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7099300" cy="102346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  <a:srgbClr val="FF3399"/>
    <a:srgbClr val="008000"/>
    <a:srgbClr val="FF00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660" autoAdjust="0"/>
  </p:normalViewPr>
  <p:slideViewPr>
    <p:cSldViewPr>
      <p:cViewPr>
        <p:scale>
          <a:sx n="40" d="100"/>
          <a:sy n="40" d="100"/>
        </p:scale>
        <p:origin x="0" y="131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69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82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05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8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9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34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90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42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95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85862-2E9B-4977-B857-BBBB4FBCF48D}" type="datetimeFigureOut">
              <a:rPr kumimoji="1" lang="ja-JP" altLang="en-US" smtClean="0"/>
              <a:t>2011/7/26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97610-D721-4610-9D2B-FB1116BC7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3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jpeg"/><Relationship Id="rId1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/>
          <p:cNvSpPr/>
          <p:nvPr/>
        </p:nvSpPr>
        <p:spPr>
          <a:xfrm>
            <a:off x="341732" y="37721041"/>
            <a:ext cx="29487887" cy="4637549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solidFill>
                <a:srgbClr val="FF3399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41732" y="25039252"/>
            <a:ext cx="29487887" cy="1152997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41732" y="18264946"/>
            <a:ext cx="29487887" cy="5386652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732" y="1247246"/>
            <a:ext cx="302799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ケータイで目には見えない光を写そう！</a:t>
            </a:r>
            <a:endParaRPr kumimoji="1" lang="ja-JP" altLang="en-US" sz="1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396265" y="4878488"/>
            <a:ext cx="713721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文責：天文学専攻</a:t>
            </a:r>
            <a:r>
              <a:rPr kumimoji="1" lang="en-US" altLang="ja-JP" sz="4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D2</a:t>
            </a:r>
            <a:r>
              <a:rPr kumimoji="1" lang="ja-JP" alt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沖田博文</a:t>
            </a:r>
            <a:endParaRPr kumimoji="1" lang="en-US" altLang="ja-JP" sz="40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altLang="ja-JP" sz="4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h-okita@astr.tohoku.ac.jp</a:t>
            </a:r>
            <a:endParaRPr kumimoji="1" lang="ja-JP" altLang="en-US" sz="41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29292" y="3538727"/>
            <a:ext cx="30279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cap="all" dirty="0" smtClean="0">
                <a:ln w="9000" cmpd="sng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～目では</a:t>
            </a:r>
            <a:r>
              <a:rPr kumimoji="1" lang="ja-JP" altLang="en-US" sz="6000" b="1" cap="all" dirty="0" smtClean="0">
                <a:ln w="9000" cmpd="sng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見ることのできない紫外線</a:t>
            </a:r>
            <a:r>
              <a:rPr kumimoji="1" lang="ja-JP" altLang="en-US" sz="6000" b="1" cap="all" dirty="0" smtClean="0">
                <a:ln w="9000" cmpd="sng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・赤外線をケータイカメラを使うことで体験する～</a:t>
            </a:r>
            <a:endParaRPr kumimoji="1" lang="ja-JP" altLang="en-US" sz="6000" b="1" cap="all" dirty="0">
              <a:ln w="9000" cmpd="sng">
                <a:solidFill>
                  <a:srgbClr val="00B0F0"/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46499" y="7472141"/>
            <a:ext cx="267869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恒星，惑星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星雲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星団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銀河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ブラックホール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ビッグバン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etc… 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これらの性質を調べる学問。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ただしサンプルの回収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（ブラックホールを地球に持ってくるとか）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天体を用いた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実験（銀河同士を衝突させたりとか）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は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できない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。そこで天体からの光＝電磁波を観測して（リモートセンシング）、その情報と物理学を結びつけること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天体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理解する。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46499" y="9934085"/>
            <a:ext cx="5447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天体を理解する基本：</a:t>
            </a:r>
            <a:endParaRPr lang="ja-JP" altLang="en-US" sz="6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46499" y="11136999"/>
            <a:ext cx="189478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青い星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赤い星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青い銀河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赤い銀河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　物理的な違いがあるから色が違う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305953" y="10798444"/>
            <a:ext cx="58814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年齢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，構成元素，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質量，大きさ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温度，</a:t>
            </a:r>
            <a:r>
              <a:rPr lang="en-US" altLang="ja-JP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</a:t>
            </a:r>
            <a:endParaRPr kumimoji="1" lang="ja-JP" altLang="en-US" sz="4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260667" y="11136999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例：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38488" y="12603816"/>
            <a:ext cx="75729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青い光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が強く、</a:t>
            </a:r>
            <a:r>
              <a:rPr kumimoji="1"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赤い光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が弱い星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789294" y="11883736"/>
            <a:ext cx="1728192" cy="0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2653390" y="11959652"/>
            <a:ext cx="186385" cy="731642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746499" y="13534748"/>
            <a:ext cx="267869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青色の光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だけ通すフィルター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赤色の光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だけ通すフィルターを使って天体を撮影し、その写り具合を比較することで「色」を定量化，つまり数字で表すことができる。定量化によって色々な天体の「色」を比べたり分類したりすることが可能となる。</a:t>
            </a:r>
            <a:endParaRPr lang="en-US" altLang="ja-JP" sz="4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さらに多く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のフィルターを用いて観測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すると詳細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に違いが見えてくる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　</a:t>
            </a:r>
            <a:endParaRPr lang="en-US" altLang="ja-JP" sz="60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83702" y="24356590"/>
            <a:ext cx="19590619" cy="135421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ケータイで紫外線，赤外線の写真を撮ろう！</a:t>
            </a:r>
            <a:endParaRPr kumimoji="1" lang="ja-JP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46499" y="25799195"/>
            <a:ext cx="267869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実際にケータイ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のカメラを使って</a:t>
            </a:r>
            <a:r>
              <a:rPr kumimoji="1" lang="ja-JP" altLang="en-US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紫外線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赤外線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の写真を撮影し，目とカメラの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感度の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違い，目では見えない光の存在を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体験する。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89216" y="19294539"/>
            <a:ext cx="168071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右図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は人の目の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感度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赤線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）と天体観測用フィルターの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透過率（</a:t>
            </a:r>
            <a:r>
              <a:rPr lang="ja-JP" alt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青線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）を示したものである。横軸は波長［ｎｍ］，縦軸は相対強度を表す。右図から分かるように、</a:t>
            </a:r>
            <a:r>
              <a:rPr lang="ja-JP" altLang="en-US" sz="4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Ｕ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フィルターや</a:t>
            </a:r>
            <a:r>
              <a:rPr lang="ja-JP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Ｉｃ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フィルターを通った光は目では見えない。これ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</a:t>
            </a:r>
            <a:r>
              <a:rPr lang="ja-JP" altLang="en-US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紫外線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赤外線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ある。これらの光は目では見えないが，ＣＣＤ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カメラや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フィルムカメラで撮影する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ことが可能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である。</a:t>
            </a:r>
            <a:endParaRPr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54411" y="37043934"/>
            <a:ext cx="2956259" cy="135421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まとめ</a:t>
            </a:r>
            <a:endParaRPr kumimoji="1" lang="ja-JP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30553" y="38520676"/>
            <a:ext cx="2696028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天文学とは天体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「色」を調べることで現象を理解する学問である。より深く正しく天体を理解するため，色々な波長の光を観測し比べることが大切である。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最新の天文学で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は</a:t>
            </a:r>
            <a:r>
              <a:rPr lang="ja-JP" altLang="en-US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ガンマ</a:t>
            </a:r>
            <a:r>
              <a:rPr lang="ja-JP" altLang="en-US" sz="4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線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エックス線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紫外線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可視光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赤外線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電波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とすべて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の波長の光＝電磁波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で観測</a:t>
            </a:r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行われ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，天体について研究が進められている。</a:t>
            </a:r>
            <a:endParaRPr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本日の実験ではケータイカメラを用いることで人の目では見えない</a:t>
            </a:r>
            <a:r>
              <a:rPr kumimoji="1" lang="ja-JP" altLang="en-US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紫外線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赤外線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を体験した。何気なく過ごしている日常にも「目に見えない世界」があることを知ったのではないだろうか？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906307" y="28534395"/>
            <a:ext cx="1391759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．フィルター（</a:t>
            </a:r>
            <a:r>
              <a:rPr lang="ja-JP" altLang="en-US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Ｕ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Ｂ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Ｖ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Ｒｃ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ja-JP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Ｉｃ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）毎の見え方を肉眼で確認</a:t>
            </a:r>
            <a:endParaRPr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．ケータイカメラ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でフィルター毎に撮影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86659" y="27447827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原理</a:t>
            </a:r>
            <a:endParaRPr kumimoji="1" lang="ja-JP" altLang="en-US" sz="6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86659" y="28527947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実験方法</a:t>
            </a:r>
            <a:endParaRPr kumimoji="1" lang="ja-JP" altLang="en-US" sz="6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186659" y="30040115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考察</a:t>
            </a:r>
            <a:endParaRPr kumimoji="1" lang="ja-JP" altLang="en-US" sz="6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906307" y="27570937"/>
            <a:ext cx="150220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ＣＣＤカメラは目では見えない</a:t>
            </a:r>
            <a:r>
              <a:rPr kumimoji="1" lang="ja-JP" altLang="en-US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紫外線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kumimoji="1" lang="ja-JP" altLang="en-US" sz="4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赤外線</a:t>
            </a:r>
            <a:r>
              <a:rPr kumimoji="1"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を写すことが可能</a:t>
            </a:r>
            <a:endParaRPr kumimoji="1"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906307" y="30113285"/>
            <a:ext cx="95397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１．目とカメラでは見え方がどう違うか？</a:t>
            </a:r>
            <a:endParaRPr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ja-JP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．フィルター毎の写り方はどう違うか？</a:t>
            </a:r>
            <a:endParaRPr lang="en-US" altLang="ja-JP" sz="4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irofumi\Desktop\filte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548131" y="15564070"/>
            <a:ext cx="6321616" cy="993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正方形/長方形 38"/>
          <p:cNvSpPr/>
          <p:nvPr/>
        </p:nvSpPr>
        <p:spPr>
          <a:xfrm>
            <a:off x="21289659" y="17809067"/>
            <a:ext cx="5822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Ｕ</a:t>
            </a:r>
            <a:endParaRPr lang="ja-JP" altLang="en-US" sz="8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3118713" y="17809067"/>
            <a:ext cx="5533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Ｖ</a:t>
            </a:r>
            <a:endParaRPr lang="ja-JP" altLang="en-U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1913656" y="17793474"/>
            <a:ext cx="5854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Ｂ</a:t>
            </a:r>
            <a:endParaRPr lang="ja-JP" alt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3996971" y="17816056"/>
            <a:ext cx="8659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Ｒｃ</a:t>
            </a:r>
            <a:endParaRPr lang="ja-JP" altLang="en-US" sz="4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6085203" y="17808634"/>
            <a:ext cx="6174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Ｉｃ</a:t>
            </a:r>
            <a:endParaRPr lang="ja-JP" alt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89911" y="35828509"/>
            <a:ext cx="6190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Ｕ</a:t>
            </a:r>
            <a:endParaRPr lang="ja-JP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9641239" y="35828509"/>
            <a:ext cx="5902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Ｖ</a:t>
            </a:r>
            <a:endParaRPr lang="ja-JP" alt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93854" y="35828508"/>
            <a:ext cx="625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Ｂ</a:t>
            </a:r>
            <a:endParaRPr lang="ja-JP" alt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3199758" y="35828509"/>
            <a:ext cx="933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Ｒｃ</a:t>
            </a:r>
            <a:endParaRPr lang="ja-JP" altLang="en-US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7152438" y="35828509"/>
            <a:ext cx="6607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Ｉｃ</a:t>
            </a:r>
            <a:endParaRPr lang="ja-JP" alt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8561885" y="15427598"/>
            <a:ext cx="4859022" cy="1015663"/>
          </a:xfrm>
          <a:prstGeom prst="rect">
            <a:avLst/>
          </a:prstGeom>
          <a:ln w="3175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ja-JP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多波長天文学</a:t>
            </a:r>
            <a:endParaRPr lang="en-US" altLang="ja-JP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521463" y="9810974"/>
            <a:ext cx="989373" cy="1046440"/>
          </a:xfrm>
          <a:prstGeom prst="rect">
            <a:avLst/>
          </a:prstGeom>
          <a:ln w="3175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6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色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41732" y="6795032"/>
            <a:ext cx="29487887" cy="1014473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83702" y="6117924"/>
            <a:ext cx="7678705" cy="14157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8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天</a:t>
            </a:r>
            <a:r>
              <a:rPr kumimoji="1" lang="ja-JP" altLang="en-US" sz="8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文学と</a:t>
            </a:r>
            <a:r>
              <a:rPr lang="ja-JP" altLang="en-US" sz="8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光の色</a:t>
            </a:r>
            <a:endParaRPr kumimoji="1" lang="ja-JP" altLang="en-US" sz="8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26419" y="17587838"/>
            <a:ext cx="12749003" cy="135421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目の感度と天文用フィルター</a:t>
            </a:r>
            <a:endParaRPr kumimoji="1" lang="ja-JP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0" y="0"/>
            <a:ext cx="7872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kumimoji="1"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kumimoji="1" lang="en-US" altLang="ja-JP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kumimoji="1" lang="en-US" altLang="ja-JP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kumimoji="1"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日，</a:t>
            </a:r>
            <a:r>
              <a:rPr kumimoji="1" lang="en-US" altLang="ja-JP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kumimoji="1"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日東北大学オープンキャンパス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3" descr="C:\Users\hirofumi\Desktop\tot\new\Rc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1393" y="31868508"/>
            <a:ext cx="2970000" cy="396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hirofumi\Desktop\tot\new\U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1" y="31868508"/>
            <a:ext cx="2970000" cy="396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hirofumi\Desktop\tot\new\V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352" y="31868508"/>
            <a:ext cx="2970000" cy="396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:\Users\hirofumi\Desktop\tot\new\B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913" y="31868509"/>
            <a:ext cx="2970000" cy="396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C:\Users\hirofumi\Desktop\Ic2.jpg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7817" y="31868509"/>
            <a:ext cx="2970000" cy="396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4645043" y="19820086"/>
            <a:ext cx="2236510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目の感度</a:t>
            </a:r>
            <a:endParaRPr kumimoji="1" lang="ja-JP" altLang="en-US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H="1">
            <a:off x="24645043" y="20532622"/>
            <a:ext cx="319827" cy="425650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20396405" y="23204462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紫外線</a:t>
            </a:r>
            <a:endParaRPr lang="ja-JP" altLang="en-US" sz="4000" dirty="0"/>
          </a:p>
        </p:txBody>
      </p:sp>
      <p:sp>
        <p:nvSpPr>
          <p:cNvPr id="46" name="正方形/長方形 45"/>
          <p:cNvSpPr/>
          <p:nvPr/>
        </p:nvSpPr>
        <p:spPr>
          <a:xfrm>
            <a:off x="26517251" y="23204462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赤外線</a:t>
            </a:r>
            <a:endParaRPr lang="ja-JP" altLang="en-US" sz="4000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26573610" y="23204462"/>
            <a:ext cx="1897896" cy="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flipH="1">
            <a:off x="20108539" y="23204462"/>
            <a:ext cx="1965397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9098227" y="34702053"/>
            <a:ext cx="28825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</a:t>
            </a:r>
            <a:r>
              <a:rPr kumimoji="1" lang="ja-JP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ケータイ</a:t>
            </a:r>
            <a:endParaRPr kumimoji="1" lang="en-US" altLang="ja-JP" sz="36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iida</a:t>
            </a:r>
            <a:r>
              <a:rPr lang="en-US" altLang="ja-JP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PRISMOID</a:t>
            </a:r>
          </a:p>
          <a:p>
            <a:r>
              <a:rPr lang="ja-JP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で撮影</a:t>
            </a:r>
            <a:endParaRPr kumimoji="1" lang="ja-JP" altLang="en-U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5" name="Picture 2" descr="C:\Users\hirofumi\Desktop\tot\IMG_0326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5163" y="32640315"/>
            <a:ext cx="4320160" cy="324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3" descr="C:\Users\hirofumi\Desktop\tot\IMG_0327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5163" y="28832215"/>
            <a:ext cx="4320160" cy="3240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テキスト ボックス 73"/>
          <p:cNvSpPr txBox="1"/>
          <p:nvPr/>
        </p:nvSpPr>
        <p:spPr>
          <a:xfrm>
            <a:off x="27329189" y="30312664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１．見る</a:t>
            </a:r>
            <a:endParaRPr kumimoji="1" lang="ja-JP" altLang="en-U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7329189" y="33937149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２．撮る</a:t>
            </a:r>
            <a:endParaRPr kumimoji="1" lang="ja-JP" altLang="en-U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6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630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</dc:creator>
  <cp:lastModifiedBy>hirofumi</cp:lastModifiedBy>
  <cp:revision>34</cp:revision>
  <cp:lastPrinted>2011-07-26T10:49:25Z</cp:lastPrinted>
  <dcterms:created xsi:type="dcterms:W3CDTF">2011-07-24T12:05:43Z</dcterms:created>
  <dcterms:modified xsi:type="dcterms:W3CDTF">2011-07-26T11:12:42Z</dcterms:modified>
</cp:coreProperties>
</file>