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62" r:id="rId5"/>
    <p:sldId id="263" r:id="rId6"/>
    <p:sldId id="270" r:id="rId7"/>
    <p:sldId id="277" r:id="rId8"/>
    <p:sldId id="280" r:id="rId9"/>
    <p:sldId id="272" r:id="rId10"/>
    <p:sldId id="281" r:id="rId11"/>
    <p:sldId id="285" r:id="rId12"/>
    <p:sldId id="284" r:id="rId13"/>
    <p:sldId id="274" r:id="rId14"/>
    <p:sldId id="273" r:id="rId15"/>
    <p:sldId id="266" r:id="rId16"/>
    <p:sldId id="260" r:id="rId17"/>
    <p:sldId id="282" r:id="rId18"/>
    <p:sldId id="283" r:id="rId19"/>
    <p:sldId id="267"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9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irofumi\Desktop\spectrum_Q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irofumi\Desktop\spectrum_A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4432033131373851E-2"/>
          <c:y val="8.7967027241736523E-2"/>
          <c:w val="0.90218364504041271"/>
          <c:h val="0.79604509292683479"/>
        </c:manualLayout>
      </c:layout>
      <c:scatterChart>
        <c:scatterStyle val="lineMarker"/>
        <c:varyColors val="0"/>
        <c:ser>
          <c:idx val="0"/>
          <c:order val="0"/>
          <c:tx>
            <c:strRef>
              <c:f>[spectrum_QA.xlsx]spectrum_QA!$A$1:$A$2</c:f>
              <c:strCache>
                <c:ptCount val="1"/>
                <c:pt idx="0">
                  <c:v>Spectrum of Quiet Aurora (Oct. 28, 2006  @Tromso)</c:v>
                </c:pt>
              </c:strCache>
            </c:strRef>
          </c:tx>
          <c:spPr>
            <a:ln w="12700">
              <a:solidFill>
                <a:srgbClr val="FF0000"/>
              </a:solidFill>
            </a:ln>
          </c:spPr>
          <c:marker>
            <c:symbol val="none"/>
          </c:marker>
          <c:xVal>
            <c:numRef>
              <c:f>[spectrum_QA.xlsx]spectrum_QA!$A$4:$A$11783</c:f>
              <c:numCache>
                <c:formatCode>General</c:formatCode>
                <c:ptCount val="11780"/>
                <c:pt idx="0">
                  <c:v>317.45499999999998</c:v>
                </c:pt>
                <c:pt idx="1">
                  <c:v>317.52</c:v>
                </c:pt>
                <c:pt idx="2">
                  <c:v>317.58499999999998</c:v>
                </c:pt>
                <c:pt idx="3">
                  <c:v>317.649</c:v>
                </c:pt>
                <c:pt idx="4">
                  <c:v>317.714</c:v>
                </c:pt>
                <c:pt idx="5">
                  <c:v>317.779</c:v>
                </c:pt>
                <c:pt idx="6">
                  <c:v>317.84300000000002</c:v>
                </c:pt>
                <c:pt idx="7">
                  <c:v>317.90800000000002</c:v>
                </c:pt>
                <c:pt idx="8">
                  <c:v>317.97300000000001</c:v>
                </c:pt>
                <c:pt idx="9">
                  <c:v>318.03699999999998</c:v>
                </c:pt>
                <c:pt idx="10">
                  <c:v>318.10199999999998</c:v>
                </c:pt>
                <c:pt idx="11">
                  <c:v>318.16699999999997</c:v>
                </c:pt>
                <c:pt idx="12">
                  <c:v>318.23099999999999</c:v>
                </c:pt>
                <c:pt idx="13">
                  <c:v>318.29599999999999</c:v>
                </c:pt>
                <c:pt idx="14">
                  <c:v>318.36</c:v>
                </c:pt>
                <c:pt idx="15">
                  <c:v>318.42500000000001</c:v>
                </c:pt>
                <c:pt idx="16">
                  <c:v>318.49</c:v>
                </c:pt>
                <c:pt idx="17">
                  <c:v>318.55399999999997</c:v>
                </c:pt>
                <c:pt idx="18">
                  <c:v>318.61900000000003</c:v>
                </c:pt>
                <c:pt idx="19">
                  <c:v>318.68299999999999</c:v>
                </c:pt>
                <c:pt idx="20">
                  <c:v>318.74799999999999</c:v>
                </c:pt>
                <c:pt idx="21">
                  <c:v>318.81299999999999</c:v>
                </c:pt>
                <c:pt idx="22">
                  <c:v>318.87700000000001</c:v>
                </c:pt>
                <c:pt idx="23">
                  <c:v>318.94200000000001</c:v>
                </c:pt>
                <c:pt idx="24">
                  <c:v>319.00599999999997</c:v>
                </c:pt>
                <c:pt idx="25">
                  <c:v>319.07100000000003</c:v>
                </c:pt>
                <c:pt idx="26">
                  <c:v>319.13600000000002</c:v>
                </c:pt>
                <c:pt idx="27">
                  <c:v>319.2</c:v>
                </c:pt>
                <c:pt idx="28">
                  <c:v>319.26499999999999</c:v>
                </c:pt>
                <c:pt idx="29">
                  <c:v>319.32900000000001</c:v>
                </c:pt>
                <c:pt idx="30">
                  <c:v>319.39400000000001</c:v>
                </c:pt>
                <c:pt idx="31">
                  <c:v>319.459</c:v>
                </c:pt>
                <c:pt idx="32">
                  <c:v>319.52300000000002</c:v>
                </c:pt>
                <c:pt idx="33">
                  <c:v>319.58800000000002</c:v>
                </c:pt>
                <c:pt idx="34">
                  <c:v>319.65199999999999</c:v>
                </c:pt>
                <c:pt idx="35">
                  <c:v>319.71699999999998</c:v>
                </c:pt>
                <c:pt idx="36">
                  <c:v>319.78100000000001</c:v>
                </c:pt>
                <c:pt idx="37">
                  <c:v>319.846</c:v>
                </c:pt>
                <c:pt idx="38">
                  <c:v>319.91000000000003</c:v>
                </c:pt>
                <c:pt idx="39">
                  <c:v>319.97500000000002</c:v>
                </c:pt>
                <c:pt idx="40">
                  <c:v>320.03899999999999</c:v>
                </c:pt>
                <c:pt idx="41">
                  <c:v>320.10399999999998</c:v>
                </c:pt>
                <c:pt idx="42">
                  <c:v>320.16800000000001</c:v>
                </c:pt>
                <c:pt idx="43">
                  <c:v>320.233</c:v>
                </c:pt>
                <c:pt idx="44">
                  <c:v>320.298</c:v>
                </c:pt>
                <c:pt idx="45">
                  <c:v>320.36200000000002</c:v>
                </c:pt>
                <c:pt idx="46">
                  <c:v>320.42700000000002</c:v>
                </c:pt>
                <c:pt idx="47">
                  <c:v>320.49099999999999</c:v>
                </c:pt>
                <c:pt idx="48">
                  <c:v>320.55599999999998</c:v>
                </c:pt>
                <c:pt idx="49">
                  <c:v>320.62</c:v>
                </c:pt>
                <c:pt idx="50">
                  <c:v>320.685</c:v>
                </c:pt>
                <c:pt idx="51">
                  <c:v>320.74900000000002</c:v>
                </c:pt>
                <c:pt idx="52">
                  <c:v>320.81400000000002</c:v>
                </c:pt>
                <c:pt idx="53">
                  <c:v>320.87799999999999</c:v>
                </c:pt>
                <c:pt idx="54">
                  <c:v>320.94200000000001</c:v>
                </c:pt>
                <c:pt idx="55">
                  <c:v>321.00700000000001</c:v>
                </c:pt>
                <c:pt idx="56">
                  <c:v>321.07100000000003</c:v>
                </c:pt>
                <c:pt idx="57">
                  <c:v>321.13600000000002</c:v>
                </c:pt>
                <c:pt idx="58">
                  <c:v>321.2</c:v>
                </c:pt>
                <c:pt idx="59">
                  <c:v>321.26499999999999</c:v>
                </c:pt>
                <c:pt idx="60">
                  <c:v>321.32900000000001</c:v>
                </c:pt>
                <c:pt idx="61">
                  <c:v>321.39400000000001</c:v>
                </c:pt>
                <c:pt idx="62">
                  <c:v>321.45800000000003</c:v>
                </c:pt>
                <c:pt idx="63">
                  <c:v>321.52300000000002</c:v>
                </c:pt>
                <c:pt idx="64">
                  <c:v>321.58699999999999</c:v>
                </c:pt>
                <c:pt idx="65">
                  <c:v>321.65199999999999</c:v>
                </c:pt>
                <c:pt idx="66">
                  <c:v>321.71600000000001</c:v>
                </c:pt>
                <c:pt idx="67">
                  <c:v>321.77999999999997</c:v>
                </c:pt>
                <c:pt idx="68">
                  <c:v>321.84500000000003</c:v>
                </c:pt>
                <c:pt idx="69">
                  <c:v>321.90899999999999</c:v>
                </c:pt>
                <c:pt idx="70">
                  <c:v>321.97399999999999</c:v>
                </c:pt>
                <c:pt idx="71">
                  <c:v>322.03800000000001</c:v>
                </c:pt>
                <c:pt idx="72">
                  <c:v>322.10199999999998</c:v>
                </c:pt>
                <c:pt idx="73">
                  <c:v>322.16699999999997</c:v>
                </c:pt>
                <c:pt idx="74">
                  <c:v>322.23099999999999</c:v>
                </c:pt>
                <c:pt idx="75">
                  <c:v>322.29599999999999</c:v>
                </c:pt>
                <c:pt idx="76">
                  <c:v>322.36</c:v>
                </c:pt>
                <c:pt idx="77">
                  <c:v>322.42399999999998</c:v>
                </c:pt>
                <c:pt idx="78">
                  <c:v>322.48899999999998</c:v>
                </c:pt>
                <c:pt idx="79">
                  <c:v>322.553</c:v>
                </c:pt>
                <c:pt idx="80">
                  <c:v>322.61799999999999</c:v>
                </c:pt>
                <c:pt idx="81">
                  <c:v>322.68200000000002</c:v>
                </c:pt>
                <c:pt idx="82">
                  <c:v>322.74599999999998</c:v>
                </c:pt>
                <c:pt idx="83">
                  <c:v>322.81099999999998</c:v>
                </c:pt>
                <c:pt idx="84">
                  <c:v>322.875</c:v>
                </c:pt>
                <c:pt idx="85">
                  <c:v>322.93900000000002</c:v>
                </c:pt>
                <c:pt idx="86">
                  <c:v>323.00400000000002</c:v>
                </c:pt>
                <c:pt idx="87">
                  <c:v>323.06799999999998</c:v>
                </c:pt>
                <c:pt idx="88">
                  <c:v>323.13299999999998</c:v>
                </c:pt>
                <c:pt idx="89">
                  <c:v>323.197</c:v>
                </c:pt>
                <c:pt idx="90">
                  <c:v>323.26100000000002</c:v>
                </c:pt>
                <c:pt idx="91">
                  <c:v>323.32600000000002</c:v>
                </c:pt>
                <c:pt idx="92">
                  <c:v>323.39</c:v>
                </c:pt>
                <c:pt idx="93">
                  <c:v>323.45400000000001</c:v>
                </c:pt>
                <c:pt idx="94">
                  <c:v>323.51900000000001</c:v>
                </c:pt>
                <c:pt idx="95">
                  <c:v>323.58300000000003</c:v>
                </c:pt>
                <c:pt idx="96">
                  <c:v>323.64699999999999</c:v>
                </c:pt>
                <c:pt idx="97">
                  <c:v>323.71199999999999</c:v>
                </c:pt>
                <c:pt idx="98">
                  <c:v>323.77600000000001</c:v>
                </c:pt>
                <c:pt idx="99">
                  <c:v>323.83999999999997</c:v>
                </c:pt>
                <c:pt idx="100">
                  <c:v>323.904</c:v>
                </c:pt>
                <c:pt idx="101">
                  <c:v>323.96899999999999</c:v>
                </c:pt>
                <c:pt idx="102">
                  <c:v>324.03300000000002</c:v>
                </c:pt>
                <c:pt idx="103">
                  <c:v>324.09699999999998</c:v>
                </c:pt>
                <c:pt idx="104">
                  <c:v>324.16199999999998</c:v>
                </c:pt>
                <c:pt idx="105">
                  <c:v>324.226</c:v>
                </c:pt>
                <c:pt idx="106">
                  <c:v>324.29000000000002</c:v>
                </c:pt>
                <c:pt idx="107">
                  <c:v>324.35500000000002</c:v>
                </c:pt>
                <c:pt idx="108">
                  <c:v>324.41899999999998</c:v>
                </c:pt>
                <c:pt idx="109">
                  <c:v>324.483</c:v>
                </c:pt>
                <c:pt idx="110">
                  <c:v>324.54700000000003</c:v>
                </c:pt>
                <c:pt idx="111">
                  <c:v>324.61200000000002</c:v>
                </c:pt>
                <c:pt idx="112">
                  <c:v>324.67599999999999</c:v>
                </c:pt>
                <c:pt idx="113">
                  <c:v>324.74</c:v>
                </c:pt>
                <c:pt idx="114">
                  <c:v>324.80399999999997</c:v>
                </c:pt>
                <c:pt idx="115">
                  <c:v>324.86900000000003</c:v>
                </c:pt>
                <c:pt idx="116">
                  <c:v>324.93299999999999</c:v>
                </c:pt>
                <c:pt idx="117">
                  <c:v>324.99700000000001</c:v>
                </c:pt>
                <c:pt idx="118">
                  <c:v>325.06099999999998</c:v>
                </c:pt>
                <c:pt idx="119">
                  <c:v>325.12599999999998</c:v>
                </c:pt>
                <c:pt idx="120">
                  <c:v>325.19</c:v>
                </c:pt>
                <c:pt idx="121">
                  <c:v>325.25400000000002</c:v>
                </c:pt>
                <c:pt idx="122">
                  <c:v>325.31799999999998</c:v>
                </c:pt>
                <c:pt idx="123">
                  <c:v>325.38200000000001</c:v>
                </c:pt>
                <c:pt idx="124">
                  <c:v>325.447</c:v>
                </c:pt>
                <c:pt idx="125">
                  <c:v>325.51100000000002</c:v>
                </c:pt>
                <c:pt idx="126">
                  <c:v>325.57499999999999</c:v>
                </c:pt>
                <c:pt idx="127">
                  <c:v>325.63900000000001</c:v>
                </c:pt>
                <c:pt idx="128">
                  <c:v>325.70299999999997</c:v>
                </c:pt>
                <c:pt idx="129">
                  <c:v>325.76799999999997</c:v>
                </c:pt>
                <c:pt idx="130">
                  <c:v>325.83199999999999</c:v>
                </c:pt>
                <c:pt idx="131">
                  <c:v>325.89600000000002</c:v>
                </c:pt>
                <c:pt idx="132">
                  <c:v>325.95999999999998</c:v>
                </c:pt>
                <c:pt idx="133">
                  <c:v>326.024</c:v>
                </c:pt>
                <c:pt idx="134">
                  <c:v>326.089</c:v>
                </c:pt>
                <c:pt idx="135">
                  <c:v>326.15300000000002</c:v>
                </c:pt>
                <c:pt idx="136">
                  <c:v>326.21699999999998</c:v>
                </c:pt>
                <c:pt idx="137">
                  <c:v>326.28100000000001</c:v>
                </c:pt>
                <c:pt idx="138">
                  <c:v>326.34500000000003</c:v>
                </c:pt>
                <c:pt idx="139">
                  <c:v>326.40899999999999</c:v>
                </c:pt>
                <c:pt idx="140">
                  <c:v>326.47399999999999</c:v>
                </c:pt>
                <c:pt idx="141">
                  <c:v>326.53800000000001</c:v>
                </c:pt>
                <c:pt idx="142">
                  <c:v>326.60199999999998</c:v>
                </c:pt>
                <c:pt idx="143">
                  <c:v>326.666</c:v>
                </c:pt>
                <c:pt idx="144">
                  <c:v>326.73</c:v>
                </c:pt>
                <c:pt idx="145">
                  <c:v>326.79399999999998</c:v>
                </c:pt>
                <c:pt idx="146">
                  <c:v>326.858</c:v>
                </c:pt>
                <c:pt idx="147">
                  <c:v>326.923</c:v>
                </c:pt>
                <c:pt idx="148">
                  <c:v>326.98700000000002</c:v>
                </c:pt>
                <c:pt idx="149">
                  <c:v>327.05099999999999</c:v>
                </c:pt>
                <c:pt idx="150">
                  <c:v>327.11500000000001</c:v>
                </c:pt>
                <c:pt idx="151">
                  <c:v>327.17899999999997</c:v>
                </c:pt>
                <c:pt idx="152">
                  <c:v>327.24299999999999</c:v>
                </c:pt>
                <c:pt idx="153">
                  <c:v>327.30700000000002</c:v>
                </c:pt>
                <c:pt idx="154">
                  <c:v>327.37099999999998</c:v>
                </c:pt>
                <c:pt idx="155">
                  <c:v>327.435</c:v>
                </c:pt>
                <c:pt idx="156">
                  <c:v>327.5</c:v>
                </c:pt>
                <c:pt idx="157">
                  <c:v>327.56400000000002</c:v>
                </c:pt>
                <c:pt idx="158">
                  <c:v>327.62799999999999</c:v>
                </c:pt>
                <c:pt idx="159">
                  <c:v>327.69200000000001</c:v>
                </c:pt>
                <c:pt idx="160">
                  <c:v>327.75599999999997</c:v>
                </c:pt>
                <c:pt idx="161">
                  <c:v>327.82</c:v>
                </c:pt>
                <c:pt idx="162">
                  <c:v>327.88400000000001</c:v>
                </c:pt>
                <c:pt idx="163">
                  <c:v>327.94799999999998</c:v>
                </c:pt>
                <c:pt idx="164">
                  <c:v>328.012</c:v>
                </c:pt>
                <c:pt idx="165">
                  <c:v>328.07600000000002</c:v>
                </c:pt>
                <c:pt idx="166">
                  <c:v>328.14</c:v>
                </c:pt>
                <c:pt idx="167">
                  <c:v>328.20400000000001</c:v>
                </c:pt>
                <c:pt idx="168">
                  <c:v>328.26799999999997</c:v>
                </c:pt>
                <c:pt idx="169">
                  <c:v>328.33199999999999</c:v>
                </c:pt>
                <c:pt idx="170">
                  <c:v>328.39600000000002</c:v>
                </c:pt>
                <c:pt idx="171">
                  <c:v>328.46</c:v>
                </c:pt>
                <c:pt idx="172">
                  <c:v>328.524</c:v>
                </c:pt>
                <c:pt idx="173">
                  <c:v>328.58800000000002</c:v>
                </c:pt>
                <c:pt idx="174">
                  <c:v>328.65199999999999</c:v>
                </c:pt>
                <c:pt idx="175">
                  <c:v>328.71600000000001</c:v>
                </c:pt>
                <c:pt idx="176">
                  <c:v>328.78100000000001</c:v>
                </c:pt>
                <c:pt idx="177">
                  <c:v>328.84500000000003</c:v>
                </c:pt>
                <c:pt idx="178">
                  <c:v>328.90899999999999</c:v>
                </c:pt>
                <c:pt idx="179">
                  <c:v>328.97300000000001</c:v>
                </c:pt>
                <c:pt idx="180">
                  <c:v>329.03699999999998</c:v>
                </c:pt>
                <c:pt idx="181">
                  <c:v>329.101</c:v>
                </c:pt>
                <c:pt idx="182">
                  <c:v>329.16500000000002</c:v>
                </c:pt>
                <c:pt idx="183">
                  <c:v>329.22800000000001</c:v>
                </c:pt>
                <c:pt idx="184">
                  <c:v>329.29199999999997</c:v>
                </c:pt>
                <c:pt idx="185">
                  <c:v>329.35599999999999</c:v>
                </c:pt>
                <c:pt idx="186">
                  <c:v>329.42</c:v>
                </c:pt>
                <c:pt idx="187">
                  <c:v>329.48399999999998</c:v>
                </c:pt>
                <c:pt idx="188">
                  <c:v>329.548</c:v>
                </c:pt>
                <c:pt idx="189">
                  <c:v>329.61200000000002</c:v>
                </c:pt>
                <c:pt idx="190">
                  <c:v>329.67599999999999</c:v>
                </c:pt>
                <c:pt idx="191">
                  <c:v>329.74</c:v>
                </c:pt>
                <c:pt idx="192">
                  <c:v>329.80399999999997</c:v>
                </c:pt>
                <c:pt idx="193">
                  <c:v>329.86799999999999</c:v>
                </c:pt>
                <c:pt idx="194">
                  <c:v>329.93200000000002</c:v>
                </c:pt>
                <c:pt idx="195">
                  <c:v>329.99599999999998</c:v>
                </c:pt>
                <c:pt idx="196">
                  <c:v>330.06</c:v>
                </c:pt>
                <c:pt idx="197">
                  <c:v>330.12400000000002</c:v>
                </c:pt>
                <c:pt idx="198">
                  <c:v>330.18799999999999</c:v>
                </c:pt>
                <c:pt idx="199">
                  <c:v>330.25200000000001</c:v>
                </c:pt>
                <c:pt idx="200">
                  <c:v>330.31599999999997</c:v>
                </c:pt>
                <c:pt idx="201">
                  <c:v>330.38</c:v>
                </c:pt>
                <c:pt idx="202">
                  <c:v>330.44400000000002</c:v>
                </c:pt>
                <c:pt idx="203">
                  <c:v>330.50700000000001</c:v>
                </c:pt>
                <c:pt idx="204">
                  <c:v>330.57100000000003</c:v>
                </c:pt>
                <c:pt idx="205">
                  <c:v>330.63499999999999</c:v>
                </c:pt>
                <c:pt idx="206">
                  <c:v>330.69900000000001</c:v>
                </c:pt>
                <c:pt idx="207">
                  <c:v>330.76299999999998</c:v>
                </c:pt>
                <c:pt idx="208">
                  <c:v>330.827</c:v>
                </c:pt>
                <c:pt idx="209">
                  <c:v>330.89100000000002</c:v>
                </c:pt>
                <c:pt idx="210">
                  <c:v>330.95499999999998</c:v>
                </c:pt>
                <c:pt idx="211">
                  <c:v>331.01900000000001</c:v>
                </c:pt>
                <c:pt idx="212">
                  <c:v>331.08199999999999</c:v>
                </c:pt>
                <c:pt idx="213">
                  <c:v>331.14600000000002</c:v>
                </c:pt>
                <c:pt idx="214">
                  <c:v>331.21</c:v>
                </c:pt>
                <c:pt idx="215">
                  <c:v>331.274</c:v>
                </c:pt>
                <c:pt idx="216">
                  <c:v>331.33800000000002</c:v>
                </c:pt>
                <c:pt idx="217">
                  <c:v>331.40199999999999</c:v>
                </c:pt>
                <c:pt idx="218">
                  <c:v>331.46600000000001</c:v>
                </c:pt>
                <c:pt idx="219">
                  <c:v>331.529</c:v>
                </c:pt>
                <c:pt idx="220">
                  <c:v>331.59300000000002</c:v>
                </c:pt>
                <c:pt idx="221">
                  <c:v>331.65699999999998</c:v>
                </c:pt>
                <c:pt idx="222">
                  <c:v>331.721</c:v>
                </c:pt>
                <c:pt idx="223">
                  <c:v>331.78500000000003</c:v>
                </c:pt>
                <c:pt idx="224">
                  <c:v>331.84899999999999</c:v>
                </c:pt>
                <c:pt idx="225">
                  <c:v>331.91199999999998</c:v>
                </c:pt>
                <c:pt idx="226">
                  <c:v>331.976</c:v>
                </c:pt>
                <c:pt idx="227">
                  <c:v>332.04</c:v>
                </c:pt>
                <c:pt idx="228">
                  <c:v>332.10399999999998</c:v>
                </c:pt>
                <c:pt idx="229">
                  <c:v>332.16800000000001</c:v>
                </c:pt>
                <c:pt idx="230">
                  <c:v>332.23099999999999</c:v>
                </c:pt>
                <c:pt idx="231">
                  <c:v>332.29500000000002</c:v>
                </c:pt>
                <c:pt idx="232">
                  <c:v>332.35899999999998</c:v>
                </c:pt>
                <c:pt idx="233">
                  <c:v>332.423</c:v>
                </c:pt>
                <c:pt idx="234">
                  <c:v>332.48700000000002</c:v>
                </c:pt>
                <c:pt idx="235">
                  <c:v>332.55</c:v>
                </c:pt>
                <c:pt idx="236">
                  <c:v>332.61399999999998</c:v>
                </c:pt>
                <c:pt idx="237">
                  <c:v>332.678</c:v>
                </c:pt>
                <c:pt idx="238">
                  <c:v>332.74200000000002</c:v>
                </c:pt>
                <c:pt idx="239">
                  <c:v>332.80599999999998</c:v>
                </c:pt>
                <c:pt idx="240">
                  <c:v>332.86900000000003</c:v>
                </c:pt>
                <c:pt idx="241">
                  <c:v>332.93299999999999</c:v>
                </c:pt>
                <c:pt idx="242">
                  <c:v>332.99700000000001</c:v>
                </c:pt>
                <c:pt idx="243">
                  <c:v>333.06099999999998</c:v>
                </c:pt>
                <c:pt idx="244">
                  <c:v>333.12400000000002</c:v>
                </c:pt>
                <c:pt idx="245">
                  <c:v>333.18799999999999</c:v>
                </c:pt>
                <c:pt idx="246">
                  <c:v>333.25200000000001</c:v>
                </c:pt>
                <c:pt idx="247">
                  <c:v>333.315</c:v>
                </c:pt>
                <c:pt idx="248">
                  <c:v>333.37900000000002</c:v>
                </c:pt>
                <c:pt idx="249">
                  <c:v>333.44299999999998</c:v>
                </c:pt>
                <c:pt idx="250">
                  <c:v>333.50700000000001</c:v>
                </c:pt>
                <c:pt idx="251">
                  <c:v>333.57</c:v>
                </c:pt>
                <c:pt idx="252">
                  <c:v>333.63400000000001</c:v>
                </c:pt>
                <c:pt idx="253">
                  <c:v>333.69799999999998</c:v>
                </c:pt>
                <c:pt idx="254">
                  <c:v>333.762</c:v>
                </c:pt>
                <c:pt idx="255">
                  <c:v>333.82499999999999</c:v>
                </c:pt>
                <c:pt idx="256">
                  <c:v>333.88900000000001</c:v>
                </c:pt>
                <c:pt idx="257">
                  <c:v>333.95299999999997</c:v>
                </c:pt>
                <c:pt idx="258">
                  <c:v>334.01600000000002</c:v>
                </c:pt>
                <c:pt idx="259">
                  <c:v>334.08</c:v>
                </c:pt>
                <c:pt idx="260">
                  <c:v>334.14400000000001</c:v>
                </c:pt>
                <c:pt idx="261">
                  <c:v>334.20699999999999</c:v>
                </c:pt>
                <c:pt idx="262">
                  <c:v>334.27100000000002</c:v>
                </c:pt>
                <c:pt idx="263">
                  <c:v>334.33499999999998</c:v>
                </c:pt>
                <c:pt idx="264">
                  <c:v>334.39800000000002</c:v>
                </c:pt>
                <c:pt idx="265">
                  <c:v>334.46199999999999</c:v>
                </c:pt>
                <c:pt idx="266">
                  <c:v>334.52600000000001</c:v>
                </c:pt>
                <c:pt idx="267">
                  <c:v>334.589</c:v>
                </c:pt>
                <c:pt idx="268">
                  <c:v>334.65300000000002</c:v>
                </c:pt>
                <c:pt idx="269">
                  <c:v>334.71699999999998</c:v>
                </c:pt>
                <c:pt idx="270">
                  <c:v>334.78</c:v>
                </c:pt>
                <c:pt idx="271">
                  <c:v>334.84399999999999</c:v>
                </c:pt>
                <c:pt idx="272">
                  <c:v>334.90800000000002</c:v>
                </c:pt>
                <c:pt idx="273">
                  <c:v>334.971</c:v>
                </c:pt>
                <c:pt idx="274">
                  <c:v>335.03500000000003</c:v>
                </c:pt>
                <c:pt idx="275">
                  <c:v>335.09800000000001</c:v>
                </c:pt>
                <c:pt idx="276">
                  <c:v>335.16199999999998</c:v>
                </c:pt>
                <c:pt idx="277">
                  <c:v>335.226</c:v>
                </c:pt>
                <c:pt idx="278">
                  <c:v>335.28899999999999</c:v>
                </c:pt>
                <c:pt idx="279">
                  <c:v>335.35300000000001</c:v>
                </c:pt>
                <c:pt idx="280">
                  <c:v>335.41699999999997</c:v>
                </c:pt>
                <c:pt idx="281">
                  <c:v>335.48</c:v>
                </c:pt>
                <c:pt idx="282">
                  <c:v>335.54399999999998</c:v>
                </c:pt>
                <c:pt idx="283">
                  <c:v>335.60700000000003</c:v>
                </c:pt>
                <c:pt idx="284">
                  <c:v>335.67099999999999</c:v>
                </c:pt>
                <c:pt idx="285">
                  <c:v>335.73500000000001</c:v>
                </c:pt>
                <c:pt idx="286">
                  <c:v>335.798</c:v>
                </c:pt>
                <c:pt idx="287">
                  <c:v>335.86200000000002</c:v>
                </c:pt>
                <c:pt idx="288">
                  <c:v>335.92500000000001</c:v>
                </c:pt>
                <c:pt idx="289">
                  <c:v>335.98899999999998</c:v>
                </c:pt>
                <c:pt idx="290">
                  <c:v>336.05200000000002</c:v>
                </c:pt>
                <c:pt idx="291">
                  <c:v>336.11599999999999</c:v>
                </c:pt>
                <c:pt idx="292">
                  <c:v>336.17899999999997</c:v>
                </c:pt>
                <c:pt idx="293">
                  <c:v>336.24299999999999</c:v>
                </c:pt>
                <c:pt idx="294">
                  <c:v>336.30700000000002</c:v>
                </c:pt>
                <c:pt idx="295">
                  <c:v>336.37</c:v>
                </c:pt>
                <c:pt idx="296">
                  <c:v>336.43400000000003</c:v>
                </c:pt>
                <c:pt idx="297">
                  <c:v>336.49700000000001</c:v>
                </c:pt>
                <c:pt idx="298">
                  <c:v>336.56099999999998</c:v>
                </c:pt>
                <c:pt idx="299">
                  <c:v>336.62400000000002</c:v>
                </c:pt>
                <c:pt idx="300">
                  <c:v>336.68799999999999</c:v>
                </c:pt>
                <c:pt idx="301">
                  <c:v>336.75099999999998</c:v>
                </c:pt>
                <c:pt idx="302">
                  <c:v>336.815</c:v>
                </c:pt>
                <c:pt idx="303">
                  <c:v>336.87799999999999</c:v>
                </c:pt>
                <c:pt idx="304">
                  <c:v>336.94200000000001</c:v>
                </c:pt>
                <c:pt idx="305">
                  <c:v>337.005</c:v>
                </c:pt>
                <c:pt idx="306">
                  <c:v>337.06900000000002</c:v>
                </c:pt>
                <c:pt idx="307">
                  <c:v>337.13200000000001</c:v>
                </c:pt>
                <c:pt idx="308">
                  <c:v>337.19600000000003</c:v>
                </c:pt>
                <c:pt idx="309">
                  <c:v>337.25900000000001</c:v>
                </c:pt>
                <c:pt idx="310">
                  <c:v>337.32299999999998</c:v>
                </c:pt>
                <c:pt idx="311">
                  <c:v>337.38600000000002</c:v>
                </c:pt>
                <c:pt idx="312">
                  <c:v>337.45</c:v>
                </c:pt>
                <c:pt idx="313">
                  <c:v>337.51299999999998</c:v>
                </c:pt>
                <c:pt idx="314">
                  <c:v>337.577</c:v>
                </c:pt>
                <c:pt idx="315">
                  <c:v>337.64</c:v>
                </c:pt>
                <c:pt idx="316">
                  <c:v>337.70400000000001</c:v>
                </c:pt>
                <c:pt idx="317">
                  <c:v>337.767</c:v>
                </c:pt>
                <c:pt idx="318">
                  <c:v>337.83100000000002</c:v>
                </c:pt>
                <c:pt idx="319">
                  <c:v>337.89400000000001</c:v>
                </c:pt>
                <c:pt idx="320">
                  <c:v>337.95699999999999</c:v>
                </c:pt>
                <c:pt idx="321">
                  <c:v>338.02100000000002</c:v>
                </c:pt>
                <c:pt idx="322">
                  <c:v>338.084</c:v>
                </c:pt>
                <c:pt idx="323">
                  <c:v>338.14800000000002</c:v>
                </c:pt>
                <c:pt idx="324">
                  <c:v>338.21100000000001</c:v>
                </c:pt>
                <c:pt idx="325">
                  <c:v>338.27499999999998</c:v>
                </c:pt>
                <c:pt idx="326">
                  <c:v>338.33800000000002</c:v>
                </c:pt>
                <c:pt idx="327">
                  <c:v>338.40100000000001</c:v>
                </c:pt>
                <c:pt idx="328">
                  <c:v>338.46499999999997</c:v>
                </c:pt>
                <c:pt idx="329">
                  <c:v>338.52800000000002</c:v>
                </c:pt>
                <c:pt idx="330">
                  <c:v>338.59199999999998</c:v>
                </c:pt>
                <c:pt idx="331">
                  <c:v>338.65499999999997</c:v>
                </c:pt>
                <c:pt idx="332">
                  <c:v>338.71800000000002</c:v>
                </c:pt>
                <c:pt idx="333">
                  <c:v>338.78199999999998</c:v>
                </c:pt>
                <c:pt idx="334">
                  <c:v>338.84500000000003</c:v>
                </c:pt>
                <c:pt idx="335">
                  <c:v>338.90899999999999</c:v>
                </c:pt>
                <c:pt idx="336">
                  <c:v>338.97199999999998</c:v>
                </c:pt>
                <c:pt idx="337">
                  <c:v>339.03500000000003</c:v>
                </c:pt>
                <c:pt idx="338">
                  <c:v>339.09899999999999</c:v>
                </c:pt>
                <c:pt idx="339">
                  <c:v>339.16199999999998</c:v>
                </c:pt>
                <c:pt idx="340">
                  <c:v>339.22500000000002</c:v>
                </c:pt>
                <c:pt idx="341">
                  <c:v>339.28899999999999</c:v>
                </c:pt>
                <c:pt idx="342">
                  <c:v>339.35199999999998</c:v>
                </c:pt>
                <c:pt idx="343">
                  <c:v>339.416</c:v>
                </c:pt>
                <c:pt idx="344">
                  <c:v>339.47899999999998</c:v>
                </c:pt>
                <c:pt idx="345">
                  <c:v>339.54199999999997</c:v>
                </c:pt>
                <c:pt idx="346">
                  <c:v>339.60599999999999</c:v>
                </c:pt>
                <c:pt idx="347">
                  <c:v>339.66899999999998</c:v>
                </c:pt>
                <c:pt idx="348">
                  <c:v>339.73200000000003</c:v>
                </c:pt>
                <c:pt idx="349">
                  <c:v>339.79599999999999</c:v>
                </c:pt>
                <c:pt idx="350">
                  <c:v>339.85899999999998</c:v>
                </c:pt>
                <c:pt idx="351">
                  <c:v>339.92200000000003</c:v>
                </c:pt>
                <c:pt idx="352">
                  <c:v>339.98599999999999</c:v>
                </c:pt>
                <c:pt idx="353">
                  <c:v>340.04899999999998</c:v>
                </c:pt>
                <c:pt idx="354">
                  <c:v>340.11200000000002</c:v>
                </c:pt>
                <c:pt idx="355">
                  <c:v>340.17500000000001</c:v>
                </c:pt>
                <c:pt idx="356">
                  <c:v>340.23899999999998</c:v>
                </c:pt>
                <c:pt idx="357">
                  <c:v>340.30200000000002</c:v>
                </c:pt>
                <c:pt idx="358">
                  <c:v>340.36500000000001</c:v>
                </c:pt>
                <c:pt idx="359">
                  <c:v>340.42899999999997</c:v>
                </c:pt>
                <c:pt idx="360">
                  <c:v>340.49200000000002</c:v>
                </c:pt>
                <c:pt idx="361">
                  <c:v>340.55500000000001</c:v>
                </c:pt>
                <c:pt idx="362">
                  <c:v>340.61799999999999</c:v>
                </c:pt>
                <c:pt idx="363">
                  <c:v>340.68200000000002</c:v>
                </c:pt>
                <c:pt idx="364">
                  <c:v>340.745</c:v>
                </c:pt>
                <c:pt idx="365">
                  <c:v>340.80799999999999</c:v>
                </c:pt>
                <c:pt idx="366">
                  <c:v>340.87099999999998</c:v>
                </c:pt>
                <c:pt idx="367">
                  <c:v>340.935</c:v>
                </c:pt>
                <c:pt idx="368">
                  <c:v>340.99799999999999</c:v>
                </c:pt>
                <c:pt idx="369">
                  <c:v>341.06099999999998</c:v>
                </c:pt>
                <c:pt idx="370">
                  <c:v>341.12400000000002</c:v>
                </c:pt>
                <c:pt idx="371">
                  <c:v>341.18799999999999</c:v>
                </c:pt>
                <c:pt idx="372">
                  <c:v>341.25099999999998</c:v>
                </c:pt>
                <c:pt idx="373">
                  <c:v>341.31400000000002</c:v>
                </c:pt>
                <c:pt idx="374">
                  <c:v>341.37700000000001</c:v>
                </c:pt>
                <c:pt idx="375">
                  <c:v>341.44099999999997</c:v>
                </c:pt>
                <c:pt idx="376">
                  <c:v>341.50400000000002</c:v>
                </c:pt>
                <c:pt idx="377">
                  <c:v>341.56700000000001</c:v>
                </c:pt>
                <c:pt idx="378">
                  <c:v>341.63</c:v>
                </c:pt>
                <c:pt idx="379">
                  <c:v>341.69299999999998</c:v>
                </c:pt>
                <c:pt idx="380">
                  <c:v>341.75700000000001</c:v>
                </c:pt>
                <c:pt idx="381">
                  <c:v>341.82</c:v>
                </c:pt>
                <c:pt idx="382">
                  <c:v>341.88299999999998</c:v>
                </c:pt>
                <c:pt idx="383">
                  <c:v>341.94600000000003</c:v>
                </c:pt>
                <c:pt idx="384">
                  <c:v>342.00900000000001</c:v>
                </c:pt>
                <c:pt idx="385">
                  <c:v>342.07299999999998</c:v>
                </c:pt>
                <c:pt idx="386">
                  <c:v>342.13600000000002</c:v>
                </c:pt>
                <c:pt idx="387">
                  <c:v>342.19900000000001</c:v>
                </c:pt>
                <c:pt idx="388">
                  <c:v>342.262</c:v>
                </c:pt>
                <c:pt idx="389">
                  <c:v>342.32499999999999</c:v>
                </c:pt>
                <c:pt idx="390">
                  <c:v>342.38799999999998</c:v>
                </c:pt>
                <c:pt idx="391">
                  <c:v>342.452</c:v>
                </c:pt>
                <c:pt idx="392">
                  <c:v>342.51499999999999</c:v>
                </c:pt>
                <c:pt idx="393">
                  <c:v>342.57799999999997</c:v>
                </c:pt>
                <c:pt idx="394">
                  <c:v>342.64100000000002</c:v>
                </c:pt>
                <c:pt idx="395">
                  <c:v>342.70400000000001</c:v>
                </c:pt>
                <c:pt idx="396">
                  <c:v>342.767</c:v>
                </c:pt>
                <c:pt idx="397">
                  <c:v>342.83</c:v>
                </c:pt>
                <c:pt idx="398">
                  <c:v>342.89400000000001</c:v>
                </c:pt>
                <c:pt idx="399">
                  <c:v>342.95699999999999</c:v>
                </c:pt>
                <c:pt idx="400">
                  <c:v>343.02</c:v>
                </c:pt>
                <c:pt idx="401">
                  <c:v>343.08300000000003</c:v>
                </c:pt>
                <c:pt idx="402">
                  <c:v>343.14600000000002</c:v>
                </c:pt>
                <c:pt idx="403">
                  <c:v>343.209</c:v>
                </c:pt>
                <c:pt idx="404">
                  <c:v>343.27199999999999</c:v>
                </c:pt>
                <c:pt idx="405">
                  <c:v>343.33499999999998</c:v>
                </c:pt>
                <c:pt idx="406">
                  <c:v>343.39800000000002</c:v>
                </c:pt>
                <c:pt idx="407">
                  <c:v>343.46199999999999</c:v>
                </c:pt>
                <c:pt idx="408">
                  <c:v>343.52499999999998</c:v>
                </c:pt>
                <c:pt idx="409">
                  <c:v>343.58800000000002</c:v>
                </c:pt>
                <c:pt idx="410">
                  <c:v>343.65100000000001</c:v>
                </c:pt>
                <c:pt idx="411">
                  <c:v>343.714</c:v>
                </c:pt>
                <c:pt idx="412">
                  <c:v>343.77699999999999</c:v>
                </c:pt>
                <c:pt idx="413">
                  <c:v>343.84</c:v>
                </c:pt>
                <c:pt idx="414">
                  <c:v>343.90300000000002</c:v>
                </c:pt>
                <c:pt idx="415">
                  <c:v>343.96600000000001</c:v>
                </c:pt>
                <c:pt idx="416">
                  <c:v>344.029</c:v>
                </c:pt>
                <c:pt idx="417">
                  <c:v>344.09199999999998</c:v>
                </c:pt>
                <c:pt idx="418">
                  <c:v>344.15499999999997</c:v>
                </c:pt>
                <c:pt idx="419">
                  <c:v>344.21800000000002</c:v>
                </c:pt>
                <c:pt idx="420">
                  <c:v>344.28100000000001</c:v>
                </c:pt>
                <c:pt idx="421">
                  <c:v>344.34399999999999</c:v>
                </c:pt>
                <c:pt idx="422">
                  <c:v>344.40699999999998</c:v>
                </c:pt>
                <c:pt idx="423">
                  <c:v>344.47</c:v>
                </c:pt>
                <c:pt idx="424">
                  <c:v>344.53300000000002</c:v>
                </c:pt>
                <c:pt idx="425">
                  <c:v>344.596</c:v>
                </c:pt>
                <c:pt idx="426">
                  <c:v>344.65899999999999</c:v>
                </c:pt>
                <c:pt idx="427">
                  <c:v>344.72199999999998</c:v>
                </c:pt>
                <c:pt idx="428">
                  <c:v>344.78500000000003</c:v>
                </c:pt>
                <c:pt idx="429">
                  <c:v>344.84800000000001</c:v>
                </c:pt>
                <c:pt idx="430">
                  <c:v>344.911</c:v>
                </c:pt>
                <c:pt idx="431">
                  <c:v>344.97399999999999</c:v>
                </c:pt>
                <c:pt idx="432">
                  <c:v>345.03699999999998</c:v>
                </c:pt>
                <c:pt idx="433">
                  <c:v>345.1</c:v>
                </c:pt>
                <c:pt idx="434">
                  <c:v>345.16300000000001</c:v>
                </c:pt>
                <c:pt idx="435">
                  <c:v>345.226</c:v>
                </c:pt>
                <c:pt idx="436">
                  <c:v>345.28899999999999</c:v>
                </c:pt>
                <c:pt idx="437">
                  <c:v>345.35199999999998</c:v>
                </c:pt>
                <c:pt idx="438">
                  <c:v>345.41500000000002</c:v>
                </c:pt>
                <c:pt idx="439">
                  <c:v>345.47800000000001</c:v>
                </c:pt>
                <c:pt idx="440">
                  <c:v>345.541</c:v>
                </c:pt>
                <c:pt idx="441">
                  <c:v>345.60399999999998</c:v>
                </c:pt>
                <c:pt idx="442">
                  <c:v>345.66699999999997</c:v>
                </c:pt>
                <c:pt idx="443">
                  <c:v>345.73</c:v>
                </c:pt>
                <c:pt idx="444">
                  <c:v>345.79300000000001</c:v>
                </c:pt>
                <c:pt idx="445">
                  <c:v>345.85599999999999</c:v>
                </c:pt>
                <c:pt idx="446">
                  <c:v>345.91899999999998</c:v>
                </c:pt>
                <c:pt idx="447">
                  <c:v>345.98200000000003</c:v>
                </c:pt>
                <c:pt idx="448">
                  <c:v>346.04500000000002</c:v>
                </c:pt>
                <c:pt idx="449">
                  <c:v>346.108</c:v>
                </c:pt>
                <c:pt idx="450">
                  <c:v>346.17</c:v>
                </c:pt>
                <c:pt idx="451">
                  <c:v>346.233</c:v>
                </c:pt>
                <c:pt idx="452">
                  <c:v>346.29599999999999</c:v>
                </c:pt>
                <c:pt idx="453">
                  <c:v>346.35899999999998</c:v>
                </c:pt>
                <c:pt idx="454">
                  <c:v>346.42200000000003</c:v>
                </c:pt>
                <c:pt idx="455">
                  <c:v>346.48500000000001</c:v>
                </c:pt>
                <c:pt idx="456">
                  <c:v>346.548</c:v>
                </c:pt>
                <c:pt idx="457">
                  <c:v>346.61099999999999</c:v>
                </c:pt>
                <c:pt idx="458">
                  <c:v>346.67399999999998</c:v>
                </c:pt>
                <c:pt idx="459">
                  <c:v>346.73599999999999</c:v>
                </c:pt>
                <c:pt idx="460">
                  <c:v>346.79899999999998</c:v>
                </c:pt>
                <c:pt idx="461">
                  <c:v>346.86200000000002</c:v>
                </c:pt>
                <c:pt idx="462">
                  <c:v>346.92500000000001</c:v>
                </c:pt>
                <c:pt idx="463">
                  <c:v>346.988</c:v>
                </c:pt>
                <c:pt idx="464">
                  <c:v>347.05099999999999</c:v>
                </c:pt>
                <c:pt idx="465">
                  <c:v>347.11399999999998</c:v>
                </c:pt>
                <c:pt idx="466">
                  <c:v>347.17599999999999</c:v>
                </c:pt>
                <c:pt idx="467">
                  <c:v>347.23899999999998</c:v>
                </c:pt>
                <c:pt idx="468">
                  <c:v>347.30200000000002</c:v>
                </c:pt>
                <c:pt idx="469">
                  <c:v>347.36500000000001</c:v>
                </c:pt>
                <c:pt idx="470">
                  <c:v>347.428</c:v>
                </c:pt>
                <c:pt idx="471">
                  <c:v>347.49099999999999</c:v>
                </c:pt>
                <c:pt idx="472">
                  <c:v>347.553</c:v>
                </c:pt>
                <c:pt idx="473">
                  <c:v>347.61599999999999</c:v>
                </c:pt>
                <c:pt idx="474">
                  <c:v>347.67899999999997</c:v>
                </c:pt>
                <c:pt idx="475">
                  <c:v>347.74200000000002</c:v>
                </c:pt>
                <c:pt idx="476">
                  <c:v>347.80500000000001</c:v>
                </c:pt>
                <c:pt idx="477">
                  <c:v>347.86700000000002</c:v>
                </c:pt>
                <c:pt idx="478">
                  <c:v>347.93</c:v>
                </c:pt>
                <c:pt idx="479">
                  <c:v>347.99299999999999</c:v>
                </c:pt>
                <c:pt idx="480">
                  <c:v>348.05599999999998</c:v>
                </c:pt>
                <c:pt idx="481">
                  <c:v>348.11900000000003</c:v>
                </c:pt>
                <c:pt idx="482">
                  <c:v>348.18099999999998</c:v>
                </c:pt>
                <c:pt idx="483">
                  <c:v>348.24400000000003</c:v>
                </c:pt>
                <c:pt idx="484">
                  <c:v>348.30700000000002</c:v>
                </c:pt>
                <c:pt idx="485">
                  <c:v>348.37</c:v>
                </c:pt>
                <c:pt idx="486">
                  <c:v>348.43200000000002</c:v>
                </c:pt>
                <c:pt idx="487">
                  <c:v>348.495</c:v>
                </c:pt>
                <c:pt idx="488">
                  <c:v>348.55799999999999</c:v>
                </c:pt>
                <c:pt idx="489">
                  <c:v>348.62099999999998</c:v>
                </c:pt>
                <c:pt idx="490">
                  <c:v>348.68299999999999</c:v>
                </c:pt>
                <c:pt idx="491">
                  <c:v>348.74599999999998</c:v>
                </c:pt>
                <c:pt idx="492">
                  <c:v>348.80900000000003</c:v>
                </c:pt>
                <c:pt idx="493">
                  <c:v>348.87200000000001</c:v>
                </c:pt>
                <c:pt idx="494">
                  <c:v>348.93400000000003</c:v>
                </c:pt>
                <c:pt idx="495">
                  <c:v>348.99700000000001</c:v>
                </c:pt>
                <c:pt idx="496">
                  <c:v>349.06</c:v>
                </c:pt>
                <c:pt idx="497">
                  <c:v>349.12299999999999</c:v>
                </c:pt>
                <c:pt idx="498">
                  <c:v>349.185</c:v>
                </c:pt>
                <c:pt idx="499">
                  <c:v>349.24799999999999</c:v>
                </c:pt>
                <c:pt idx="500">
                  <c:v>349.31099999999998</c:v>
                </c:pt>
                <c:pt idx="501">
                  <c:v>349.37299999999999</c:v>
                </c:pt>
                <c:pt idx="502">
                  <c:v>349.43599999999998</c:v>
                </c:pt>
                <c:pt idx="503">
                  <c:v>349.49900000000002</c:v>
                </c:pt>
                <c:pt idx="504">
                  <c:v>349.56099999999998</c:v>
                </c:pt>
                <c:pt idx="505">
                  <c:v>349.62400000000002</c:v>
                </c:pt>
                <c:pt idx="506">
                  <c:v>349.68700000000001</c:v>
                </c:pt>
                <c:pt idx="507">
                  <c:v>349.74900000000002</c:v>
                </c:pt>
                <c:pt idx="508">
                  <c:v>349.81200000000001</c:v>
                </c:pt>
                <c:pt idx="509">
                  <c:v>349.875</c:v>
                </c:pt>
                <c:pt idx="510">
                  <c:v>349.93700000000001</c:v>
                </c:pt>
                <c:pt idx="511">
                  <c:v>350</c:v>
                </c:pt>
                <c:pt idx="512">
                  <c:v>350.06299999999999</c:v>
                </c:pt>
                <c:pt idx="513">
                  <c:v>350.125</c:v>
                </c:pt>
                <c:pt idx="514">
                  <c:v>350.18799999999999</c:v>
                </c:pt>
                <c:pt idx="515">
                  <c:v>350.25099999999998</c:v>
                </c:pt>
                <c:pt idx="516">
                  <c:v>350.31299999999999</c:v>
                </c:pt>
                <c:pt idx="517">
                  <c:v>350.37599999999998</c:v>
                </c:pt>
                <c:pt idx="518">
                  <c:v>350.43900000000002</c:v>
                </c:pt>
                <c:pt idx="519">
                  <c:v>350.50099999999998</c:v>
                </c:pt>
                <c:pt idx="520">
                  <c:v>350.56400000000002</c:v>
                </c:pt>
                <c:pt idx="521">
                  <c:v>350.62599999999998</c:v>
                </c:pt>
                <c:pt idx="522">
                  <c:v>350.68900000000002</c:v>
                </c:pt>
                <c:pt idx="523">
                  <c:v>350.75200000000001</c:v>
                </c:pt>
                <c:pt idx="524">
                  <c:v>350.81400000000002</c:v>
                </c:pt>
                <c:pt idx="525">
                  <c:v>350.87700000000001</c:v>
                </c:pt>
                <c:pt idx="526">
                  <c:v>350.93900000000002</c:v>
                </c:pt>
                <c:pt idx="527">
                  <c:v>351.00200000000001</c:v>
                </c:pt>
                <c:pt idx="528">
                  <c:v>351.065</c:v>
                </c:pt>
                <c:pt idx="529">
                  <c:v>351.12700000000001</c:v>
                </c:pt>
                <c:pt idx="530">
                  <c:v>351.19</c:v>
                </c:pt>
                <c:pt idx="531">
                  <c:v>351.25200000000001</c:v>
                </c:pt>
                <c:pt idx="532">
                  <c:v>351.315</c:v>
                </c:pt>
                <c:pt idx="533">
                  <c:v>351.37799999999999</c:v>
                </c:pt>
                <c:pt idx="534">
                  <c:v>351.44</c:v>
                </c:pt>
                <c:pt idx="535">
                  <c:v>351.50299999999999</c:v>
                </c:pt>
                <c:pt idx="536">
                  <c:v>351.565</c:v>
                </c:pt>
                <c:pt idx="537">
                  <c:v>351.62799999999999</c:v>
                </c:pt>
                <c:pt idx="538">
                  <c:v>351.69</c:v>
                </c:pt>
                <c:pt idx="539">
                  <c:v>351.75299999999999</c:v>
                </c:pt>
                <c:pt idx="540">
                  <c:v>351.815</c:v>
                </c:pt>
                <c:pt idx="541">
                  <c:v>351.87799999999999</c:v>
                </c:pt>
                <c:pt idx="542">
                  <c:v>351.94</c:v>
                </c:pt>
                <c:pt idx="543">
                  <c:v>352.00299999999999</c:v>
                </c:pt>
                <c:pt idx="544">
                  <c:v>352.065</c:v>
                </c:pt>
                <c:pt idx="545">
                  <c:v>352.12799999999999</c:v>
                </c:pt>
                <c:pt idx="546">
                  <c:v>352.19</c:v>
                </c:pt>
                <c:pt idx="547">
                  <c:v>352.25299999999999</c:v>
                </c:pt>
                <c:pt idx="548">
                  <c:v>352.315</c:v>
                </c:pt>
                <c:pt idx="549">
                  <c:v>352.37799999999999</c:v>
                </c:pt>
                <c:pt idx="550">
                  <c:v>352.44</c:v>
                </c:pt>
                <c:pt idx="551">
                  <c:v>352.50299999999999</c:v>
                </c:pt>
                <c:pt idx="552">
                  <c:v>352.565</c:v>
                </c:pt>
                <c:pt idx="553">
                  <c:v>352.62799999999999</c:v>
                </c:pt>
                <c:pt idx="554">
                  <c:v>352.69</c:v>
                </c:pt>
                <c:pt idx="555">
                  <c:v>352.75299999999999</c:v>
                </c:pt>
                <c:pt idx="556">
                  <c:v>352.815</c:v>
                </c:pt>
                <c:pt idx="557">
                  <c:v>352.87799999999999</c:v>
                </c:pt>
                <c:pt idx="558">
                  <c:v>352.94</c:v>
                </c:pt>
                <c:pt idx="559">
                  <c:v>353.00299999999999</c:v>
                </c:pt>
                <c:pt idx="560">
                  <c:v>353.065</c:v>
                </c:pt>
                <c:pt idx="561">
                  <c:v>353.12799999999999</c:v>
                </c:pt>
                <c:pt idx="562">
                  <c:v>353.19</c:v>
                </c:pt>
                <c:pt idx="563">
                  <c:v>353.25200000000001</c:v>
                </c:pt>
                <c:pt idx="564">
                  <c:v>353.315</c:v>
                </c:pt>
                <c:pt idx="565">
                  <c:v>353.37700000000001</c:v>
                </c:pt>
                <c:pt idx="566">
                  <c:v>353.44</c:v>
                </c:pt>
                <c:pt idx="567">
                  <c:v>353.50200000000001</c:v>
                </c:pt>
                <c:pt idx="568">
                  <c:v>353.565</c:v>
                </c:pt>
                <c:pt idx="569">
                  <c:v>353.62700000000001</c:v>
                </c:pt>
                <c:pt idx="570">
                  <c:v>353.68900000000002</c:v>
                </c:pt>
                <c:pt idx="571">
                  <c:v>353.75200000000001</c:v>
                </c:pt>
                <c:pt idx="572">
                  <c:v>353.81400000000002</c:v>
                </c:pt>
                <c:pt idx="573">
                  <c:v>353.87700000000001</c:v>
                </c:pt>
                <c:pt idx="574">
                  <c:v>353.93900000000002</c:v>
                </c:pt>
                <c:pt idx="575">
                  <c:v>354.00099999999998</c:v>
                </c:pt>
                <c:pt idx="576">
                  <c:v>354.06400000000002</c:v>
                </c:pt>
                <c:pt idx="577">
                  <c:v>354.12599999999998</c:v>
                </c:pt>
                <c:pt idx="578">
                  <c:v>354.18799999999999</c:v>
                </c:pt>
                <c:pt idx="579">
                  <c:v>354.25099999999998</c:v>
                </c:pt>
                <c:pt idx="580">
                  <c:v>354.31299999999999</c:v>
                </c:pt>
                <c:pt idx="581">
                  <c:v>354.37599999999998</c:v>
                </c:pt>
                <c:pt idx="582">
                  <c:v>354.43799999999999</c:v>
                </c:pt>
                <c:pt idx="583">
                  <c:v>354.5</c:v>
                </c:pt>
                <c:pt idx="584">
                  <c:v>354.56299999999999</c:v>
                </c:pt>
                <c:pt idx="585">
                  <c:v>354.625</c:v>
                </c:pt>
                <c:pt idx="586">
                  <c:v>354.68700000000001</c:v>
                </c:pt>
                <c:pt idx="587">
                  <c:v>354.75</c:v>
                </c:pt>
                <c:pt idx="588">
                  <c:v>354.81200000000001</c:v>
                </c:pt>
                <c:pt idx="589">
                  <c:v>354.87400000000002</c:v>
                </c:pt>
                <c:pt idx="590">
                  <c:v>354.93700000000001</c:v>
                </c:pt>
                <c:pt idx="591">
                  <c:v>354.99900000000002</c:v>
                </c:pt>
                <c:pt idx="592">
                  <c:v>355.06099999999998</c:v>
                </c:pt>
                <c:pt idx="593">
                  <c:v>355.12299999999999</c:v>
                </c:pt>
                <c:pt idx="594">
                  <c:v>355.18599999999998</c:v>
                </c:pt>
                <c:pt idx="595">
                  <c:v>355.24799999999999</c:v>
                </c:pt>
                <c:pt idx="596">
                  <c:v>355.31</c:v>
                </c:pt>
                <c:pt idx="597">
                  <c:v>355.37299999999999</c:v>
                </c:pt>
                <c:pt idx="598">
                  <c:v>355.435</c:v>
                </c:pt>
                <c:pt idx="599">
                  <c:v>355.49700000000001</c:v>
                </c:pt>
                <c:pt idx="600">
                  <c:v>355.56</c:v>
                </c:pt>
                <c:pt idx="601">
                  <c:v>355.62200000000001</c:v>
                </c:pt>
                <c:pt idx="602">
                  <c:v>355.68400000000003</c:v>
                </c:pt>
                <c:pt idx="603">
                  <c:v>355.74599999999998</c:v>
                </c:pt>
                <c:pt idx="604">
                  <c:v>355.80900000000003</c:v>
                </c:pt>
                <c:pt idx="605">
                  <c:v>355.87099999999998</c:v>
                </c:pt>
                <c:pt idx="606">
                  <c:v>355.93299999999999</c:v>
                </c:pt>
                <c:pt idx="607">
                  <c:v>355.995</c:v>
                </c:pt>
                <c:pt idx="608">
                  <c:v>356.05799999999999</c:v>
                </c:pt>
                <c:pt idx="609">
                  <c:v>356.12</c:v>
                </c:pt>
                <c:pt idx="610">
                  <c:v>356.18200000000002</c:v>
                </c:pt>
                <c:pt idx="611">
                  <c:v>356.24400000000003</c:v>
                </c:pt>
                <c:pt idx="612">
                  <c:v>356.30700000000002</c:v>
                </c:pt>
                <c:pt idx="613">
                  <c:v>356.36900000000003</c:v>
                </c:pt>
                <c:pt idx="614">
                  <c:v>356.43099999999998</c:v>
                </c:pt>
                <c:pt idx="615">
                  <c:v>356.49299999999999</c:v>
                </c:pt>
                <c:pt idx="616">
                  <c:v>356.55500000000001</c:v>
                </c:pt>
                <c:pt idx="617">
                  <c:v>356.61799999999999</c:v>
                </c:pt>
                <c:pt idx="618">
                  <c:v>356.68</c:v>
                </c:pt>
                <c:pt idx="619">
                  <c:v>356.74200000000002</c:v>
                </c:pt>
                <c:pt idx="620">
                  <c:v>356.80399999999997</c:v>
                </c:pt>
                <c:pt idx="621">
                  <c:v>356.86599999999999</c:v>
                </c:pt>
                <c:pt idx="622">
                  <c:v>356.92899999999997</c:v>
                </c:pt>
                <c:pt idx="623">
                  <c:v>356.99099999999999</c:v>
                </c:pt>
                <c:pt idx="624">
                  <c:v>357.053</c:v>
                </c:pt>
                <c:pt idx="625">
                  <c:v>357.11500000000001</c:v>
                </c:pt>
                <c:pt idx="626">
                  <c:v>357.17700000000002</c:v>
                </c:pt>
                <c:pt idx="627">
                  <c:v>357.23899999999998</c:v>
                </c:pt>
                <c:pt idx="628">
                  <c:v>357.30200000000002</c:v>
                </c:pt>
                <c:pt idx="629">
                  <c:v>357.36399999999998</c:v>
                </c:pt>
                <c:pt idx="630">
                  <c:v>357.42599999999999</c:v>
                </c:pt>
                <c:pt idx="631">
                  <c:v>357.488</c:v>
                </c:pt>
                <c:pt idx="632">
                  <c:v>357.55</c:v>
                </c:pt>
                <c:pt idx="633">
                  <c:v>357.61200000000002</c:v>
                </c:pt>
                <c:pt idx="634">
                  <c:v>357.67399999999998</c:v>
                </c:pt>
                <c:pt idx="635">
                  <c:v>357.73700000000002</c:v>
                </c:pt>
                <c:pt idx="636">
                  <c:v>357.79899999999998</c:v>
                </c:pt>
                <c:pt idx="637">
                  <c:v>357.86099999999999</c:v>
                </c:pt>
                <c:pt idx="638">
                  <c:v>357.923</c:v>
                </c:pt>
                <c:pt idx="639">
                  <c:v>357.98500000000001</c:v>
                </c:pt>
                <c:pt idx="640">
                  <c:v>358.04700000000003</c:v>
                </c:pt>
                <c:pt idx="641">
                  <c:v>358.10899999999998</c:v>
                </c:pt>
                <c:pt idx="642">
                  <c:v>358.17099999999999</c:v>
                </c:pt>
                <c:pt idx="643">
                  <c:v>358.233</c:v>
                </c:pt>
                <c:pt idx="644">
                  <c:v>358.29500000000002</c:v>
                </c:pt>
                <c:pt idx="645">
                  <c:v>358.358</c:v>
                </c:pt>
                <c:pt idx="646">
                  <c:v>358.42</c:v>
                </c:pt>
                <c:pt idx="647">
                  <c:v>358.48200000000003</c:v>
                </c:pt>
                <c:pt idx="648">
                  <c:v>358.54399999999998</c:v>
                </c:pt>
                <c:pt idx="649">
                  <c:v>358.60599999999999</c:v>
                </c:pt>
                <c:pt idx="650">
                  <c:v>358.66800000000001</c:v>
                </c:pt>
                <c:pt idx="651">
                  <c:v>358.73</c:v>
                </c:pt>
                <c:pt idx="652">
                  <c:v>358.79199999999997</c:v>
                </c:pt>
                <c:pt idx="653">
                  <c:v>358.85399999999998</c:v>
                </c:pt>
                <c:pt idx="654">
                  <c:v>358.916</c:v>
                </c:pt>
                <c:pt idx="655">
                  <c:v>358.97800000000001</c:v>
                </c:pt>
                <c:pt idx="656">
                  <c:v>359.04</c:v>
                </c:pt>
                <c:pt idx="657">
                  <c:v>359.10199999999998</c:v>
                </c:pt>
                <c:pt idx="658">
                  <c:v>359.16399999999999</c:v>
                </c:pt>
                <c:pt idx="659">
                  <c:v>359.226</c:v>
                </c:pt>
                <c:pt idx="660">
                  <c:v>359.28800000000001</c:v>
                </c:pt>
                <c:pt idx="661">
                  <c:v>359.35</c:v>
                </c:pt>
                <c:pt idx="662">
                  <c:v>359.41199999999998</c:v>
                </c:pt>
                <c:pt idx="663">
                  <c:v>359.47399999999999</c:v>
                </c:pt>
                <c:pt idx="664">
                  <c:v>359.536</c:v>
                </c:pt>
                <c:pt idx="665">
                  <c:v>359.59800000000001</c:v>
                </c:pt>
                <c:pt idx="666">
                  <c:v>359.66</c:v>
                </c:pt>
                <c:pt idx="667">
                  <c:v>359.72199999999998</c:v>
                </c:pt>
                <c:pt idx="668">
                  <c:v>359.78399999999999</c:v>
                </c:pt>
                <c:pt idx="669">
                  <c:v>359.846</c:v>
                </c:pt>
                <c:pt idx="670">
                  <c:v>359.90800000000002</c:v>
                </c:pt>
                <c:pt idx="671">
                  <c:v>359.97</c:v>
                </c:pt>
                <c:pt idx="672">
                  <c:v>360.03199999999998</c:v>
                </c:pt>
                <c:pt idx="673">
                  <c:v>360.09399999999999</c:v>
                </c:pt>
                <c:pt idx="674">
                  <c:v>360.15600000000001</c:v>
                </c:pt>
                <c:pt idx="675">
                  <c:v>360.21800000000002</c:v>
                </c:pt>
                <c:pt idx="676">
                  <c:v>360.28</c:v>
                </c:pt>
                <c:pt idx="677">
                  <c:v>360.34199999999998</c:v>
                </c:pt>
                <c:pt idx="678">
                  <c:v>360.404</c:v>
                </c:pt>
                <c:pt idx="679">
                  <c:v>360.46600000000001</c:v>
                </c:pt>
                <c:pt idx="680">
                  <c:v>360.52800000000002</c:v>
                </c:pt>
                <c:pt idx="681">
                  <c:v>360.59</c:v>
                </c:pt>
                <c:pt idx="682">
                  <c:v>360.65199999999999</c:v>
                </c:pt>
                <c:pt idx="683">
                  <c:v>360.71300000000002</c:v>
                </c:pt>
                <c:pt idx="684">
                  <c:v>360.77499999999998</c:v>
                </c:pt>
                <c:pt idx="685">
                  <c:v>360.83699999999999</c:v>
                </c:pt>
                <c:pt idx="686">
                  <c:v>360.899</c:v>
                </c:pt>
                <c:pt idx="687">
                  <c:v>360.96100000000001</c:v>
                </c:pt>
                <c:pt idx="688">
                  <c:v>361.02300000000002</c:v>
                </c:pt>
                <c:pt idx="689">
                  <c:v>361.08499999999998</c:v>
                </c:pt>
                <c:pt idx="690">
                  <c:v>361.14699999999999</c:v>
                </c:pt>
                <c:pt idx="691">
                  <c:v>361.209</c:v>
                </c:pt>
                <c:pt idx="692">
                  <c:v>361.27100000000002</c:v>
                </c:pt>
                <c:pt idx="693">
                  <c:v>361.33199999999999</c:v>
                </c:pt>
                <c:pt idx="694">
                  <c:v>361.39400000000001</c:v>
                </c:pt>
                <c:pt idx="695">
                  <c:v>361.45600000000002</c:v>
                </c:pt>
                <c:pt idx="696">
                  <c:v>361.51799999999997</c:v>
                </c:pt>
                <c:pt idx="697">
                  <c:v>361.58</c:v>
                </c:pt>
                <c:pt idx="698">
                  <c:v>361.642</c:v>
                </c:pt>
                <c:pt idx="699">
                  <c:v>361.70400000000001</c:v>
                </c:pt>
                <c:pt idx="700">
                  <c:v>361.76499999999999</c:v>
                </c:pt>
                <c:pt idx="701">
                  <c:v>361.827</c:v>
                </c:pt>
                <c:pt idx="702">
                  <c:v>361.88900000000001</c:v>
                </c:pt>
                <c:pt idx="703">
                  <c:v>361.95100000000002</c:v>
                </c:pt>
                <c:pt idx="704">
                  <c:v>362.01299999999998</c:v>
                </c:pt>
                <c:pt idx="705">
                  <c:v>362.07499999999999</c:v>
                </c:pt>
                <c:pt idx="706">
                  <c:v>362.13600000000002</c:v>
                </c:pt>
                <c:pt idx="707">
                  <c:v>362.19799999999998</c:v>
                </c:pt>
                <c:pt idx="708">
                  <c:v>362.26</c:v>
                </c:pt>
                <c:pt idx="709">
                  <c:v>362.322</c:v>
                </c:pt>
                <c:pt idx="710">
                  <c:v>362.38400000000001</c:v>
                </c:pt>
                <c:pt idx="711">
                  <c:v>362.44499999999999</c:v>
                </c:pt>
                <c:pt idx="712">
                  <c:v>362.50700000000001</c:v>
                </c:pt>
                <c:pt idx="713">
                  <c:v>362.56900000000002</c:v>
                </c:pt>
                <c:pt idx="714">
                  <c:v>362.63099999999997</c:v>
                </c:pt>
                <c:pt idx="715">
                  <c:v>362.69200000000001</c:v>
                </c:pt>
                <c:pt idx="716">
                  <c:v>362.75400000000002</c:v>
                </c:pt>
                <c:pt idx="717">
                  <c:v>362.81599999999997</c:v>
                </c:pt>
                <c:pt idx="718">
                  <c:v>362.87799999999999</c:v>
                </c:pt>
                <c:pt idx="719">
                  <c:v>362.94</c:v>
                </c:pt>
                <c:pt idx="720">
                  <c:v>363.00099999999998</c:v>
                </c:pt>
                <c:pt idx="721">
                  <c:v>363.06299999999999</c:v>
                </c:pt>
                <c:pt idx="722">
                  <c:v>363.125</c:v>
                </c:pt>
                <c:pt idx="723">
                  <c:v>363.18700000000001</c:v>
                </c:pt>
                <c:pt idx="724">
                  <c:v>363.24799999999999</c:v>
                </c:pt>
                <c:pt idx="725">
                  <c:v>363.31</c:v>
                </c:pt>
                <c:pt idx="726">
                  <c:v>363.37200000000001</c:v>
                </c:pt>
                <c:pt idx="727">
                  <c:v>363.43299999999999</c:v>
                </c:pt>
                <c:pt idx="728">
                  <c:v>363.495</c:v>
                </c:pt>
                <c:pt idx="729">
                  <c:v>363.55700000000002</c:v>
                </c:pt>
                <c:pt idx="730">
                  <c:v>363.61900000000003</c:v>
                </c:pt>
                <c:pt idx="731">
                  <c:v>363.68</c:v>
                </c:pt>
                <c:pt idx="732">
                  <c:v>363.74200000000002</c:v>
                </c:pt>
                <c:pt idx="733">
                  <c:v>363.80399999999997</c:v>
                </c:pt>
                <c:pt idx="734">
                  <c:v>363.86500000000001</c:v>
                </c:pt>
                <c:pt idx="735">
                  <c:v>363.92700000000002</c:v>
                </c:pt>
                <c:pt idx="736">
                  <c:v>363.98899999999998</c:v>
                </c:pt>
                <c:pt idx="737">
                  <c:v>364.05</c:v>
                </c:pt>
                <c:pt idx="738">
                  <c:v>364.11200000000002</c:v>
                </c:pt>
                <c:pt idx="739">
                  <c:v>364.17399999999998</c:v>
                </c:pt>
                <c:pt idx="740">
                  <c:v>364.23500000000001</c:v>
                </c:pt>
                <c:pt idx="741">
                  <c:v>364.29700000000003</c:v>
                </c:pt>
                <c:pt idx="742">
                  <c:v>364.35899999999998</c:v>
                </c:pt>
                <c:pt idx="743">
                  <c:v>364.42</c:v>
                </c:pt>
                <c:pt idx="744">
                  <c:v>364.48200000000003</c:v>
                </c:pt>
                <c:pt idx="745">
                  <c:v>364.54399999999998</c:v>
                </c:pt>
                <c:pt idx="746">
                  <c:v>364.60500000000002</c:v>
                </c:pt>
                <c:pt idx="747">
                  <c:v>364.66699999999997</c:v>
                </c:pt>
                <c:pt idx="748">
                  <c:v>364.72899999999998</c:v>
                </c:pt>
                <c:pt idx="749">
                  <c:v>364.79</c:v>
                </c:pt>
                <c:pt idx="750">
                  <c:v>364.85199999999998</c:v>
                </c:pt>
                <c:pt idx="751">
                  <c:v>364.91300000000001</c:v>
                </c:pt>
                <c:pt idx="752">
                  <c:v>364.97500000000002</c:v>
                </c:pt>
                <c:pt idx="753">
                  <c:v>365.03699999999998</c:v>
                </c:pt>
                <c:pt idx="754">
                  <c:v>365.09800000000001</c:v>
                </c:pt>
                <c:pt idx="755">
                  <c:v>365.16</c:v>
                </c:pt>
                <c:pt idx="756">
                  <c:v>365.22199999999998</c:v>
                </c:pt>
                <c:pt idx="757">
                  <c:v>365.28300000000002</c:v>
                </c:pt>
                <c:pt idx="758">
                  <c:v>365.34500000000003</c:v>
                </c:pt>
                <c:pt idx="759">
                  <c:v>365.40600000000001</c:v>
                </c:pt>
                <c:pt idx="760">
                  <c:v>365.46800000000002</c:v>
                </c:pt>
                <c:pt idx="761">
                  <c:v>365.529</c:v>
                </c:pt>
                <c:pt idx="762">
                  <c:v>365.59100000000001</c:v>
                </c:pt>
                <c:pt idx="763">
                  <c:v>365.65300000000002</c:v>
                </c:pt>
                <c:pt idx="764">
                  <c:v>365.714</c:v>
                </c:pt>
                <c:pt idx="765">
                  <c:v>365.77600000000001</c:v>
                </c:pt>
                <c:pt idx="766">
                  <c:v>365.83699999999999</c:v>
                </c:pt>
                <c:pt idx="767">
                  <c:v>365.899</c:v>
                </c:pt>
                <c:pt idx="768">
                  <c:v>365.96</c:v>
                </c:pt>
                <c:pt idx="769">
                  <c:v>366.02199999999999</c:v>
                </c:pt>
                <c:pt idx="770">
                  <c:v>366.08300000000003</c:v>
                </c:pt>
                <c:pt idx="771">
                  <c:v>366.14499999999998</c:v>
                </c:pt>
                <c:pt idx="772">
                  <c:v>366.20600000000002</c:v>
                </c:pt>
                <c:pt idx="773">
                  <c:v>366.26799999999997</c:v>
                </c:pt>
                <c:pt idx="774">
                  <c:v>366.32900000000001</c:v>
                </c:pt>
                <c:pt idx="775">
                  <c:v>366.39100000000002</c:v>
                </c:pt>
                <c:pt idx="776">
                  <c:v>366.452</c:v>
                </c:pt>
                <c:pt idx="777">
                  <c:v>366.51400000000001</c:v>
                </c:pt>
                <c:pt idx="778">
                  <c:v>366.57499999999999</c:v>
                </c:pt>
                <c:pt idx="779">
                  <c:v>366.637</c:v>
                </c:pt>
                <c:pt idx="780">
                  <c:v>366.69799999999998</c:v>
                </c:pt>
                <c:pt idx="781">
                  <c:v>366.76</c:v>
                </c:pt>
                <c:pt idx="782">
                  <c:v>366.82100000000003</c:v>
                </c:pt>
                <c:pt idx="783">
                  <c:v>366.88299999999998</c:v>
                </c:pt>
                <c:pt idx="784">
                  <c:v>366.94400000000002</c:v>
                </c:pt>
                <c:pt idx="785">
                  <c:v>367.00599999999997</c:v>
                </c:pt>
                <c:pt idx="786">
                  <c:v>367.06700000000001</c:v>
                </c:pt>
                <c:pt idx="787">
                  <c:v>367.12900000000002</c:v>
                </c:pt>
                <c:pt idx="788">
                  <c:v>367.19</c:v>
                </c:pt>
                <c:pt idx="789">
                  <c:v>367.25200000000001</c:v>
                </c:pt>
                <c:pt idx="790">
                  <c:v>367.31299999999999</c:v>
                </c:pt>
                <c:pt idx="791">
                  <c:v>367.375</c:v>
                </c:pt>
                <c:pt idx="792">
                  <c:v>367.43599999999998</c:v>
                </c:pt>
                <c:pt idx="793">
                  <c:v>367.49700000000001</c:v>
                </c:pt>
                <c:pt idx="794">
                  <c:v>367.55900000000003</c:v>
                </c:pt>
                <c:pt idx="795">
                  <c:v>367.62</c:v>
                </c:pt>
                <c:pt idx="796">
                  <c:v>367.68200000000002</c:v>
                </c:pt>
                <c:pt idx="797">
                  <c:v>367.74299999999999</c:v>
                </c:pt>
                <c:pt idx="798">
                  <c:v>367.80500000000001</c:v>
                </c:pt>
                <c:pt idx="799">
                  <c:v>367.86599999999999</c:v>
                </c:pt>
                <c:pt idx="800">
                  <c:v>367.87700000000001</c:v>
                </c:pt>
                <c:pt idx="801">
                  <c:v>367.94099999999997</c:v>
                </c:pt>
                <c:pt idx="802">
                  <c:v>368.005</c:v>
                </c:pt>
                <c:pt idx="803">
                  <c:v>368.06900000000002</c:v>
                </c:pt>
                <c:pt idx="804">
                  <c:v>368.13299999999998</c:v>
                </c:pt>
                <c:pt idx="805">
                  <c:v>368.197</c:v>
                </c:pt>
                <c:pt idx="806">
                  <c:v>368.26100000000002</c:v>
                </c:pt>
                <c:pt idx="807">
                  <c:v>368.32499999999999</c:v>
                </c:pt>
                <c:pt idx="808">
                  <c:v>368.38799999999998</c:v>
                </c:pt>
                <c:pt idx="809">
                  <c:v>368.452</c:v>
                </c:pt>
                <c:pt idx="810">
                  <c:v>368.51600000000002</c:v>
                </c:pt>
                <c:pt idx="811">
                  <c:v>368.58</c:v>
                </c:pt>
                <c:pt idx="812">
                  <c:v>368.64400000000001</c:v>
                </c:pt>
                <c:pt idx="813">
                  <c:v>368.70800000000003</c:v>
                </c:pt>
                <c:pt idx="814">
                  <c:v>368.77100000000002</c:v>
                </c:pt>
                <c:pt idx="815">
                  <c:v>368.83499999999998</c:v>
                </c:pt>
                <c:pt idx="816">
                  <c:v>368.899</c:v>
                </c:pt>
                <c:pt idx="817">
                  <c:v>368.96300000000002</c:v>
                </c:pt>
                <c:pt idx="818">
                  <c:v>369.02699999999999</c:v>
                </c:pt>
                <c:pt idx="819">
                  <c:v>369.09100000000001</c:v>
                </c:pt>
                <c:pt idx="820">
                  <c:v>369.154</c:v>
                </c:pt>
                <c:pt idx="821">
                  <c:v>369.21800000000002</c:v>
                </c:pt>
                <c:pt idx="822">
                  <c:v>369.28199999999998</c:v>
                </c:pt>
                <c:pt idx="823">
                  <c:v>369.346</c:v>
                </c:pt>
                <c:pt idx="824">
                  <c:v>369.41</c:v>
                </c:pt>
                <c:pt idx="825">
                  <c:v>369.47300000000001</c:v>
                </c:pt>
                <c:pt idx="826">
                  <c:v>369.53699999999998</c:v>
                </c:pt>
                <c:pt idx="827">
                  <c:v>369.601</c:v>
                </c:pt>
                <c:pt idx="828">
                  <c:v>369.66500000000002</c:v>
                </c:pt>
                <c:pt idx="829">
                  <c:v>369.72800000000001</c:v>
                </c:pt>
                <c:pt idx="830">
                  <c:v>369.79199999999997</c:v>
                </c:pt>
                <c:pt idx="831">
                  <c:v>369.85599999999999</c:v>
                </c:pt>
                <c:pt idx="832">
                  <c:v>369.92</c:v>
                </c:pt>
                <c:pt idx="833">
                  <c:v>369.98399999999998</c:v>
                </c:pt>
                <c:pt idx="834">
                  <c:v>370.04700000000003</c:v>
                </c:pt>
                <c:pt idx="835">
                  <c:v>370.11099999999999</c:v>
                </c:pt>
                <c:pt idx="836">
                  <c:v>370.17500000000001</c:v>
                </c:pt>
                <c:pt idx="837">
                  <c:v>370.23899999999998</c:v>
                </c:pt>
                <c:pt idx="838">
                  <c:v>370.30200000000002</c:v>
                </c:pt>
                <c:pt idx="839">
                  <c:v>370.36599999999999</c:v>
                </c:pt>
                <c:pt idx="840">
                  <c:v>370.43</c:v>
                </c:pt>
                <c:pt idx="841">
                  <c:v>370.49400000000003</c:v>
                </c:pt>
                <c:pt idx="842">
                  <c:v>370.55700000000002</c:v>
                </c:pt>
                <c:pt idx="843">
                  <c:v>370.62099999999998</c:v>
                </c:pt>
                <c:pt idx="844">
                  <c:v>370.685</c:v>
                </c:pt>
                <c:pt idx="845">
                  <c:v>370.74799999999999</c:v>
                </c:pt>
                <c:pt idx="846">
                  <c:v>370.81200000000001</c:v>
                </c:pt>
                <c:pt idx="847">
                  <c:v>370.87599999999998</c:v>
                </c:pt>
                <c:pt idx="848">
                  <c:v>370.94</c:v>
                </c:pt>
                <c:pt idx="849">
                  <c:v>371.00299999999999</c:v>
                </c:pt>
                <c:pt idx="850">
                  <c:v>371.06700000000001</c:v>
                </c:pt>
                <c:pt idx="851">
                  <c:v>371.13099999999997</c:v>
                </c:pt>
                <c:pt idx="852">
                  <c:v>371.19400000000002</c:v>
                </c:pt>
                <c:pt idx="853">
                  <c:v>371.25799999999998</c:v>
                </c:pt>
                <c:pt idx="854">
                  <c:v>371.322</c:v>
                </c:pt>
                <c:pt idx="855">
                  <c:v>371.38499999999999</c:v>
                </c:pt>
                <c:pt idx="856">
                  <c:v>371.44900000000001</c:v>
                </c:pt>
                <c:pt idx="857">
                  <c:v>371.51299999999998</c:v>
                </c:pt>
                <c:pt idx="858">
                  <c:v>371.57600000000002</c:v>
                </c:pt>
                <c:pt idx="859">
                  <c:v>371.64</c:v>
                </c:pt>
                <c:pt idx="860">
                  <c:v>371.70400000000001</c:v>
                </c:pt>
                <c:pt idx="861">
                  <c:v>371.767</c:v>
                </c:pt>
                <c:pt idx="862">
                  <c:v>371.83100000000002</c:v>
                </c:pt>
                <c:pt idx="863">
                  <c:v>371.89499999999998</c:v>
                </c:pt>
                <c:pt idx="864">
                  <c:v>371.95800000000003</c:v>
                </c:pt>
                <c:pt idx="865">
                  <c:v>372.02199999999999</c:v>
                </c:pt>
                <c:pt idx="866">
                  <c:v>372.08499999999998</c:v>
                </c:pt>
                <c:pt idx="867">
                  <c:v>372.149</c:v>
                </c:pt>
                <c:pt idx="868">
                  <c:v>372.21300000000002</c:v>
                </c:pt>
                <c:pt idx="869">
                  <c:v>372.27600000000001</c:v>
                </c:pt>
                <c:pt idx="870">
                  <c:v>372.34</c:v>
                </c:pt>
                <c:pt idx="871">
                  <c:v>372.404</c:v>
                </c:pt>
                <c:pt idx="872">
                  <c:v>372.46699999999998</c:v>
                </c:pt>
                <c:pt idx="873">
                  <c:v>372.53100000000001</c:v>
                </c:pt>
                <c:pt idx="874">
                  <c:v>372.59399999999999</c:v>
                </c:pt>
                <c:pt idx="875">
                  <c:v>372.65800000000002</c:v>
                </c:pt>
                <c:pt idx="876">
                  <c:v>372.72199999999998</c:v>
                </c:pt>
                <c:pt idx="877">
                  <c:v>372.78500000000003</c:v>
                </c:pt>
                <c:pt idx="878">
                  <c:v>372.84899999999999</c:v>
                </c:pt>
                <c:pt idx="879">
                  <c:v>372.91199999999998</c:v>
                </c:pt>
                <c:pt idx="880">
                  <c:v>372.976</c:v>
                </c:pt>
                <c:pt idx="881">
                  <c:v>373.04</c:v>
                </c:pt>
                <c:pt idx="882">
                  <c:v>373.10300000000001</c:v>
                </c:pt>
                <c:pt idx="883">
                  <c:v>373.16699999999997</c:v>
                </c:pt>
                <c:pt idx="884">
                  <c:v>373.23</c:v>
                </c:pt>
                <c:pt idx="885">
                  <c:v>373.29399999999998</c:v>
                </c:pt>
                <c:pt idx="886">
                  <c:v>373.35700000000003</c:v>
                </c:pt>
                <c:pt idx="887">
                  <c:v>373.42099999999999</c:v>
                </c:pt>
                <c:pt idx="888">
                  <c:v>373.48399999999998</c:v>
                </c:pt>
                <c:pt idx="889">
                  <c:v>373.548</c:v>
                </c:pt>
                <c:pt idx="890">
                  <c:v>373.61200000000002</c:v>
                </c:pt>
                <c:pt idx="891">
                  <c:v>373.67500000000001</c:v>
                </c:pt>
                <c:pt idx="892">
                  <c:v>373.73899999999998</c:v>
                </c:pt>
                <c:pt idx="893">
                  <c:v>373.80200000000002</c:v>
                </c:pt>
                <c:pt idx="894">
                  <c:v>373.86599999999999</c:v>
                </c:pt>
                <c:pt idx="895">
                  <c:v>373.92899999999997</c:v>
                </c:pt>
                <c:pt idx="896">
                  <c:v>373.99299999999999</c:v>
                </c:pt>
                <c:pt idx="897">
                  <c:v>374.05599999999998</c:v>
                </c:pt>
                <c:pt idx="898">
                  <c:v>374.12</c:v>
                </c:pt>
                <c:pt idx="899">
                  <c:v>374.18299999999999</c:v>
                </c:pt>
                <c:pt idx="900">
                  <c:v>374.24700000000001</c:v>
                </c:pt>
                <c:pt idx="901">
                  <c:v>374.31</c:v>
                </c:pt>
                <c:pt idx="902">
                  <c:v>374.37400000000002</c:v>
                </c:pt>
                <c:pt idx="903">
                  <c:v>374.43700000000001</c:v>
                </c:pt>
                <c:pt idx="904">
                  <c:v>374.50099999999998</c:v>
                </c:pt>
                <c:pt idx="905">
                  <c:v>374.56400000000002</c:v>
                </c:pt>
                <c:pt idx="906">
                  <c:v>374.62799999999999</c:v>
                </c:pt>
                <c:pt idx="907">
                  <c:v>374.69099999999997</c:v>
                </c:pt>
                <c:pt idx="908">
                  <c:v>374.755</c:v>
                </c:pt>
                <c:pt idx="909">
                  <c:v>374.81799999999998</c:v>
                </c:pt>
                <c:pt idx="910">
                  <c:v>374.88099999999997</c:v>
                </c:pt>
                <c:pt idx="911">
                  <c:v>374.94499999999999</c:v>
                </c:pt>
                <c:pt idx="912">
                  <c:v>375.00799999999998</c:v>
                </c:pt>
                <c:pt idx="913">
                  <c:v>375.072</c:v>
                </c:pt>
                <c:pt idx="914">
                  <c:v>375.13499999999999</c:v>
                </c:pt>
                <c:pt idx="915">
                  <c:v>375.19900000000001</c:v>
                </c:pt>
                <c:pt idx="916">
                  <c:v>375.262</c:v>
                </c:pt>
                <c:pt idx="917">
                  <c:v>375.32600000000002</c:v>
                </c:pt>
                <c:pt idx="918">
                  <c:v>375.38900000000001</c:v>
                </c:pt>
                <c:pt idx="919">
                  <c:v>375.452</c:v>
                </c:pt>
                <c:pt idx="920">
                  <c:v>375.51600000000002</c:v>
                </c:pt>
                <c:pt idx="921">
                  <c:v>375.57900000000001</c:v>
                </c:pt>
                <c:pt idx="922">
                  <c:v>375.64299999999997</c:v>
                </c:pt>
                <c:pt idx="923">
                  <c:v>375.70600000000002</c:v>
                </c:pt>
                <c:pt idx="924">
                  <c:v>375.76900000000001</c:v>
                </c:pt>
                <c:pt idx="925">
                  <c:v>375.83300000000003</c:v>
                </c:pt>
                <c:pt idx="926">
                  <c:v>375.89600000000002</c:v>
                </c:pt>
                <c:pt idx="927">
                  <c:v>375.96</c:v>
                </c:pt>
                <c:pt idx="928">
                  <c:v>376.02300000000002</c:v>
                </c:pt>
                <c:pt idx="929">
                  <c:v>376.08600000000001</c:v>
                </c:pt>
                <c:pt idx="930">
                  <c:v>376.15</c:v>
                </c:pt>
                <c:pt idx="931">
                  <c:v>376.21300000000002</c:v>
                </c:pt>
                <c:pt idx="932">
                  <c:v>376.27699999999999</c:v>
                </c:pt>
                <c:pt idx="933">
                  <c:v>376.34</c:v>
                </c:pt>
                <c:pt idx="934">
                  <c:v>376.40300000000002</c:v>
                </c:pt>
                <c:pt idx="935">
                  <c:v>376.46699999999998</c:v>
                </c:pt>
                <c:pt idx="936">
                  <c:v>376.53</c:v>
                </c:pt>
                <c:pt idx="937">
                  <c:v>376.59300000000002</c:v>
                </c:pt>
                <c:pt idx="938">
                  <c:v>376.65699999999998</c:v>
                </c:pt>
                <c:pt idx="939">
                  <c:v>376.72</c:v>
                </c:pt>
                <c:pt idx="940">
                  <c:v>376.78300000000002</c:v>
                </c:pt>
                <c:pt idx="941">
                  <c:v>376.84699999999998</c:v>
                </c:pt>
                <c:pt idx="942">
                  <c:v>376.91</c:v>
                </c:pt>
                <c:pt idx="943">
                  <c:v>376.97300000000001</c:v>
                </c:pt>
                <c:pt idx="944">
                  <c:v>377.03699999999998</c:v>
                </c:pt>
                <c:pt idx="945">
                  <c:v>377.1</c:v>
                </c:pt>
                <c:pt idx="946">
                  <c:v>377.16300000000001</c:v>
                </c:pt>
                <c:pt idx="947">
                  <c:v>377.22699999999998</c:v>
                </c:pt>
                <c:pt idx="948">
                  <c:v>377.29</c:v>
                </c:pt>
                <c:pt idx="949">
                  <c:v>377.35300000000001</c:v>
                </c:pt>
                <c:pt idx="950">
                  <c:v>377.41699999999997</c:v>
                </c:pt>
                <c:pt idx="951">
                  <c:v>377.48</c:v>
                </c:pt>
                <c:pt idx="952">
                  <c:v>377.54300000000001</c:v>
                </c:pt>
                <c:pt idx="953">
                  <c:v>377.60599999999999</c:v>
                </c:pt>
                <c:pt idx="954">
                  <c:v>377.67</c:v>
                </c:pt>
                <c:pt idx="955">
                  <c:v>377.733</c:v>
                </c:pt>
                <c:pt idx="956">
                  <c:v>377.79599999999999</c:v>
                </c:pt>
                <c:pt idx="957">
                  <c:v>377.86</c:v>
                </c:pt>
                <c:pt idx="958">
                  <c:v>377.923</c:v>
                </c:pt>
                <c:pt idx="959">
                  <c:v>377.98599999999999</c:v>
                </c:pt>
                <c:pt idx="960">
                  <c:v>378.04899999999998</c:v>
                </c:pt>
                <c:pt idx="961">
                  <c:v>378.113</c:v>
                </c:pt>
                <c:pt idx="962">
                  <c:v>378.17599999999999</c:v>
                </c:pt>
                <c:pt idx="963">
                  <c:v>378.23899999999998</c:v>
                </c:pt>
                <c:pt idx="964">
                  <c:v>378.30200000000002</c:v>
                </c:pt>
                <c:pt idx="965">
                  <c:v>378.36599999999999</c:v>
                </c:pt>
                <c:pt idx="966">
                  <c:v>378.42899999999997</c:v>
                </c:pt>
                <c:pt idx="967">
                  <c:v>378.49200000000002</c:v>
                </c:pt>
                <c:pt idx="968">
                  <c:v>378.55500000000001</c:v>
                </c:pt>
                <c:pt idx="969">
                  <c:v>378.61900000000003</c:v>
                </c:pt>
                <c:pt idx="970">
                  <c:v>378.68200000000002</c:v>
                </c:pt>
                <c:pt idx="971">
                  <c:v>378.745</c:v>
                </c:pt>
                <c:pt idx="972">
                  <c:v>378.80799999999999</c:v>
                </c:pt>
                <c:pt idx="973">
                  <c:v>378.87099999999998</c:v>
                </c:pt>
                <c:pt idx="974">
                  <c:v>378.935</c:v>
                </c:pt>
                <c:pt idx="975">
                  <c:v>378.99799999999999</c:v>
                </c:pt>
                <c:pt idx="976">
                  <c:v>379.06099999999998</c:v>
                </c:pt>
                <c:pt idx="977">
                  <c:v>379.12400000000002</c:v>
                </c:pt>
                <c:pt idx="978">
                  <c:v>379.18700000000001</c:v>
                </c:pt>
                <c:pt idx="979">
                  <c:v>379.25099999999998</c:v>
                </c:pt>
                <c:pt idx="980">
                  <c:v>379.31400000000002</c:v>
                </c:pt>
                <c:pt idx="981">
                  <c:v>379.37700000000001</c:v>
                </c:pt>
                <c:pt idx="982">
                  <c:v>379.44</c:v>
                </c:pt>
                <c:pt idx="983">
                  <c:v>379.50299999999999</c:v>
                </c:pt>
                <c:pt idx="984">
                  <c:v>379.56599999999997</c:v>
                </c:pt>
                <c:pt idx="985">
                  <c:v>379.63</c:v>
                </c:pt>
                <c:pt idx="986">
                  <c:v>379.69299999999998</c:v>
                </c:pt>
                <c:pt idx="987">
                  <c:v>379.75599999999997</c:v>
                </c:pt>
                <c:pt idx="988">
                  <c:v>379.81900000000002</c:v>
                </c:pt>
                <c:pt idx="989">
                  <c:v>379.88200000000001</c:v>
                </c:pt>
                <c:pt idx="990">
                  <c:v>379.94499999999999</c:v>
                </c:pt>
                <c:pt idx="991">
                  <c:v>380.00799999999998</c:v>
                </c:pt>
                <c:pt idx="992">
                  <c:v>380.072</c:v>
                </c:pt>
                <c:pt idx="993">
                  <c:v>380.13499999999999</c:v>
                </c:pt>
                <c:pt idx="994">
                  <c:v>380.19799999999998</c:v>
                </c:pt>
                <c:pt idx="995">
                  <c:v>380.26100000000002</c:v>
                </c:pt>
                <c:pt idx="996">
                  <c:v>380.32400000000001</c:v>
                </c:pt>
                <c:pt idx="997">
                  <c:v>380.387</c:v>
                </c:pt>
                <c:pt idx="998">
                  <c:v>380.45</c:v>
                </c:pt>
                <c:pt idx="999">
                  <c:v>380.51299999999998</c:v>
                </c:pt>
                <c:pt idx="1000">
                  <c:v>380.57600000000002</c:v>
                </c:pt>
                <c:pt idx="1001">
                  <c:v>380.64</c:v>
                </c:pt>
                <c:pt idx="1002">
                  <c:v>380.70299999999997</c:v>
                </c:pt>
                <c:pt idx="1003">
                  <c:v>380.76600000000002</c:v>
                </c:pt>
                <c:pt idx="1004">
                  <c:v>380.82900000000001</c:v>
                </c:pt>
                <c:pt idx="1005">
                  <c:v>380.892</c:v>
                </c:pt>
                <c:pt idx="1006">
                  <c:v>380.95499999999998</c:v>
                </c:pt>
                <c:pt idx="1007">
                  <c:v>381.01799999999997</c:v>
                </c:pt>
                <c:pt idx="1008">
                  <c:v>381.08100000000002</c:v>
                </c:pt>
                <c:pt idx="1009">
                  <c:v>381.14400000000001</c:v>
                </c:pt>
                <c:pt idx="1010">
                  <c:v>381.20699999999999</c:v>
                </c:pt>
                <c:pt idx="1011">
                  <c:v>381.27</c:v>
                </c:pt>
                <c:pt idx="1012">
                  <c:v>381.33300000000003</c:v>
                </c:pt>
                <c:pt idx="1013">
                  <c:v>381.39600000000002</c:v>
                </c:pt>
                <c:pt idx="1014">
                  <c:v>381.459</c:v>
                </c:pt>
                <c:pt idx="1015">
                  <c:v>381.52199999999999</c:v>
                </c:pt>
                <c:pt idx="1016">
                  <c:v>381.58600000000001</c:v>
                </c:pt>
                <c:pt idx="1017">
                  <c:v>381.649</c:v>
                </c:pt>
                <c:pt idx="1018">
                  <c:v>381.71199999999999</c:v>
                </c:pt>
                <c:pt idx="1019">
                  <c:v>381.77499999999998</c:v>
                </c:pt>
                <c:pt idx="1020">
                  <c:v>381.83800000000002</c:v>
                </c:pt>
                <c:pt idx="1021">
                  <c:v>381.90100000000001</c:v>
                </c:pt>
                <c:pt idx="1022">
                  <c:v>381.964</c:v>
                </c:pt>
                <c:pt idx="1023">
                  <c:v>382.02699999999999</c:v>
                </c:pt>
                <c:pt idx="1024">
                  <c:v>382.09</c:v>
                </c:pt>
                <c:pt idx="1025">
                  <c:v>382.15300000000002</c:v>
                </c:pt>
                <c:pt idx="1026">
                  <c:v>382.21600000000001</c:v>
                </c:pt>
                <c:pt idx="1027">
                  <c:v>382.279</c:v>
                </c:pt>
                <c:pt idx="1028">
                  <c:v>382.34199999999998</c:v>
                </c:pt>
                <c:pt idx="1029">
                  <c:v>382.40499999999997</c:v>
                </c:pt>
                <c:pt idx="1030">
                  <c:v>382.46800000000002</c:v>
                </c:pt>
                <c:pt idx="1031">
                  <c:v>382.53100000000001</c:v>
                </c:pt>
                <c:pt idx="1032">
                  <c:v>382.59399999999999</c:v>
                </c:pt>
                <c:pt idx="1033">
                  <c:v>382.65600000000001</c:v>
                </c:pt>
                <c:pt idx="1034">
                  <c:v>382.71899999999999</c:v>
                </c:pt>
                <c:pt idx="1035">
                  <c:v>382.78199999999998</c:v>
                </c:pt>
                <c:pt idx="1036">
                  <c:v>382.84500000000003</c:v>
                </c:pt>
                <c:pt idx="1037">
                  <c:v>382.90800000000002</c:v>
                </c:pt>
                <c:pt idx="1038">
                  <c:v>382.971</c:v>
                </c:pt>
                <c:pt idx="1039">
                  <c:v>383.03399999999999</c:v>
                </c:pt>
                <c:pt idx="1040">
                  <c:v>383.09699999999998</c:v>
                </c:pt>
                <c:pt idx="1041">
                  <c:v>383.16</c:v>
                </c:pt>
                <c:pt idx="1042">
                  <c:v>383.22300000000001</c:v>
                </c:pt>
                <c:pt idx="1043">
                  <c:v>383.286</c:v>
                </c:pt>
                <c:pt idx="1044">
                  <c:v>383.34899999999999</c:v>
                </c:pt>
                <c:pt idx="1045">
                  <c:v>383.41199999999998</c:v>
                </c:pt>
                <c:pt idx="1046">
                  <c:v>383.47500000000002</c:v>
                </c:pt>
                <c:pt idx="1047">
                  <c:v>383.53800000000001</c:v>
                </c:pt>
                <c:pt idx="1048">
                  <c:v>383.6</c:v>
                </c:pt>
                <c:pt idx="1049">
                  <c:v>383.66300000000001</c:v>
                </c:pt>
                <c:pt idx="1050">
                  <c:v>383.726</c:v>
                </c:pt>
                <c:pt idx="1051">
                  <c:v>383.78899999999999</c:v>
                </c:pt>
                <c:pt idx="1052">
                  <c:v>383.85199999999998</c:v>
                </c:pt>
                <c:pt idx="1053">
                  <c:v>383.91500000000002</c:v>
                </c:pt>
                <c:pt idx="1054">
                  <c:v>383.97800000000001</c:v>
                </c:pt>
                <c:pt idx="1055">
                  <c:v>384.041</c:v>
                </c:pt>
                <c:pt idx="1056">
                  <c:v>384.10399999999998</c:v>
                </c:pt>
                <c:pt idx="1057">
                  <c:v>384.166</c:v>
                </c:pt>
                <c:pt idx="1058">
                  <c:v>384.22899999999998</c:v>
                </c:pt>
                <c:pt idx="1059">
                  <c:v>384.29199999999997</c:v>
                </c:pt>
                <c:pt idx="1060">
                  <c:v>384.35500000000002</c:v>
                </c:pt>
                <c:pt idx="1061">
                  <c:v>384.41800000000001</c:v>
                </c:pt>
                <c:pt idx="1062">
                  <c:v>384.48099999999999</c:v>
                </c:pt>
                <c:pt idx="1063">
                  <c:v>384.54399999999998</c:v>
                </c:pt>
                <c:pt idx="1064">
                  <c:v>384.60599999999999</c:v>
                </c:pt>
                <c:pt idx="1065">
                  <c:v>384.66899999999998</c:v>
                </c:pt>
                <c:pt idx="1066">
                  <c:v>384.73200000000003</c:v>
                </c:pt>
                <c:pt idx="1067">
                  <c:v>384.79500000000002</c:v>
                </c:pt>
                <c:pt idx="1068">
                  <c:v>384.858</c:v>
                </c:pt>
                <c:pt idx="1069">
                  <c:v>384.92</c:v>
                </c:pt>
                <c:pt idx="1070">
                  <c:v>384.983</c:v>
                </c:pt>
                <c:pt idx="1071">
                  <c:v>385.04599999999999</c:v>
                </c:pt>
                <c:pt idx="1072">
                  <c:v>385.10899999999998</c:v>
                </c:pt>
                <c:pt idx="1073">
                  <c:v>385.17200000000003</c:v>
                </c:pt>
                <c:pt idx="1074">
                  <c:v>385.23500000000001</c:v>
                </c:pt>
                <c:pt idx="1075">
                  <c:v>385.29700000000003</c:v>
                </c:pt>
                <c:pt idx="1076">
                  <c:v>385.36</c:v>
                </c:pt>
                <c:pt idx="1077">
                  <c:v>385.423</c:v>
                </c:pt>
                <c:pt idx="1078">
                  <c:v>385.48599999999999</c:v>
                </c:pt>
                <c:pt idx="1079">
                  <c:v>385.548</c:v>
                </c:pt>
                <c:pt idx="1080">
                  <c:v>385.61099999999999</c:v>
                </c:pt>
                <c:pt idx="1081">
                  <c:v>385.67399999999998</c:v>
                </c:pt>
                <c:pt idx="1082">
                  <c:v>385.73700000000002</c:v>
                </c:pt>
                <c:pt idx="1083">
                  <c:v>385.8</c:v>
                </c:pt>
                <c:pt idx="1084">
                  <c:v>385.86200000000002</c:v>
                </c:pt>
                <c:pt idx="1085">
                  <c:v>385.92500000000001</c:v>
                </c:pt>
                <c:pt idx="1086">
                  <c:v>385.988</c:v>
                </c:pt>
                <c:pt idx="1087">
                  <c:v>386.05</c:v>
                </c:pt>
                <c:pt idx="1088">
                  <c:v>386.113</c:v>
                </c:pt>
                <c:pt idx="1089">
                  <c:v>386.17599999999999</c:v>
                </c:pt>
                <c:pt idx="1090">
                  <c:v>386.23899999999998</c:v>
                </c:pt>
                <c:pt idx="1091">
                  <c:v>386.30099999999999</c:v>
                </c:pt>
                <c:pt idx="1092">
                  <c:v>386.36399999999998</c:v>
                </c:pt>
                <c:pt idx="1093">
                  <c:v>386.42700000000002</c:v>
                </c:pt>
                <c:pt idx="1094">
                  <c:v>386.49</c:v>
                </c:pt>
                <c:pt idx="1095">
                  <c:v>386.55200000000002</c:v>
                </c:pt>
                <c:pt idx="1096">
                  <c:v>386.61500000000001</c:v>
                </c:pt>
                <c:pt idx="1097">
                  <c:v>386.678</c:v>
                </c:pt>
                <c:pt idx="1098">
                  <c:v>386.74</c:v>
                </c:pt>
                <c:pt idx="1099">
                  <c:v>386.803</c:v>
                </c:pt>
                <c:pt idx="1100">
                  <c:v>386.86599999999999</c:v>
                </c:pt>
                <c:pt idx="1101">
                  <c:v>386.928</c:v>
                </c:pt>
                <c:pt idx="1102">
                  <c:v>386.99099999999999</c:v>
                </c:pt>
                <c:pt idx="1103">
                  <c:v>387.05399999999997</c:v>
                </c:pt>
                <c:pt idx="1104">
                  <c:v>387.11700000000002</c:v>
                </c:pt>
                <c:pt idx="1105">
                  <c:v>387.17899999999997</c:v>
                </c:pt>
                <c:pt idx="1106">
                  <c:v>387.24200000000002</c:v>
                </c:pt>
                <c:pt idx="1107">
                  <c:v>387.30399999999997</c:v>
                </c:pt>
                <c:pt idx="1108">
                  <c:v>387.36700000000002</c:v>
                </c:pt>
                <c:pt idx="1109">
                  <c:v>387.43</c:v>
                </c:pt>
                <c:pt idx="1110">
                  <c:v>387.49200000000002</c:v>
                </c:pt>
                <c:pt idx="1111">
                  <c:v>387.55500000000001</c:v>
                </c:pt>
                <c:pt idx="1112">
                  <c:v>387.61799999999999</c:v>
                </c:pt>
                <c:pt idx="1113">
                  <c:v>387.68</c:v>
                </c:pt>
                <c:pt idx="1114">
                  <c:v>387.74299999999999</c:v>
                </c:pt>
                <c:pt idx="1115">
                  <c:v>387.80599999999998</c:v>
                </c:pt>
                <c:pt idx="1116">
                  <c:v>387.86799999999999</c:v>
                </c:pt>
                <c:pt idx="1117">
                  <c:v>387.93099999999998</c:v>
                </c:pt>
                <c:pt idx="1118">
                  <c:v>387.99299999999999</c:v>
                </c:pt>
                <c:pt idx="1119">
                  <c:v>388.05599999999998</c:v>
                </c:pt>
                <c:pt idx="1120">
                  <c:v>388.11900000000003</c:v>
                </c:pt>
                <c:pt idx="1121">
                  <c:v>388.18099999999998</c:v>
                </c:pt>
                <c:pt idx="1122">
                  <c:v>388.24400000000003</c:v>
                </c:pt>
                <c:pt idx="1123">
                  <c:v>388.30599999999998</c:v>
                </c:pt>
                <c:pt idx="1124">
                  <c:v>388.36900000000003</c:v>
                </c:pt>
                <c:pt idx="1125">
                  <c:v>388.43200000000002</c:v>
                </c:pt>
                <c:pt idx="1126">
                  <c:v>388.49400000000003</c:v>
                </c:pt>
                <c:pt idx="1127">
                  <c:v>388.55700000000002</c:v>
                </c:pt>
                <c:pt idx="1128">
                  <c:v>388.61900000000003</c:v>
                </c:pt>
                <c:pt idx="1129">
                  <c:v>388.68200000000002</c:v>
                </c:pt>
                <c:pt idx="1130">
                  <c:v>388.745</c:v>
                </c:pt>
                <c:pt idx="1131">
                  <c:v>388.80700000000002</c:v>
                </c:pt>
                <c:pt idx="1132">
                  <c:v>388.87</c:v>
                </c:pt>
                <c:pt idx="1133">
                  <c:v>388.93200000000002</c:v>
                </c:pt>
                <c:pt idx="1134">
                  <c:v>388.995</c:v>
                </c:pt>
                <c:pt idx="1135">
                  <c:v>389.05700000000002</c:v>
                </c:pt>
                <c:pt idx="1136">
                  <c:v>389.12</c:v>
                </c:pt>
                <c:pt idx="1137">
                  <c:v>389.18200000000002</c:v>
                </c:pt>
                <c:pt idx="1138">
                  <c:v>389.245</c:v>
                </c:pt>
                <c:pt idx="1139">
                  <c:v>389.30700000000002</c:v>
                </c:pt>
                <c:pt idx="1140">
                  <c:v>389.37</c:v>
                </c:pt>
                <c:pt idx="1141">
                  <c:v>389.43200000000002</c:v>
                </c:pt>
                <c:pt idx="1142">
                  <c:v>389.495</c:v>
                </c:pt>
                <c:pt idx="1143">
                  <c:v>389.55700000000002</c:v>
                </c:pt>
                <c:pt idx="1144">
                  <c:v>389.62</c:v>
                </c:pt>
                <c:pt idx="1145">
                  <c:v>389.68299999999999</c:v>
                </c:pt>
                <c:pt idx="1146">
                  <c:v>389.745</c:v>
                </c:pt>
                <c:pt idx="1147">
                  <c:v>389.80700000000002</c:v>
                </c:pt>
                <c:pt idx="1148">
                  <c:v>389.87</c:v>
                </c:pt>
                <c:pt idx="1149">
                  <c:v>389.93200000000002</c:v>
                </c:pt>
                <c:pt idx="1150">
                  <c:v>389.995</c:v>
                </c:pt>
                <c:pt idx="1151">
                  <c:v>390.05700000000002</c:v>
                </c:pt>
                <c:pt idx="1152">
                  <c:v>390.12</c:v>
                </c:pt>
                <c:pt idx="1153">
                  <c:v>390.18200000000002</c:v>
                </c:pt>
                <c:pt idx="1154">
                  <c:v>390.245</c:v>
                </c:pt>
                <c:pt idx="1155">
                  <c:v>390.30700000000002</c:v>
                </c:pt>
                <c:pt idx="1156">
                  <c:v>390.37</c:v>
                </c:pt>
                <c:pt idx="1157">
                  <c:v>390.43200000000002</c:v>
                </c:pt>
                <c:pt idx="1158">
                  <c:v>390.495</c:v>
                </c:pt>
                <c:pt idx="1159">
                  <c:v>390.55700000000002</c:v>
                </c:pt>
                <c:pt idx="1160">
                  <c:v>390.62</c:v>
                </c:pt>
                <c:pt idx="1161">
                  <c:v>390.68200000000002</c:v>
                </c:pt>
                <c:pt idx="1162">
                  <c:v>390.74400000000003</c:v>
                </c:pt>
                <c:pt idx="1163">
                  <c:v>390.80700000000002</c:v>
                </c:pt>
                <c:pt idx="1164">
                  <c:v>390.86900000000003</c:v>
                </c:pt>
                <c:pt idx="1165">
                  <c:v>390.93200000000002</c:v>
                </c:pt>
                <c:pt idx="1166">
                  <c:v>390.99400000000003</c:v>
                </c:pt>
                <c:pt idx="1167">
                  <c:v>391.05599999999998</c:v>
                </c:pt>
                <c:pt idx="1168">
                  <c:v>391.11900000000003</c:v>
                </c:pt>
                <c:pt idx="1169">
                  <c:v>391.18099999999998</c:v>
                </c:pt>
                <c:pt idx="1170">
                  <c:v>391.24400000000003</c:v>
                </c:pt>
                <c:pt idx="1171">
                  <c:v>391.30599999999998</c:v>
                </c:pt>
                <c:pt idx="1172">
                  <c:v>391.36799999999999</c:v>
                </c:pt>
                <c:pt idx="1173">
                  <c:v>391.43099999999998</c:v>
                </c:pt>
                <c:pt idx="1174">
                  <c:v>391.49299999999999</c:v>
                </c:pt>
                <c:pt idx="1175">
                  <c:v>391.55599999999998</c:v>
                </c:pt>
                <c:pt idx="1176">
                  <c:v>391.61799999999999</c:v>
                </c:pt>
                <c:pt idx="1177">
                  <c:v>391.68</c:v>
                </c:pt>
                <c:pt idx="1178">
                  <c:v>391.74299999999999</c:v>
                </c:pt>
                <c:pt idx="1179">
                  <c:v>391.80500000000001</c:v>
                </c:pt>
                <c:pt idx="1180">
                  <c:v>391.86700000000002</c:v>
                </c:pt>
                <c:pt idx="1181">
                  <c:v>391.93</c:v>
                </c:pt>
                <c:pt idx="1182">
                  <c:v>391.99200000000002</c:v>
                </c:pt>
                <c:pt idx="1183">
                  <c:v>392.05399999999997</c:v>
                </c:pt>
                <c:pt idx="1184">
                  <c:v>392.11700000000002</c:v>
                </c:pt>
                <c:pt idx="1185">
                  <c:v>392.17899999999997</c:v>
                </c:pt>
                <c:pt idx="1186">
                  <c:v>392.24099999999999</c:v>
                </c:pt>
                <c:pt idx="1187">
                  <c:v>392.30399999999997</c:v>
                </c:pt>
                <c:pt idx="1188">
                  <c:v>392.36599999999999</c:v>
                </c:pt>
                <c:pt idx="1189">
                  <c:v>392.428</c:v>
                </c:pt>
                <c:pt idx="1190">
                  <c:v>392.49099999999999</c:v>
                </c:pt>
                <c:pt idx="1191">
                  <c:v>392.553</c:v>
                </c:pt>
                <c:pt idx="1192">
                  <c:v>392.61500000000001</c:v>
                </c:pt>
                <c:pt idx="1193">
                  <c:v>392.678</c:v>
                </c:pt>
                <c:pt idx="1194">
                  <c:v>392.74</c:v>
                </c:pt>
                <c:pt idx="1195">
                  <c:v>392.80200000000002</c:v>
                </c:pt>
                <c:pt idx="1196">
                  <c:v>392.86500000000001</c:v>
                </c:pt>
                <c:pt idx="1197">
                  <c:v>392.92700000000002</c:v>
                </c:pt>
                <c:pt idx="1198">
                  <c:v>392.98899999999998</c:v>
                </c:pt>
                <c:pt idx="1199">
                  <c:v>393.05099999999999</c:v>
                </c:pt>
                <c:pt idx="1200">
                  <c:v>393.11399999999998</c:v>
                </c:pt>
                <c:pt idx="1201">
                  <c:v>393.17599999999999</c:v>
                </c:pt>
                <c:pt idx="1202">
                  <c:v>393.238</c:v>
                </c:pt>
                <c:pt idx="1203">
                  <c:v>393.3</c:v>
                </c:pt>
                <c:pt idx="1204">
                  <c:v>393.363</c:v>
                </c:pt>
                <c:pt idx="1205">
                  <c:v>393.42500000000001</c:v>
                </c:pt>
                <c:pt idx="1206">
                  <c:v>393.48700000000002</c:v>
                </c:pt>
                <c:pt idx="1207">
                  <c:v>393.54899999999998</c:v>
                </c:pt>
                <c:pt idx="1208">
                  <c:v>393.61200000000002</c:v>
                </c:pt>
                <c:pt idx="1209">
                  <c:v>393.67399999999998</c:v>
                </c:pt>
                <c:pt idx="1210">
                  <c:v>393.73599999999999</c:v>
                </c:pt>
                <c:pt idx="1211">
                  <c:v>393.798</c:v>
                </c:pt>
                <c:pt idx="1212">
                  <c:v>393.86099999999999</c:v>
                </c:pt>
                <c:pt idx="1213">
                  <c:v>393.923</c:v>
                </c:pt>
                <c:pt idx="1214">
                  <c:v>393.98500000000001</c:v>
                </c:pt>
                <c:pt idx="1215">
                  <c:v>394.04700000000003</c:v>
                </c:pt>
                <c:pt idx="1216">
                  <c:v>394.10899999999998</c:v>
                </c:pt>
                <c:pt idx="1217">
                  <c:v>394.17200000000003</c:v>
                </c:pt>
                <c:pt idx="1218">
                  <c:v>394.23399999999998</c:v>
                </c:pt>
                <c:pt idx="1219">
                  <c:v>394.29599999999999</c:v>
                </c:pt>
                <c:pt idx="1220">
                  <c:v>394.358</c:v>
                </c:pt>
                <c:pt idx="1221">
                  <c:v>394.42</c:v>
                </c:pt>
                <c:pt idx="1222">
                  <c:v>394.48200000000003</c:v>
                </c:pt>
                <c:pt idx="1223">
                  <c:v>394.54500000000002</c:v>
                </c:pt>
                <c:pt idx="1224">
                  <c:v>394.60700000000003</c:v>
                </c:pt>
                <c:pt idx="1225">
                  <c:v>394.66899999999998</c:v>
                </c:pt>
                <c:pt idx="1226">
                  <c:v>394.73099999999999</c:v>
                </c:pt>
                <c:pt idx="1227">
                  <c:v>394.79300000000001</c:v>
                </c:pt>
                <c:pt idx="1228">
                  <c:v>394.85500000000002</c:v>
                </c:pt>
                <c:pt idx="1229">
                  <c:v>394.91800000000001</c:v>
                </c:pt>
                <c:pt idx="1230">
                  <c:v>394.98</c:v>
                </c:pt>
                <c:pt idx="1231">
                  <c:v>395.04199999999997</c:v>
                </c:pt>
                <c:pt idx="1232">
                  <c:v>395.10399999999998</c:v>
                </c:pt>
                <c:pt idx="1233">
                  <c:v>395.166</c:v>
                </c:pt>
                <c:pt idx="1234">
                  <c:v>395.22800000000001</c:v>
                </c:pt>
                <c:pt idx="1235">
                  <c:v>395.29</c:v>
                </c:pt>
                <c:pt idx="1236">
                  <c:v>395.35199999999998</c:v>
                </c:pt>
                <c:pt idx="1237">
                  <c:v>395.41500000000002</c:v>
                </c:pt>
                <c:pt idx="1238">
                  <c:v>395.47699999999998</c:v>
                </c:pt>
                <c:pt idx="1239">
                  <c:v>395.53899999999999</c:v>
                </c:pt>
                <c:pt idx="1240">
                  <c:v>395.601</c:v>
                </c:pt>
                <c:pt idx="1241">
                  <c:v>395.66300000000001</c:v>
                </c:pt>
                <c:pt idx="1242">
                  <c:v>395.72500000000002</c:v>
                </c:pt>
                <c:pt idx="1243">
                  <c:v>395.78699999999998</c:v>
                </c:pt>
                <c:pt idx="1244">
                  <c:v>395.84899999999999</c:v>
                </c:pt>
                <c:pt idx="1245">
                  <c:v>395.911</c:v>
                </c:pt>
                <c:pt idx="1246">
                  <c:v>395.97300000000001</c:v>
                </c:pt>
                <c:pt idx="1247">
                  <c:v>396.03500000000003</c:v>
                </c:pt>
                <c:pt idx="1248">
                  <c:v>396.09800000000001</c:v>
                </c:pt>
                <c:pt idx="1249">
                  <c:v>396.16</c:v>
                </c:pt>
                <c:pt idx="1250">
                  <c:v>396.22199999999998</c:v>
                </c:pt>
                <c:pt idx="1251">
                  <c:v>396.28399999999999</c:v>
                </c:pt>
                <c:pt idx="1252">
                  <c:v>396.346</c:v>
                </c:pt>
                <c:pt idx="1253">
                  <c:v>396.40800000000002</c:v>
                </c:pt>
                <c:pt idx="1254">
                  <c:v>396.47</c:v>
                </c:pt>
                <c:pt idx="1255">
                  <c:v>396.53199999999998</c:v>
                </c:pt>
                <c:pt idx="1256">
                  <c:v>396.59399999999999</c:v>
                </c:pt>
                <c:pt idx="1257">
                  <c:v>396.65600000000001</c:v>
                </c:pt>
                <c:pt idx="1258">
                  <c:v>396.71800000000002</c:v>
                </c:pt>
                <c:pt idx="1259">
                  <c:v>396.78</c:v>
                </c:pt>
                <c:pt idx="1260">
                  <c:v>396.84199999999998</c:v>
                </c:pt>
                <c:pt idx="1261">
                  <c:v>396.904</c:v>
                </c:pt>
                <c:pt idx="1262">
                  <c:v>396.96600000000001</c:v>
                </c:pt>
                <c:pt idx="1263">
                  <c:v>397.02800000000002</c:v>
                </c:pt>
                <c:pt idx="1264">
                  <c:v>397.09</c:v>
                </c:pt>
                <c:pt idx="1265">
                  <c:v>397.15199999999999</c:v>
                </c:pt>
                <c:pt idx="1266">
                  <c:v>397.214</c:v>
                </c:pt>
                <c:pt idx="1267">
                  <c:v>397.27600000000001</c:v>
                </c:pt>
                <c:pt idx="1268">
                  <c:v>397.33800000000002</c:v>
                </c:pt>
                <c:pt idx="1269">
                  <c:v>397.4</c:v>
                </c:pt>
                <c:pt idx="1270">
                  <c:v>397.46199999999999</c:v>
                </c:pt>
                <c:pt idx="1271">
                  <c:v>397.524</c:v>
                </c:pt>
                <c:pt idx="1272">
                  <c:v>397.58600000000001</c:v>
                </c:pt>
                <c:pt idx="1273">
                  <c:v>397.64800000000002</c:v>
                </c:pt>
                <c:pt idx="1274">
                  <c:v>397.71</c:v>
                </c:pt>
                <c:pt idx="1275">
                  <c:v>397.77199999999999</c:v>
                </c:pt>
                <c:pt idx="1276">
                  <c:v>397.834</c:v>
                </c:pt>
                <c:pt idx="1277">
                  <c:v>397.89600000000002</c:v>
                </c:pt>
                <c:pt idx="1278">
                  <c:v>397.95699999999999</c:v>
                </c:pt>
                <c:pt idx="1279">
                  <c:v>398.01900000000001</c:v>
                </c:pt>
                <c:pt idx="1280">
                  <c:v>398.08100000000002</c:v>
                </c:pt>
                <c:pt idx="1281">
                  <c:v>398.14299999999997</c:v>
                </c:pt>
                <c:pt idx="1282">
                  <c:v>398.20499999999998</c:v>
                </c:pt>
                <c:pt idx="1283">
                  <c:v>398.267</c:v>
                </c:pt>
                <c:pt idx="1284">
                  <c:v>398.32900000000001</c:v>
                </c:pt>
                <c:pt idx="1285">
                  <c:v>398.39100000000002</c:v>
                </c:pt>
                <c:pt idx="1286">
                  <c:v>398.45299999999997</c:v>
                </c:pt>
                <c:pt idx="1287">
                  <c:v>398.51499999999999</c:v>
                </c:pt>
                <c:pt idx="1288">
                  <c:v>398.577</c:v>
                </c:pt>
                <c:pt idx="1289">
                  <c:v>398.63900000000001</c:v>
                </c:pt>
                <c:pt idx="1290">
                  <c:v>398.7</c:v>
                </c:pt>
                <c:pt idx="1291">
                  <c:v>398.762</c:v>
                </c:pt>
                <c:pt idx="1292">
                  <c:v>398.82400000000001</c:v>
                </c:pt>
                <c:pt idx="1293">
                  <c:v>398.88600000000002</c:v>
                </c:pt>
                <c:pt idx="1294">
                  <c:v>398.94799999999998</c:v>
                </c:pt>
                <c:pt idx="1295">
                  <c:v>399.01</c:v>
                </c:pt>
                <c:pt idx="1296">
                  <c:v>399.072</c:v>
                </c:pt>
                <c:pt idx="1297">
                  <c:v>399.13299999999998</c:v>
                </c:pt>
                <c:pt idx="1298">
                  <c:v>399.19499999999999</c:v>
                </c:pt>
                <c:pt idx="1299">
                  <c:v>399.25700000000001</c:v>
                </c:pt>
                <c:pt idx="1300">
                  <c:v>399.31900000000002</c:v>
                </c:pt>
                <c:pt idx="1301">
                  <c:v>399.38099999999997</c:v>
                </c:pt>
                <c:pt idx="1302">
                  <c:v>399.44299999999998</c:v>
                </c:pt>
                <c:pt idx="1303">
                  <c:v>399.50400000000002</c:v>
                </c:pt>
                <c:pt idx="1304">
                  <c:v>399.56599999999997</c:v>
                </c:pt>
                <c:pt idx="1305">
                  <c:v>399.62799999999999</c:v>
                </c:pt>
                <c:pt idx="1306">
                  <c:v>399.69</c:v>
                </c:pt>
                <c:pt idx="1307">
                  <c:v>399.75200000000001</c:v>
                </c:pt>
                <c:pt idx="1308">
                  <c:v>399.81400000000002</c:v>
                </c:pt>
                <c:pt idx="1309">
                  <c:v>399.875</c:v>
                </c:pt>
                <c:pt idx="1310">
                  <c:v>399.93700000000001</c:v>
                </c:pt>
                <c:pt idx="1311">
                  <c:v>399.99900000000002</c:v>
                </c:pt>
                <c:pt idx="1312">
                  <c:v>400.06099999999998</c:v>
                </c:pt>
                <c:pt idx="1313">
                  <c:v>400.12299999999999</c:v>
                </c:pt>
                <c:pt idx="1314">
                  <c:v>400.18400000000003</c:v>
                </c:pt>
                <c:pt idx="1315">
                  <c:v>400.24599999999998</c:v>
                </c:pt>
                <c:pt idx="1316">
                  <c:v>400.30799999999999</c:v>
                </c:pt>
                <c:pt idx="1317">
                  <c:v>400.37</c:v>
                </c:pt>
                <c:pt idx="1318">
                  <c:v>400.43099999999998</c:v>
                </c:pt>
                <c:pt idx="1319">
                  <c:v>400.49299999999999</c:v>
                </c:pt>
                <c:pt idx="1320">
                  <c:v>400.55500000000001</c:v>
                </c:pt>
                <c:pt idx="1321">
                  <c:v>400.61700000000002</c:v>
                </c:pt>
                <c:pt idx="1322">
                  <c:v>400.678</c:v>
                </c:pt>
                <c:pt idx="1323">
                  <c:v>400.74</c:v>
                </c:pt>
                <c:pt idx="1324">
                  <c:v>400.80200000000002</c:v>
                </c:pt>
                <c:pt idx="1325">
                  <c:v>400.86399999999998</c:v>
                </c:pt>
                <c:pt idx="1326">
                  <c:v>400.92500000000001</c:v>
                </c:pt>
                <c:pt idx="1327">
                  <c:v>400.98700000000002</c:v>
                </c:pt>
                <c:pt idx="1328">
                  <c:v>401.04899999999998</c:v>
                </c:pt>
                <c:pt idx="1329">
                  <c:v>401.11</c:v>
                </c:pt>
                <c:pt idx="1330">
                  <c:v>401.17200000000003</c:v>
                </c:pt>
                <c:pt idx="1331">
                  <c:v>401.23399999999998</c:v>
                </c:pt>
                <c:pt idx="1332">
                  <c:v>401.29599999999999</c:v>
                </c:pt>
                <c:pt idx="1333">
                  <c:v>401.35700000000003</c:v>
                </c:pt>
                <c:pt idx="1334">
                  <c:v>401.41899999999998</c:v>
                </c:pt>
                <c:pt idx="1335">
                  <c:v>401.48099999999999</c:v>
                </c:pt>
                <c:pt idx="1336">
                  <c:v>401.54199999999997</c:v>
                </c:pt>
                <c:pt idx="1337">
                  <c:v>401.60399999999998</c:v>
                </c:pt>
                <c:pt idx="1338">
                  <c:v>401.666</c:v>
                </c:pt>
                <c:pt idx="1339">
                  <c:v>401.72699999999998</c:v>
                </c:pt>
                <c:pt idx="1340">
                  <c:v>401.78899999999999</c:v>
                </c:pt>
                <c:pt idx="1341">
                  <c:v>401.851</c:v>
                </c:pt>
                <c:pt idx="1342">
                  <c:v>401.91199999999998</c:v>
                </c:pt>
                <c:pt idx="1343">
                  <c:v>401.97399999999999</c:v>
                </c:pt>
                <c:pt idx="1344">
                  <c:v>402.036</c:v>
                </c:pt>
                <c:pt idx="1345">
                  <c:v>402.09699999999998</c:v>
                </c:pt>
                <c:pt idx="1346">
                  <c:v>402.15899999999999</c:v>
                </c:pt>
                <c:pt idx="1347">
                  <c:v>402.221</c:v>
                </c:pt>
                <c:pt idx="1348">
                  <c:v>402.28199999999998</c:v>
                </c:pt>
                <c:pt idx="1349">
                  <c:v>402.34399999999999</c:v>
                </c:pt>
                <c:pt idx="1350">
                  <c:v>402.40499999999997</c:v>
                </c:pt>
                <c:pt idx="1351">
                  <c:v>402.46699999999998</c:v>
                </c:pt>
                <c:pt idx="1352">
                  <c:v>402.529</c:v>
                </c:pt>
                <c:pt idx="1353">
                  <c:v>402.59</c:v>
                </c:pt>
                <c:pt idx="1354">
                  <c:v>402.65199999999999</c:v>
                </c:pt>
                <c:pt idx="1355">
                  <c:v>402.714</c:v>
                </c:pt>
                <c:pt idx="1356">
                  <c:v>402.77499999999998</c:v>
                </c:pt>
                <c:pt idx="1357">
                  <c:v>402.83699999999999</c:v>
                </c:pt>
                <c:pt idx="1358">
                  <c:v>402.89800000000002</c:v>
                </c:pt>
                <c:pt idx="1359">
                  <c:v>402.96</c:v>
                </c:pt>
                <c:pt idx="1360">
                  <c:v>403.02100000000002</c:v>
                </c:pt>
                <c:pt idx="1361">
                  <c:v>403.08300000000003</c:v>
                </c:pt>
                <c:pt idx="1362">
                  <c:v>403.14499999999998</c:v>
                </c:pt>
                <c:pt idx="1363">
                  <c:v>403.20600000000002</c:v>
                </c:pt>
                <c:pt idx="1364">
                  <c:v>403.26799999999997</c:v>
                </c:pt>
                <c:pt idx="1365">
                  <c:v>403.32900000000001</c:v>
                </c:pt>
                <c:pt idx="1366">
                  <c:v>403.39100000000002</c:v>
                </c:pt>
                <c:pt idx="1367">
                  <c:v>403.452</c:v>
                </c:pt>
                <c:pt idx="1368">
                  <c:v>403.51400000000001</c:v>
                </c:pt>
                <c:pt idx="1369">
                  <c:v>403.57499999999999</c:v>
                </c:pt>
                <c:pt idx="1370">
                  <c:v>403.637</c:v>
                </c:pt>
                <c:pt idx="1371">
                  <c:v>403.69900000000001</c:v>
                </c:pt>
                <c:pt idx="1372">
                  <c:v>403.76</c:v>
                </c:pt>
                <c:pt idx="1373">
                  <c:v>403.822</c:v>
                </c:pt>
                <c:pt idx="1374">
                  <c:v>403.88299999999998</c:v>
                </c:pt>
                <c:pt idx="1375">
                  <c:v>403.94499999999999</c:v>
                </c:pt>
                <c:pt idx="1376">
                  <c:v>404.00599999999997</c:v>
                </c:pt>
                <c:pt idx="1377">
                  <c:v>404.06799999999998</c:v>
                </c:pt>
                <c:pt idx="1378">
                  <c:v>404.12900000000002</c:v>
                </c:pt>
                <c:pt idx="1379">
                  <c:v>404.19099999999997</c:v>
                </c:pt>
                <c:pt idx="1380">
                  <c:v>404.25200000000001</c:v>
                </c:pt>
                <c:pt idx="1381">
                  <c:v>404.31400000000002</c:v>
                </c:pt>
                <c:pt idx="1382">
                  <c:v>404.375</c:v>
                </c:pt>
                <c:pt idx="1383">
                  <c:v>404.43700000000001</c:v>
                </c:pt>
                <c:pt idx="1384">
                  <c:v>404.49799999999999</c:v>
                </c:pt>
                <c:pt idx="1385">
                  <c:v>404.55900000000003</c:v>
                </c:pt>
                <c:pt idx="1386">
                  <c:v>404.62099999999998</c:v>
                </c:pt>
                <c:pt idx="1387">
                  <c:v>404.68200000000002</c:v>
                </c:pt>
                <c:pt idx="1388">
                  <c:v>404.74400000000003</c:v>
                </c:pt>
                <c:pt idx="1389">
                  <c:v>404.80500000000001</c:v>
                </c:pt>
                <c:pt idx="1390">
                  <c:v>404.86700000000002</c:v>
                </c:pt>
                <c:pt idx="1391">
                  <c:v>404.928</c:v>
                </c:pt>
                <c:pt idx="1392">
                  <c:v>404.99</c:v>
                </c:pt>
                <c:pt idx="1393">
                  <c:v>405.05099999999999</c:v>
                </c:pt>
                <c:pt idx="1394">
                  <c:v>405.113</c:v>
                </c:pt>
                <c:pt idx="1395">
                  <c:v>405.17399999999998</c:v>
                </c:pt>
                <c:pt idx="1396">
                  <c:v>405.23500000000001</c:v>
                </c:pt>
                <c:pt idx="1397">
                  <c:v>405.29700000000003</c:v>
                </c:pt>
                <c:pt idx="1398">
                  <c:v>405.358</c:v>
                </c:pt>
                <c:pt idx="1399">
                  <c:v>405.42</c:v>
                </c:pt>
                <c:pt idx="1400">
                  <c:v>405.48099999999999</c:v>
                </c:pt>
                <c:pt idx="1401">
                  <c:v>405.54199999999997</c:v>
                </c:pt>
                <c:pt idx="1402">
                  <c:v>405.60399999999998</c:v>
                </c:pt>
                <c:pt idx="1403">
                  <c:v>405.66500000000002</c:v>
                </c:pt>
                <c:pt idx="1404">
                  <c:v>405.72699999999998</c:v>
                </c:pt>
                <c:pt idx="1405">
                  <c:v>405.78800000000001</c:v>
                </c:pt>
                <c:pt idx="1406">
                  <c:v>405.84899999999999</c:v>
                </c:pt>
                <c:pt idx="1407">
                  <c:v>405.911</c:v>
                </c:pt>
                <c:pt idx="1408">
                  <c:v>405.97199999999998</c:v>
                </c:pt>
                <c:pt idx="1409">
                  <c:v>406.03300000000002</c:v>
                </c:pt>
                <c:pt idx="1410">
                  <c:v>406.09500000000003</c:v>
                </c:pt>
                <c:pt idx="1411">
                  <c:v>406.15600000000001</c:v>
                </c:pt>
                <c:pt idx="1412">
                  <c:v>406.21699999999998</c:v>
                </c:pt>
                <c:pt idx="1413">
                  <c:v>406.279</c:v>
                </c:pt>
                <c:pt idx="1414">
                  <c:v>406.34</c:v>
                </c:pt>
                <c:pt idx="1415">
                  <c:v>406.40100000000001</c:v>
                </c:pt>
                <c:pt idx="1416">
                  <c:v>406.46300000000002</c:v>
                </c:pt>
                <c:pt idx="1417">
                  <c:v>406.524</c:v>
                </c:pt>
                <c:pt idx="1418">
                  <c:v>406.58499999999998</c:v>
                </c:pt>
                <c:pt idx="1419">
                  <c:v>406.64699999999999</c:v>
                </c:pt>
                <c:pt idx="1420">
                  <c:v>406.70800000000003</c:v>
                </c:pt>
                <c:pt idx="1421">
                  <c:v>406.76900000000001</c:v>
                </c:pt>
                <c:pt idx="1422">
                  <c:v>406.83100000000002</c:v>
                </c:pt>
                <c:pt idx="1423">
                  <c:v>406.892</c:v>
                </c:pt>
                <c:pt idx="1424">
                  <c:v>406.95299999999997</c:v>
                </c:pt>
                <c:pt idx="1425">
                  <c:v>407.01499999999999</c:v>
                </c:pt>
                <c:pt idx="1426">
                  <c:v>407.07600000000002</c:v>
                </c:pt>
                <c:pt idx="1427">
                  <c:v>407.137</c:v>
                </c:pt>
                <c:pt idx="1428">
                  <c:v>407.19799999999998</c:v>
                </c:pt>
                <c:pt idx="1429">
                  <c:v>407.26</c:v>
                </c:pt>
                <c:pt idx="1430">
                  <c:v>407.32100000000003</c:v>
                </c:pt>
                <c:pt idx="1431">
                  <c:v>407.38200000000001</c:v>
                </c:pt>
                <c:pt idx="1432">
                  <c:v>407.44400000000002</c:v>
                </c:pt>
                <c:pt idx="1433">
                  <c:v>407.505</c:v>
                </c:pt>
                <c:pt idx="1434">
                  <c:v>407.56599999999997</c:v>
                </c:pt>
                <c:pt idx="1435">
                  <c:v>407.62700000000001</c:v>
                </c:pt>
                <c:pt idx="1436">
                  <c:v>407.68900000000002</c:v>
                </c:pt>
                <c:pt idx="1437">
                  <c:v>407.75</c:v>
                </c:pt>
                <c:pt idx="1438">
                  <c:v>407.81099999999998</c:v>
                </c:pt>
                <c:pt idx="1439">
                  <c:v>407.87200000000001</c:v>
                </c:pt>
                <c:pt idx="1440">
                  <c:v>407.93299999999999</c:v>
                </c:pt>
                <c:pt idx="1441">
                  <c:v>407.995</c:v>
                </c:pt>
                <c:pt idx="1442">
                  <c:v>408.05599999999998</c:v>
                </c:pt>
                <c:pt idx="1443">
                  <c:v>408.11700000000002</c:v>
                </c:pt>
                <c:pt idx="1444">
                  <c:v>408.178</c:v>
                </c:pt>
                <c:pt idx="1445">
                  <c:v>408.23899999999998</c:v>
                </c:pt>
                <c:pt idx="1446">
                  <c:v>408.30099999999999</c:v>
                </c:pt>
                <c:pt idx="1447">
                  <c:v>408.36200000000002</c:v>
                </c:pt>
                <c:pt idx="1448">
                  <c:v>408.423</c:v>
                </c:pt>
                <c:pt idx="1449">
                  <c:v>408.48399999999998</c:v>
                </c:pt>
                <c:pt idx="1450">
                  <c:v>408.54500000000002</c:v>
                </c:pt>
                <c:pt idx="1451">
                  <c:v>408.60700000000003</c:v>
                </c:pt>
                <c:pt idx="1452">
                  <c:v>408.66800000000001</c:v>
                </c:pt>
                <c:pt idx="1453">
                  <c:v>408.72899999999998</c:v>
                </c:pt>
                <c:pt idx="1454">
                  <c:v>408.79</c:v>
                </c:pt>
                <c:pt idx="1455">
                  <c:v>408.851</c:v>
                </c:pt>
                <c:pt idx="1456">
                  <c:v>408.91199999999998</c:v>
                </c:pt>
                <c:pt idx="1457">
                  <c:v>408.97399999999999</c:v>
                </c:pt>
                <c:pt idx="1458">
                  <c:v>409.03500000000003</c:v>
                </c:pt>
                <c:pt idx="1459">
                  <c:v>409.096</c:v>
                </c:pt>
                <c:pt idx="1460">
                  <c:v>409.15699999999998</c:v>
                </c:pt>
                <c:pt idx="1461">
                  <c:v>409.21800000000002</c:v>
                </c:pt>
                <c:pt idx="1462">
                  <c:v>409.279</c:v>
                </c:pt>
                <c:pt idx="1463">
                  <c:v>409.34</c:v>
                </c:pt>
                <c:pt idx="1464">
                  <c:v>409.40100000000001</c:v>
                </c:pt>
                <c:pt idx="1465">
                  <c:v>409.46300000000002</c:v>
                </c:pt>
                <c:pt idx="1466">
                  <c:v>409.524</c:v>
                </c:pt>
                <c:pt idx="1467">
                  <c:v>409.58499999999998</c:v>
                </c:pt>
                <c:pt idx="1468">
                  <c:v>409.64600000000002</c:v>
                </c:pt>
                <c:pt idx="1469">
                  <c:v>409.70699999999999</c:v>
                </c:pt>
                <c:pt idx="1470">
                  <c:v>409.76799999999997</c:v>
                </c:pt>
                <c:pt idx="1471">
                  <c:v>409.82900000000001</c:v>
                </c:pt>
                <c:pt idx="1472">
                  <c:v>409.89</c:v>
                </c:pt>
                <c:pt idx="1473">
                  <c:v>409.95100000000002</c:v>
                </c:pt>
                <c:pt idx="1474">
                  <c:v>410.012</c:v>
                </c:pt>
                <c:pt idx="1475">
                  <c:v>410.07299999999998</c:v>
                </c:pt>
                <c:pt idx="1476">
                  <c:v>410.13499999999999</c:v>
                </c:pt>
                <c:pt idx="1477">
                  <c:v>410.19600000000003</c:v>
                </c:pt>
                <c:pt idx="1478">
                  <c:v>410.25700000000001</c:v>
                </c:pt>
                <c:pt idx="1479">
                  <c:v>410.31799999999998</c:v>
                </c:pt>
                <c:pt idx="1480">
                  <c:v>410.37900000000002</c:v>
                </c:pt>
                <c:pt idx="1481">
                  <c:v>410.44</c:v>
                </c:pt>
                <c:pt idx="1482">
                  <c:v>410.50099999999998</c:v>
                </c:pt>
                <c:pt idx="1483">
                  <c:v>410.56200000000001</c:v>
                </c:pt>
                <c:pt idx="1484">
                  <c:v>410.62299999999999</c:v>
                </c:pt>
                <c:pt idx="1485">
                  <c:v>410.68400000000003</c:v>
                </c:pt>
                <c:pt idx="1486">
                  <c:v>410.745</c:v>
                </c:pt>
                <c:pt idx="1487">
                  <c:v>410.80599999999998</c:v>
                </c:pt>
                <c:pt idx="1488">
                  <c:v>410.86700000000002</c:v>
                </c:pt>
                <c:pt idx="1489">
                  <c:v>410.928</c:v>
                </c:pt>
                <c:pt idx="1490">
                  <c:v>410.98899999999998</c:v>
                </c:pt>
                <c:pt idx="1491">
                  <c:v>411.05</c:v>
                </c:pt>
                <c:pt idx="1492">
                  <c:v>411.11099999999999</c:v>
                </c:pt>
                <c:pt idx="1493">
                  <c:v>411.17200000000003</c:v>
                </c:pt>
                <c:pt idx="1494">
                  <c:v>411.233</c:v>
                </c:pt>
                <c:pt idx="1495">
                  <c:v>411.29399999999998</c:v>
                </c:pt>
                <c:pt idx="1496">
                  <c:v>411.35500000000002</c:v>
                </c:pt>
                <c:pt idx="1497">
                  <c:v>411.416</c:v>
                </c:pt>
                <c:pt idx="1498">
                  <c:v>411.47699999999998</c:v>
                </c:pt>
                <c:pt idx="1499">
                  <c:v>411.53800000000001</c:v>
                </c:pt>
                <c:pt idx="1500">
                  <c:v>411.59899999999999</c:v>
                </c:pt>
                <c:pt idx="1501">
                  <c:v>411.66</c:v>
                </c:pt>
                <c:pt idx="1502">
                  <c:v>411.721</c:v>
                </c:pt>
                <c:pt idx="1503">
                  <c:v>411.78199999999998</c:v>
                </c:pt>
                <c:pt idx="1504">
                  <c:v>411.84199999999998</c:v>
                </c:pt>
                <c:pt idx="1505">
                  <c:v>411.90300000000002</c:v>
                </c:pt>
                <c:pt idx="1506">
                  <c:v>411.964</c:v>
                </c:pt>
                <c:pt idx="1507">
                  <c:v>412.02499999999998</c:v>
                </c:pt>
                <c:pt idx="1508">
                  <c:v>412.08600000000001</c:v>
                </c:pt>
                <c:pt idx="1509">
                  <c:v>412.14699999999999</c:v>
                </c:pt>
                <c:pt idx="1510">
                  <c:v>412.20800000000003</c:v>
                </c:pt>
                <c:pt idx="1511">
                  <c:v>412.26900000000001</c:v>
                </c:pt>
                <c:pt idx="1512">
                  <c:v>412.33</c:v>
                </c:pt>
                <c:pt idx="1513">
                  <c:v>412.39100000000002</c:v>
                </c:pt>
                <c:pt idx="1514">
                  <c:v>412.452</c:v>
                </c:pt>
                <c:pt idx="1515">
                  <c:v>412.512</c:v>
                </c:pt>
                <c:pt idx="1516">
                  <c:v>412.57299999999998</c:v>
                </c:pt>
                <c:pt idx="1517">
                  <c:v>412.63400000000001</c:v>
                </c:pt>
                <c:pt idx="1518">
                  <c:v>412.69499999999999</c:v>
                </c:pt>
                <c:pt idx="1519">
                  <c:v>412.75599999999997</c:v>
                </c:pt>
                <c:pt idx="1520">
                  <c:v>412.81700000000001</c:v>
                </c:pt>
                <c:pt idx="1521">
                  <c:v>412.87799999999999</c:v>
                </c:pt>
                <c:pt idx="1522">
                  <c:v>412.93900000000002</c:v>
                </c:pt>
                <c:pt idx="1523">
                  <c:v>412.99900000000002</c:v>
                </c:pt>
                <c:pt idx="1524">
                  <c:v>413.06</c:v>
                </c:pt>
                <c:pt idx="1525">
                  <c:v>413.12099999999998</c:v>
                </c:pt>
                <c:pt idx="1526">
                  <c:v>413.18200000000002</c:v>
                </c:pt>
                <c:pt idx="1527">
                  <c:v>413.24299999999999</c:v>
                </c:pt>
                <c:pt idx="1528">
                  <c:v>413.30399999999997</c:v>
                </c:pt>
                <c:pt idx="1529">
                  <c:v>413.36399999999998</c:v>
                </c:pt>
                <c:pt idx="1530">
                  <c:v>413.42500000000001</c:v>
                </c:pt>
                <c:pt idx="1531">
                  <c:v>413.48599999999999</c:v>
                </c:pt>
                <c:pt idx="1532">
                  <c:v>413.54700000000003</c:v>
                </c:pt>
                <c:pt idx="1533">
                  <c:v>413.608</c:v>
                </c:pt>
                <c:pt idx="1534">
                  <c:v>413.66800000000001</c:v>
                </c:pt>
                <c:pt idx="1535">
                  <c:v>413.72899999999998</c:v>
                </c:pt>
                <c:pt idx="1536">
                  <c:v>413.79</c:v>
                </c:pt>
                <c:pt idx="1537">
                  <c:v>413.851</c:v>
                </c:pt>
                <c:pt idx="1538">
                  <c:v>413.91199999999998</c:v>
                </c:pt>
                <c:pt idx="1539">
                  <c:v>413.97199999999998</c:v>
                </c:pt>
                <c:pt idx="1540">
                  <c:v>414.03300000000002</c:v>
                </c:pt>
                <c:pt idx="1541">
                  <c:v>414.09399999999999</c:v>
                </c:pt>
                <c:pt idx="1542">
                  <c:v>414.15499999999997</c:v>
                </c:pt>
                <c:pt idx="1543">
                  <c:v>414.21499999999997</c:v>
                </c:pt>
                <c:pt idx="1544">
                  <c:v>414.27600000000001</c:v>
                </c:pt>
                <c:pt idx="1545">
                  <c:v>414.33699999999999</c:v>
                </c:pt>
                <c:pt idx="1546">
                  <c:v>414.39800000000002</c:v>
                </c:pt>
                <c:pt idx="1547">
                  <c:v>414.45800000000003</c:v>
                </c:pt>
                <c:pt idx="1548">
                  <c:v>414.51900000000001</c:v>
                </c:pt>
                <c:pt idx="1549">
                  <c:v>414.58</c:v>
                </c:pt>
                <c:pt idx="1550">
                  <c:v>414.64100000000002</c:v>
                </c:pt>
                <c:pt idx="1551">
                  <c:v>414.70100000000002</c:v>
                </c:pt>
                <c:pt idx="1552">
                  <c:v>414.762</c:v>
                </c:pt>
                <c:pt idx="1553">
                  <c:v>414.82299999999998</c:v>
                </c:pt>
                <c:pt idx="1554">
                  <c:v>414.88400000000001</c:v>
                </c:pt>
                <c:pt idx="1555">
                  <c:v>414.94400000000002</c:v>
                </c:pt>
                <c:pt idx="1556">
                  <c:v>415.005</c:v>
                </c:pt>
                <c:pt idx="1557">
                  <c:v>415.06599999999997</c:v>
                </c:pt>
                <c:pt idx="1558">
                  <c:v>415.12599999999998</c:v>
                </c:pt>
                <c:pt idx="1559">
                  <c:v>415.18700000000001</c:v>
                </c:pt>
                <c:pt idx="1560">
                  <c:v>415.24799999999999</c:v>
                </c:pt>
                <c:pt idx="1561">
                  <c:v>415.30799999999999</c:v>
                </c:pt>
                <c:pt idx="1562">
                  <c:v>415.36900000000003</c:v>
                </c:pt>
                <c:pt idx="1563">
                  <c:v>415.43</c:v>
                </c:pt>
                <c:pt idx="1564">
                  <c:v>415.49</c:v>
                </c:pt>
                <c:pt idx="1565">
                  <c:v>415.55099999999999</c:v>
                </c:pt>
                <c:pt idx="1566">
                  <c:v>415.61200000000002</c:v>
                </c:pt>
                <c:pt idx="1567">
                  <c:v>415.67200000000003</c:v>
                </c:pt>
                <c:pt idx="1568">
                  <c:v>415.733</c:v>
                </c:pt>
                <c:pt idx="1569">
                  <c:v>415.79399999999998</c:v>
                </c:pt>
                <c:pt idx="1570">
                  <c:v>415.85399999999998</c:v>
                </c:pt>
                <c:pt idx="1571">
                  <c:v>415.91500000000002</c:v>
                </c:pt>
                <c:pt idx="1572">
                  <c:v>415.976</c:v>
                </c:pt>
                <c:pt idx="1573">
                  <c:v>416.036</c:v>
                </c:pt>
                <c:pt idx="1574">
                  <c:v>416.09699999999998</c:v>
                </c:pt>
                <c:pt idx="1575">
                  <c:v>416.15699999999998</c:v>
                </c:pt>
                <c:pt idx="1576">
                  <c:v>416.21800000000002</c:v>
                </c:pt>
                <c:pt idx="1577">
                  <c:v>416.279</c:v>
                </c:pt>
                <c:pt idx="1578">
                  <c:v>416.339</c:v>
                </c:pt>
                <c:pt idx="1579">
                  <c:v>416.4</c:v>
                </c:pt>
                <c:pt idx="1580">
                  <c:v>416.46</c:v>
                </c:pt>
                <c:pt idx="1581">
                  <c:v>416.52100000000002</c:v>
                </c:pt>
                <c:pt idx="1582">
                  <c:v>416.58199999999999</c:v>
                </c:pt>
                <c:pt idx="1583">
                  <c:v>416.642</c:v>
                </c:pt>
                <c:pt idx="1584">
                  <c:v>416.70299999999997</c:v>
                </c:pt>
                <c:pt idx="1585">
                  <c:v>416.76299999999998</c:v>
                </c:pt>
                <c:pt idx="1586">
                  <c:v>416.82400000000001</c:v>
                </c:pt>
                <c:pt idx="1587">
                  <c:v>416.88400000000001</c:v>
                </c:pt>
                <c:pt idx="1588">
                  <c:v>416.94499999999999</c:v>
                </c:pt>
                <c:pt idx="1589">
                  <c:v>417.00599999999997</c:v>
                </c:pt>
                <c:pt idx="1590">
                  <c:v>417.06599999999997</c:v>
                </c:pt>
                <c:pt idx="1591">
                  <c:v>417.12700000000001</c:v>
                </c:pt>
                <c:pt idx="1592">
                  <c:v>417.18700000000001</c:v>
                </c:pt>
                <c:pt idx="1593">
                  <c:v>417.24799999999999</c:v>
                </c:pt>
                <c:pt idx="1594">
                  <c:v>417.30799999999999</c:v>
                </c:pt>
                <c:pt idx="1595">
                  <c:v>417.36900000000003</c:v>
                </c:pt>
                <c:pt idx="1596">
                  <c:v>417.42899999999997</c:v>
                </c:pt>
                <c:pt idx="1597">
                  <c:v>417.49</c:v>
                </c:pt>
                <c:pt idx="1598">
                  <c:v>417.55</c:v>
                </c:pt>
                <c:pt idx="1599">
                  <c:v>417.61099999999999</c:v>
                </c:pt>
                <c:pt idx="1600">
                  <c:v>417.67099999999999</c:v>
                </c:pt>
                <c:pt idx="1601">
                  <c:v>417.73200000000003</c:v>
                </c:pt>
                <c:pt idx="1602">
                  <c:v>417.79199999999997</c:v>
                </c:pt>
                <c:pt idx="1603">
                  <c:v>417.85300000000001</c:v>
                </c:pt>
                <c:pt idx="1604">
                  <c:v>417.91300000000001</c:v>
                </c:pt>
                <c:pt idx="1605">
                  <c:v>417.97399999999999</c:v>
                </c:pt>
                <c:pt idx="1606">
                  <c:v>418.03399999999999</c:v>
                </c:pt>
                <c:pt idx="1607">
                  <c:v>418.09500000000003</c:v>
                </c:pt>
                <c:pt idx="1608">
                  <c:v>418.15499999999997</c:v>
                </c:pt>
                <c:pt idx="1609">
                  <c:v>418.21600000000001</c:v>
                </c:pt>
                <c:pt idx="1610">
                  <c:v>418.27600000000001</c:v>
                </c:pt>
                <c:pt idx="1611">
                  <c:v>418.33600000000001</c:v>
                </c:pt>
                <c:pt idx="1612">
                  <c:v>418.33699999999999</c:v>
                </c:pt>
                <c:pt idx="1613">
                  <c:v>418.4</c:v>
                </c:pt>
                <c:pt idx="1614">
                  <c:v>418.46300000000002</c:v>
                </c:pt>
                <c:pt idx="1615">
                  <c:v>418.52600000000001</c:v>
                </c:pt>
                <c:pt idx="1616">
                  <c:v>418.589</c:v>
                </c:pt>
                <c:pt idx="1617">
                  <c:v>418.65199999999999</c:v>
                </c:pt>
                <c:pt idx="1618">
                  <c:v>418.71499999999997</c:v>
                </c:pt>
                <c:pt idx="1619">
                  <c:v>418.77800000000002</c:v>
                </c:pt>
                <c:pt idx="1620">
                  <c:v>418.84100000000001</c:v>
                </c:pt>
                <c:pt idx="1621">
                  <c:v>418.904</c:v>
                </c:pt>
                <c:pt idx="1622">
                  <c:v>418.96699999999998</c:v>
                </c:pt>
                <c:pt idx="1623">
                  <c:v>419.03</c:v>
                </c:pt>
                <c:pt idx="1624">
                  <c:v>419.09300000000002</c:v>
                </c:pt>
                <c:pt idx="1625">
                  <c:v>419.15600000000001</c:v>
                </c:pt>
                <c:pt idx="1626">
                  <c:v>419.21899999999999</c:v>
                </c:pt>
                <c:pt idx="1627">
                  <c:v>419.28199999999998</c:v>
                </c:pt>
                <c:pt idx="1628">
                  <c:v>419.34500000000003</c:v>
                </c:pt>
                <c:pt idx="1629">
                  <c:v>419.40800000000002</c:v>
                </c:pt>
                <c:pt idx="1630">
                  <c:v>419.471</c:v>
                </c:pt>
                <c:pt idx="1631">
                  <c:v>419.53399999999999</c:v>
                </c:pt>
                <c:pt idx="1632">
                  <c:v>419.596</c:v>
                </c:pt>
                <c:pt idx="1633">
                  <c:v>419.65899999999999</c:v>
                </c:pt>
                <c:pt idx="1634">
                  <c:v>419.72199999999998</c:v>
                </c:pt>
                <c:pt idx="1635">
                  <c:v>419.78500000000003</c:v>
                </c:pt>
                <c:pt idx="1636">
                  <c:v>419.84800000000001</c:v>
                </c:pt>
                <c:pt idx="1637">
                  <c:v>419.911</c:v>
                </c:pt>
                <c:pt idx="1638">
                  <c:v>419.97399999999999</c:v>
                </c:pt>
                <c:pt idx="1639">
                  <c:v>420.03699999999998</c:v>
                </c:pt>
                <c:pt idx="1640">
                  <c:v>420.1</c:v>
                </c:pt>
                <c:pt idx="1641">
                  <c:v>420.16300000000001</c:v>
                </c:pt>
                <c:pt idx="1642">
                  <c:v>420.226</c:v>
                </c:pt>
                <c:pt idx="1643">
                  <c:v>420.28899999999999</c:v>
                </c:pt>
                <c:pt idx="1644">
                  <c:v>420.35199999999998</c:v>
                </c:pt>
                <c:pt idx="1645">
                  <c:v>420.41399999999999</c:v>
                </c:pt>
                <c:pt idx="1646">
                  <c:v>420.47699999999998</c:v>
                </c:pt>
                <c:pt idx="1647">
                  <c:v>420.54</c:v>
                </c:pt>
                <c:pt idx="1648">
                  <c:v>420.60300000000001</c:v>
                </c:pt>
                <c:pt idx="1649">
                  <c:v>420.666</c:v>
                </c:pt>
                <c:pt idx="1650">
                  <c:v>420.72899999999998</c:v>
                </c:pt>
                <c:pt idx="1651">
                  <c:v>420.79199999999997</c:v>
                </c:pt>
                <c:pt idx="1652">
                  <c:v>420.85500000000002</c:v>
                </c:pt>
                <c:pt idx="1653">
                  <c:v>420.91699999999997</c:v>
                </c:pt>
                <c:pt idx="1654">
                  <c:v>420.98</c:v>
                </c:pt>
                <c:pt idx="1655">
                  <c:v>421.04300000000001</c:v>
                </c:pt>
                <c:pt idx="1656">
                  <c:v>421.10599999999999</c:v>
                </c:pt>
                <c:pt idx="1657">
                  <c:v>421.16899999999998</c:v>
                </c:pt>
                <c:pt idx="1658">
                  <c:v>421.23200000000003</c:v>
                </c:pt>
                <c:pt idx="1659">
                  <c:v>421.29500000000002</c:v>
                </c:pt>
                <c:pt idx="1660">
                  <c:v>421.35700000000003</c:v>
                </c:pt>
                <c:pt idx="1661">
                  <c:v>421.42</c:v>
                </c:pt>
                <c:pt idx="1662">
                  <c:v>421.483</c:v>
                </c:pt>
                <c:pt idx="1663">
                  <c:v>421.54599999999999</c:v>
                </c:pt>
                <c:pt idx="1664">
                  <c:v>421.60899999999998</c:v>
                </c:pt>
                <c:pt idx="1665">
                  <c:v>421.67099999999999</c:v>
                </c:pt>
                <c:pt idx="1666">
                  <c:v>421.73399999999998</c:v>
                </c:pt>
                <c:pt idx="1667">
                  <c:v>421.79700000000003</c:v>
                </c:pt>
                <c:pt idx="1668">
                  <c:v>421.86</c:v>
                </c:pt>
                <c:pt idx="1669">
                  <c:v>421.923</c:v>
                </c:pt>
                <c:pt idx="1670">
                  <c:v>421.98500000000001</c:v>
                </c:pt>
                <c:pt idx="1671">
                  <c:v>422.048</c:v>
                </c:pt>
                <c:pt idx="1672">
                  <c:v>422.11099999999999</c:v>
                </c:pt>
                <c:pt idx="1673">
                  <c:v>422.17399999999998</c:v>
                </c:pt>
                <c:pt idx="1674">
                  <c:v>422.23700000000002</c:v>
                </c:pt>
                <c:pt idx="1675">
                  <c:v>422.29899999999998</c:v>
                </c:pt>
                <c:pt idx="1676">
                  <c:v>422.36200000000002</c:v>
                </c:pt>
                <c:pt idx="1677">
                  <c:v>422.42500000000001</c:v>
                </c:pt>
                <c:pt idx="1678">
                  <c:v>422.488</c:v>
                </c:pt>
                <c:pt idx="1679">
                  <c:v>422.55</c:v>
                </c:pt>
                <c:pt idx="1680">
                  <c:v>422.613</c:v>
                </c:pt>
                <c:pt idx="1681">
                  <c:v>422.67599999999999</c:v>
                </c:pt>
                <c:pt idx="1682">
                  <c:v>422.73899999999998</c:v>
                </c:pt>
                <c:pt idx="1683">
                  <c:v>422.80099999999999</c:v>
                </c:pt>
                <c:pt idx="1684">
                  <c:v>422.86399999999998</c:v>
                </c:pt>
                <c:pt idx="1685">
                  <c:v>422.92700000000002</c:v>
                </c:pt>
                <c:pt idx="1686">
                  <c:v>422.99</c:v>
                </c:pt>
                <c:pt idx="1687">
                  <c:v>423.05200000000002</c:v>
                </c:pt>
                <c:pt idx="1688">
                  <c:v>423.11500000000001</c:v>
                </c:pt>
                <c:pt idx="1689">
                  <c:v>423.178</c:v>
                </c:pt>
                <c:pt idx="1690">
                  <c:v>423.24</c:v>
                </c:pt>
                <c:pt idx="1691">
                  <c:v>423.303</c:v>
                </c:pt>
                <c:pt idx="1692">
                  <c:v>423.36599999999999</c:v>
                </c:pt>
                <c:pt idx="1693">
                  <c:v>423.42899999999997</c:v>
                </c:pt>
                <c:pt idx="1694">
                  <c:v>423.49099999999999</c:v>
                </c:pt>
                <c:pt idx="1695">
                  <c:v>423.55399999999997</c:v>
                </c:pt>
                <c:pt idx="1696">
                  <c:v>423.61700000000002</c:v>
                </c:pt>
                <c:pt idx="1697">
                  <c:v>423.67899999999997</c:v>
                </c:pt>
                <c:pt idx="1698">
                  <c:v>423.74200000000002</c:v>
                </c:pt>
                <c:pt idx="1699">
                  <c:v>423.80500000000001</c:v>
                </c:pt>
                <c:pt idx="1700">
                  <c:v>423.86700000000002</c:v>
                </c:pt>
                <c:pt idx="1701">
                  <c:v>423.93</c:v>
                </c:pt>
                <c:pt idx="1702">
                  <c:v>423.99299999999999</c:v>
                </c:pt>
                <c:pt idx="1703">
                  <c:v>424.05500000000001</c:v>
                </c:pt>
                <c:pt idx="1704">
                  <c:v>424.11799999999999</c:v>
                </c:pt>
                <c:pt idx="1705">
                  <c:v>424.18099999999998</c:v>
                </c:pt>
                <c:pt idx="1706">
                  <c:v>424.24299999999999</c:v>
                </c:pt>
                <c:pt idx="1707">
                  <c:v>424.30599999999998</c:v>
                </c:pt>
                <c:pt idx="1708">
                  <c:v>424.36900000000003</c:v>
                </c:pt>
                <c:pt idx="1709">
                  <c:v>424.43099999999998</c:v>
                </c:pt>
                <c:pt idx="1710">
                  <c:v>424.49400000000003</c:v>
                </c:pt>
                <c:pt idx="1711">
                  <c:v>424.55599999999998</c:v>
                </c:pt>
                <c:pt idx="1712">
                  <c:v>424.61900000000003</c:v>
                </c:pt>
                <c:pt idx="1713">
                  <c:v>424.68200000000002</c:v>
                </c:pt>
                <c:pt idx="1714">
                  <c:v>424.74400000000003</c:v>
                </c:pt>
                <c:pt idx="1715">
                  <c:v>424.80700000000002</c:v>
                </c:pt>
                <c:pt idx="1716">
                  <c:v>424.87</c:v>
                </c:pt>
                <c:pt idx="1717">
                  <c:v>424.93200000000002</c:v>
                </c:pt>
                <c:pt idx="1718">
                  <c:v>424.995</c:v>
                </c:pt>
                <c:pt idx="1719">
                  <c:v>425.05700000000002</c:v>
                </c:pt>
                <c:pt idx="1720">
                  <c:v>425.12</c:v>
                </c:pt>
                <c:pt idx="1721">
                  <c:v>425.18299999999999</c:v>
                </c:pt>
                <c:pt idx="1722">
                  <c:v>425.245</c:v>
                </c:pt>
                <c:pt idx="1723">
                  <c:v>425.30799999999999</c:v>
                </c:pt>
                <c:pt idx="1724">
                  <c:v>425.37</c:v>
                </c:pt>
                <c:pt idx="1725">
                  <c:v>425.43299999999999</c:v>
                </c:pt>
                <c:pt idx="1726">
                  <c:v>425.495</c:v>
                </c:pt>
                <c:pt idx="1727">
                  <c:v>425.55799999999999</c:v>
                </c:pt>
                <c:pt idx="1728">
                  <c:v>425.62099999999998</c:v>
                </c:pt>
                <c:pt idx="1729">
                  <c:v>425.68299999999999</c:v>
                </c:pt>
                <c:pt idx="1730">
                  <c:v>425.74599999999998</c:v>
                </c:pt>
                <c:pt idx="1731">
                  <c:v>425.80799999999999</c:v>
                </c:pt>
                <c:pt idx="1732">
                  <c:v>425.87099999999998</c:v>
                </c:pt>
                <c:pt idx="1733">
                  <c:v>425.93299999999999</c:v>
                </c:pt>
                <c:pt idx="1734">
                  <c:v>425.99599999999998</c:v>
                </c:pt>
                <c:pt idx="1735">
                  <c:v>426.05799999999999</c:v>
                </c:pt>
                <c:pt idx="1736">
                  <c:v>426.12099999999998</c:v>
                </c:pt>
                <c:pt idx="1737">
                  <c:v>426.18299999999999</c:v>
                </c:pt>
                <c:pt idx="1738">
                  <c:v>426.24599999999998</c:v>
                </c:pt>
                <c:pt idx="1739">
                  <c:v>426.30799999999999</c:v>
                </c:pt>
                <c:pt idx="1740">
                  <c:v>426.37099999999998</c:v>
                </c:pt>
                <c:pt idx="1741">
                  <c:v>426.43299999999999</c:v>
                </c:pt>
                <c:pt idx="1742">
                  <c:v>426.49599999999998</c:v>
                </c:pt>
                <c:pt idx="1743">
                  <c:v>426.55799999999999</c:v>
                </c:pt>
                <c:pt idx="1744">
                  <c:v>426.62099999999998</c:v>
                </c:pt>
                <c:pt idx="1745">
                  <c:v>426.68299999999999</c:v>
                </c:pt>
                <c:pt idx="1746">
                  <c:v>426.74599999999998</c:v>
                </c:pt>
                <c:pt idx="1747">
                  <c:v>426.80799999999999</c:v>
                </c:pt>
                <c:pt idx="1748">
                  <c:v>426.87099999999998</c:v>
                </c:pt>
                <c:pt idx="1749">
                  <c:v>426.93299999999999</c:v>
                </c:pt>
                <c:pt idx="1750">
                  <c:v>426.99599999999998</c:v>
                </c:pt>
                <c:pt idx="1751">
                  <c:v>427.05799999999999</c:v>
                </c:pt>
                <c:pt idx="1752">
                  <c:v>427.12099999999998</c:v>
                </c:pt>
                <c:pt idx="1753">
                  <c:v>427.18299999999999</c:v>
                </c:pt>
                <c:pt idx="1754">
                  <c:v>427.24599999999998</c:v>
                </c:pt>
                <c:pt idx="1755">
                  <c:v>427.30799999999999</c:v>
                </c:pt>
                <c:pt idx="1756">
                  <c:v>427.37</c:v>
                </c:pt>
                <c:pt idx="1757">
                  <c:v>427.43299999999999</c:v>
                </c:pt>
                <c:pt idx="1758">
                  <c:v>427.495</c:v>
                </c:pt>
                <c:pt idx="1759">
                  <c:v>427.55799999999999</c:v>
                </c:pt>
                <c:pt idx="1760">
                  <c:v>427.62</c:v>
                </c:pt>
                <c:pt idx="1761">
                  <c:v>427.68299999999999</c:v>
                </c:pt>
                <c:pt idx="1762">
                  <c:v>427.745</c:v>
                </c:pt>
                <c:pt idx="1763">
                  <c:v>427.80700000000002</c:v>
                </c:pt>
                <c:pt idx="1764">
                  <c:v>427.87</c:v>
                </c:pt>
                <c:pt idx="1765">
                  <c:v>427.93200000000002</c:v>
                </c:pt>
                <c:pt idx="1766">
                  <c:v>427.995</c:v>
                </c:pt>
                <c:pt idx="1767">
                  <c:v>428.05700000000002</c:v>
                </c:pt>
                <c:pt idx="1768">
                  <c:v>428.11900000000003</c:v>
                </c:pt>
                <c:pt idx="1769">
                  <c:v>428.18200000000002</c:v>
                </c:pt>
                <c:pt idx="1770">
                  <c:v>428.24400000000003</c:v>
                </c:pt>
                <c:pt idx="1771">
                  <c:v>428.30700000000002</c:v>
                </c:pt>
                <c:pt idx="1772">
                  <c:v>428.36900000000003</c:v>
                </c:pt>
                <c:pt idx="1773">
                  <c:v>428.43099999999998</c:v>
                </c:pt>
                <c:pt idx="1774">
                  <c:v>428.49400000000003</c:v>
                </c:pt>
                <c:pt idx="1775">
                  <c:v>428.55599999999998</c:v>
                </c:pt>
                <c:pt idx="1776">
                  <c:v>428.61799999999999</c:v>
                </c:pt>
                <c:pt idx="1777">
                  <c:v>428.68099999999998</c:v>
                </c:pt>
                <c:pt idx="1778">
                  <c:v>428.74299999999999</c:v>
                </c:pt>
                <c:pt idx="1779">
                  <c:v>428.80500000000001</c:v>
                </c:pt>
                <c:pt idx="1780">
                  <c:v>428.86799999999999</c:v>
                </c:pt>
                <c:pt idx="1781">
                  <c:v>428.93</c:v>
                </c:pt>
                <c:pt idx="1782">
                  <c:v>428.99200000000002</c:v>
                </c:pt>
                <c:pt idx="1783">
                  <c:v>429.05500000000001</c:v>
                </c:pt>
                <c:pt idx="1784">
                  <c:v>429.11700000000002</c:v>
                </c:pt>
                <c:pt idx="1785">
                  <c:v>429.17899999999997</c:v>
                </c:pt>
                <c:pt idx="1786">
                  <c:v>429.24200000000002</c:v>
                </c:pt>
                <c:pt idx="1787">
                  <c:v>429.30399999999997</c:v>
                </c:pt>
                <c:pt idx="1788">
                  <c:v>429.36599999999999</c:v>
                </c:pt>
                <c:pt idx="1789">
                  <c:v>429.42899999999997</c:v>
                </c:pt>
                <c:pt idx="1790">
                  <c:v>429.49099999999999</c:v>
                </c:pt>
                <c:pt idx="1791">
                  <c:v>429.553</c:v>
                </c:pt>
                <c:pt idx="1792">
                  <c:v>429.61599999999999</c:v>
                </c:pt>
                <c:pt idx="1793">
                  <c:v>429.678</c:v>
                </c:pt>
                <c:pt idx="1794">
                  <c:v>429.74</c:v>
                </c:pt>
                <c:pt idx="1795">
                  <c:v>429.80200000000002</c:v>
                </c:pt>
                <c:pt idx="1796">
                  <c:v>429.86500000000001</c:v>
                </c:pt>
                <c:pt idx="1797">
                  <c:v>429.92700000000002</c:v>
                </c:pt>
                <c:pt idx="1798">
                  <c:v>429.98899999999998</c:v>
                </c:pt>
                <c:pt idx="1799">
                  <c:v>430.05200000000002</c:v>
                </c:pt>
                <c:pt idx="1800">
                  <c:v>430.11399999999998</c:v>
                </c:pt>
                <c:pt idx="1801">
                  <c:v>430.17599999999999</c:v>
                </c:pt>
                <c:pt idx="1802">
                  <c:v>430.238</c:v>
                </c:pt>
                <c:pt idx="1803">
                  <c:v>430.30099999999999</c:v>
                </c:pt>
                <c:pt idx="1804">
                  <c:v>430.363</c:v>
                </c:pt>
                <c:pt idx="1805">
                  <c:v>430.42500000000001</c:v>
                </c:pt>
                <c:pt idx="1806">
                  <c:v>430.48700000000002</c:v>
                </c:pt>
                <c:pt idx="1807">
                  <c:v>430.54899999999998</c:v>
                </c:pt>
                <c:pt idx="1808">
                  <c:v>430.61200000000002</c:v>
                </c:pt>
                <c:pt idx="1809">
                  <c:v>430.67399999999998</c:v>
                </c:pt>
                <c:pt idx="1810">
                  <c:v>430.73599999999999</c:v>
                </c:pt>
                <c:pt idx="1811">
                  <c:v>430.798</c:v>
                </c:pt>
                <c:pt idx="1812">
                  <c:v>430.86099999999999</c:v>
                </c:pt>
                <c:pt idx="1813">
                  <c:v>430.923</c:v>
                </c:pt>
                <c:pt idx="1814">
                  <c:v>430.98500000000001</c:v>
                </c:pt>
                <c:pt idx="1815">
                  <c:v>431.04700000000003</c:v>
                </c:pt>
                <c:pt idx="1816">
                  <c:v>431.10899999999998</c:v>
                </c:pt>
                <c:pt idx="1817">
                  <c:v>431.17200000000003</c:v>
                </c:pt>
                <c:pt idx="1818">
                  <c:v>431.23399999999998</c:v>
                </c:pt>
                <c:pt idx="1819">
                  <c:v>431.29599999999999</c:v>
                </c:pt>
                <c:pt idx="1820">
                  <c:v>431.358</c:v>
                </c:pt>
                <c:pt idx="1821">
                  <c:v>431.42</c:v>
                </c:pt>
                <c:pt idx="1822">
                  <c:v>431.48200000000003</c:v>
                </c:pt>
                <c:pt idx="1823">
                  <c:v>431.54500000000002</c:v>
                </c:pt>
                <c:pt idx="1824">
                  <c:v>431.60700000000003</c:v>
                </c:pt>
                <c:pt idx="1825">
                  <c:v>431.66899999999998</c:v>
                </c:pt>
                <c:pt idx="1826">
                  <c:v>431.73099999999999</c:v>
                </c:pt>
                <c:pt idx="1827">
                  <c:v>431.79300000000001</c:v>
                </c:pt>
                <c:pt idx="1828">
                  <c:v>431.85500000000002</c:v>
                </c:pt>
                <c:pt idx="1829">
                  <c:v>431.91699999999997</c:v>
                </c:pt>
                <c:pt idx="1830">
                  <c:v>431.98</c:v>
                </c:pt>
                <c:pt idx="1831">
                  <c:v>432.04199999999997</c:v>
                </c:pt>
                <c:pt idx="1832">
                  <c:v>432.10399999999998</c:v>
                </c:pt>
                <c:pt idx="1833">
                  <c:v>432.166</c:v>
                </c:pt>
                <c:pt idx="1834">
                  <c:v>432.22800000000001</c:v>
                </c:pt>
                <c:pt idx="1835">
                  <c:v>432.29</c:v>
                </c:pt>
                <c:pt idx="1836">
                  <c:v>432.35199999999998</c:v>
                </c:pt>
                <c:pt idx="1837">
                  <c:v>432.41399999999999</c:v>
                </c:pt>
                <c:pt idx="1838">
                  <c:v>432.47699999999998</c:v>
                </c:pt>
                <c:pt idx="1839">
                  <c:v>432.53899999999999</c:v>
                </c:pt>
                <c:pt idx="1840">
                  <c:v>432.601</c:v>
                </c:pt>
                <c:pt idx="1841">
                  <c:v>432.66300000000001</c:v>
                </c:pt>
                <c:pt idx="1842">
                  <c:v>432.72500000000002</c:v>
                </c:pt>
                <c:pt idx="1843">
                  <c:v>432.78699999999998</c:v>
                </c:pt>
                <c:pt idx="1844">
                  <c:v>432.84899999999999</c:v>
                </c:pt>
                <c:pt idx="1845">
                  <c:v>432.911</c:v>
                </c:pt>
                <c:pt idx="1846">
                  <c:v>432.97300000000001</c:v>
                </c:pt>
                <c:pt idx="1847">
                  <c:v>433.03500000000003</c:v>
                </c:pt>
                <c:pt idx="1848">
                  <c:v>433.09699999999998</c:v>
                </c:pt>
                <c:pt idx="1849">
                  <c:v>433.15899999999999</c:v>
                </c:pt>
                <c:pt idx="1850">
                  <c:v>433.221</c:v>
                </c:pt>
                <c:pt idx="1851">
                  <c:v>433.28300000000002</c:v>
                </c:pt>
                <c:pt idx="1852">
                  <c:v>433.34500000000003</c:v>
                </c:pt>
                <c:pt idx="1853">
                  <c:v>433.40800000000002</c:v>
                </c:pt>
                <c:pt idx="1854">
                  <c:v>433.47</c:v>
                </c:pt>
                <c:pt idx="1855">
                  <c:v>433.53199999999998</c:v>
                </c:pt>
                <c:pt idx="1856">
                  <c:v>433.59399999999999</c:v>
                </c:pt>
                <c:pt idx="1857">
                  <c:v>433.65600000000001</c:v>
                </c:pt>
                <c:pt idx="1858">
                  <c:v>433.71800000000002</c:v>
                </c:pt>
                <c:pt idx="1859">
                  <c:v>433.78</c:v>
                </c:pt>
                <c:pt idx="1860">
                  <c:v>433.84199999999998</c:v>
                </c:pt>
                <c:pt idx="1861">
                  <c:v>433.904</c:v>
                </c:pt>
                <c:pt idx="1862">
                  <c:v>433.96600000000001</c:v>
                </c:pt>
                <c:pt idx="1863">
                  <c:v>434.02800000000002</c:v>
                </c:pt>
                <c:pt idx="1864">
                  <c:v>434.09</c:v>
                </c:pt>
                <c:pt idx="1865">
                  <c:v>434.15199999999999</c:v>
                </c:pt>
                <c:pt idx="1866">
                  <c:v>434.214</c:v>
                </c:pt>
                <c:pt idx="1867">
                  <c:v>434.27600000000001</c:v>
                </c:pt>
                <c:pt idx="1868">
                  <c:v>434.33800000000002</c:v>
                </c:pt>
                <c:pt idx="1869">
                  <c:v>434.4</c:v>
                </c:pt>
                <c:pt idx="1870">
                  <c:v>434.46199999999999</c:v>
                </c:pt>
                <c:pt idx="1871">
                  <c:v>434.52300000000002</c:v>
                </c:pt>
                <c:pt idx="1872">
                  <c:v>434.58499999999998</c:v>
                </c:pt>
                <c:pt idx="1873">
                  <c:v>434.64699999999999</c:v>
                </c:pt>
                <c:pt idx="1874">
                  <c:v>434.709</c:v>
                </c:pt>
                <c:pt idx="1875">
                  <c:v>434.77100000000002</c:v>
                </c:pt>
                <c:pt idx="1876">
                  <c:v>434.83300000000003</c:v>
                </c:pt>
                <c:pt idx="1877">
                  <c:v>434.89499999999998</c:v>
                </c:pt>
                <c:pt idx="1878">
                  <c:v>434.95699999999999</c:v>
                </c:pt>
                <c:pt idx="1879">
                  <c:v>435.01900000000001</c:v>
                </c:pt>
                <c:pt idx="1880">
                  <c:v>435.08100000000002</c:v>
                </c:pt>
                <c:pt idx="1881">
                  <c:v>435.14299999999997</c:v>
                </c:pt>
                <c:pt idx="1882">
                  <c:v>435.20499999999998</c:v>
                </c:pt>
                <c:pt idx="1883">
                  <c:v>435.267</c:v>
                </c:pt>
                <c:pt idx="1884">
                  <c:v>435.32900000000001</c:v>
                </c:pt>
                <c:pt idx="1885">
                  <c:v>435.39</c:v>
                </c:pt>
                <c:pt idx="1886">
                  <c:v>435.452</c:v>
                </c:pt>
                <c:pt idx="1887">
                  <c:v>435.51400000000001</c:v>
                </c:pt>
                <c:pt idx="1888">
                  <c:v>435.57600000000002</c:v>
                </c:pt>
                <c:pt idx="1889">
                  <c:v>435.63799999999998</c:v>
                </c:pt>
                <c:pt idx="1890">
                  <c:v>435.7</c:v>
                </c:pt>
                <c:pt idx="1891">
                  <c:v>435.762</c:v>
                </c:pt>
                <c:pt idx="1892">
                  <c:v>435.82400000000001</c:v>
                </c:pt>
                <c:pt idx="1893">
                  <c:v>435.88600000000002</c:v>
                </c:pt>
                <c:pt idx="1894">
                  <c:v>435.947</c:v>
                </c:pt>
                <c:pt idx="1895">
                  <c:v>436.00900000000001</c:v>
                </c:pt>
                <c:pt idx="1896">
                  <c:v>436.07100000000003</c:v>
                </c:pt>
                <c:pt idx="1897">
                  <c:v>436.13299999999998</c:v>
                </c:pt>
                <c:pt idx="1898">
                  <c:v>436.19499999999999</c:v>
                </c:pt>
                <c:pt idx="1899">
                  <c:v>436.25700000000001</c:v>
                </c:pt>
                <c:pt idx="1900">
                  <c:v>436.31799999999998</c:v>
                </c:pt>
                <c:pt idx="1901">
                  <c:v>436.38</c:v>
                </c:pt>
                <c:pt idx="1902">
                  <c:v>436.44200000000001</c:v>
                </c:pt>
                <c:pt idx="1903">
                  <c:v>436.50400000000002</c:v>
                </c:pt>
                <c:pt idx="1904">
                  <c:v>436.56599999999997</c:v>
                </c:pt>
                <c:pt idx="1905">
                  <c:v>436.62799999999999</c:v>
                </c:pt>
                <c:pt idx="1906">
                  <c:v>436.68900000000002</c:v>
                </c:pt>
                <c:pt idx="1907">
                  <c:v>436.75099999999998</c:v>
                </c:pt>
                <c:pt idx="1908">
                  <c:v>436.81299999999999</c:v>
                </c:pt>
                <c:pt idx="1909">
                  <c:v>436.875</c:v>
                </c:pt>
                <c:pt idx="1910">
                  <c:v>436.93700000000001</c:v>
                </c:pt>
                <c:pt idx="1911">
                  <c:v>436.99799999999999</c:v>
                </c:pt>
                <c:pt idx="1912">
                  <c:v>437.06</c:v>
                </c:pt>
                <c:pt idx="1913">
                  <c:v>437.12200000000001</c:v>
                </c:pt>
                <c:pt idx="1914">
                  <c:v>437.18400000000003</c:v>
                </c:pt>
                <c:pt idx="1915">
                  <c:v>437.24599999999998</c:v>
                </c:pt>
                <c:pt idx="1916">
                  <c:v>437.30700000000002</c:v>
                </c:pt>
                <c:pt idx="1917">
                  <c:v>437.36900000000003</c:v>
                </c:pt>
                <c:pt idx="1918">
                  <c:v>437.43099999999998</c:v>
                </c:pt>
                <c:pt idx="1919">
                  <c:v>437.49299999999999</c:v>
                </c:pt>
                <c:pt idx="1920">
                  <c:v>437.55399999999997</c:v>
                </c:pt>
                <c:pt idx="1921">
                  <c:v>437.61599999999999</c:v>
                </c:pt>
                <c:pt idx="1922">
                  <c:v>437.678</c:v>
                </c:pt>
                <c:pt idx="1923">
                  <c:v>437.74</c:v>
                </c:pt>
                <c:pt idx="1924">
                  <c:v>437.80099999999999</c:v>
                </c:pt>
                <c:pt idx="1925">
                  <c:v>437.863</c:v>
                </c:pt>
                <c:pt idx="1926">
                  <c:v>437.92500000000001</c:v>
                </c:pt>
                <c:pt idx="1927">
                  <c:v>437.98599999999999</c:v>
                </c:pt>
                <c:pt idx="1928">
                  <c:v>438.048</c:v>
                </c:pt>
                <c:pt idx="1929">
                  <c:v>438.11</c:v>
                </c:pt>
                <c:pt idx="1930">
                  <c:v>438.17200000000003</c:v>
                </c:pt>
                <c:pt idx="1931">
                  <c:v>438.233</c:v>
                </c:pt>
                <c:pt idx="1932">
                  <c:v>438.29500000000002</c:v>
                </c:pt>
                <c:pt idx="1933">
                  <c:v>438.35700000000003</c:v>
                </c:pt>
                <c:pt idx="1934">
                  <c:v>438.41800000000001</c:v>
                </c:pt>
                <c:pt idx="1935">
                  <c:v>438.48</c:v>
                </c:pt>
                <c:pt idx="1936">
                  <c:v>438.54199999999997</c:v>
                </c:pt>
                <c:pt idx="1937">
                  <c:v>438.60300000000001</c:v>
                </c:pt>
                <c:pt idx="1938">
                  <c:v>438.66500000000002</c:v>
                </c:pt>
                <c:pt idx="1939">
                  <c:v>438.72699999999998</c:v>
                </c:pt>
                <c:pt idx="1940">
                  <c:v>438.78800000000001</c:v>
                </c:pt>
                <c:pt idx="1941">
                  <c:v>438.85</c:v>
                </c:pt>
                <c:pt idx="1942">
                  <c:v>438.91199999999998</c:v>
                </c:pt>
                <c:pt idx="1943">
                  <c:v>438.97300000000001</c:v>
                </c:pt>
                <c:pt idx="1944">
                  <c:v>439.03500000000003</c:v>
                </c:pt>
                <c:pt idx="1945">
                  <c:v>439.09699999999998</c:v>
                </c:pt>
                <c:pt idx="1946">
                  <c:v>439.15800000000002</c:v>
                </c:pt>
                <c:pt idx="1947">
                  <c:v>439.22</c:v>
                </c:pt>
                <c:pt idx="1948">
                  <c:v>439.28199999999998</c:v>
                </c:pt>
                <c:pt idx="1949">
                  <c:v>439.34300000000002</c:v>
                </c:pt>
                <c:pt idx="1950">
                  <c:v>439.40499999999997</c:v>
                </c:pt>
                <c:pt idx="1951">
                  <c:v>439.46600000000001</c:v>
                </c:pt>
                <c:pt idx="1952">
                  <c:v>439.52800000000002</c:v>
                </c:pt>
                <c:pt idx="1953">
                  <c:v>439.59</c:v>
                </c:pt>
                <c:pt idx="1954">
                  <c:v>439.65100000000001</c:v>
                </c:pt>
                <c:pt idx="1955">
                  <c:v>439.71300000000002</c:v>
                </c:pt>
                <c:pt idx="1956">
                  <c:v>439.774</c:v>
                </c:pt>
                <c:pt idx="1957">
                  <c:v>439.83600000000001</c:v>
                </c:pt>
                <c:pt idx="1958">
                  <c:v>439.89800000000002</c:v>
                </c:pt>
                <c:pt idx="1959">
                  <c:v>439.959</c:v>
                </c:pt>
                <c:pt idx="1960">
                  <c:v>440.02100000000002</c:v>
                </c:pt>
                <c:pt idx="1961">
                  <c:v>440.08199999999999</c:v>
                </c:pt>
                <c:pt idx="1962">
                  <c:v>440.14400000000001</c:v>
                </c:pt>
                <c:pt idx="1963">
                  <c:v>440.20600000000002</c:v>
                </c:pt>
                <c:pt idx="1964">
                  <c:v>440.267</c:v>
                </c:pt>
                <c:pt idx="1965">
                  <c:v>440.32900000000001</c:v>
                </c:pt>
                <c:pt idx="1966">
                  <c:v>440.39</c:v>
                </c:pt>
                <c:pt idx="1967">
                  <c:v>440.452</c:v>
                </c:pt>
                <c:pt idx="1968">
                  <c:v>440.51299999999998</c:v>
                </c:pt>
                <c:pt idx="1969">
                  <c:v>440.57499999999999</c:v>
                </c:pt>
                <c:pt idx="1970">
                  <c:v>440.63600000000002</c:v>
                </c:pt>
                <c:pt idx="1971">
                  <c:v>440.69799999999998</c:v>
                </c:pt>
                <c:pt idx="1972">
                  <c:v>440.75900000000001</c:v>
                </c:pt>
                <c:pt idx="1973">
                  <c:v>440.82100000000003</c:v>
                </c:pt>
                <c:pt idx="1974">
                  <c:v>440.88200000000001</c:v>
                </c:pt>
                <c:pt idx="1975">
                  <c:v>440.94400000000002</c:v>
                </c:pt>
                <c:pt idx="1976">
                  <c:v>441.005</c:v>
                </c:pt>
                <c:pt idx="1977">
                  <c:v>441.06700000000001</c:v>
                </c:pt>
                <c:pt idx="1978">
                  <c:v>441.12900000000002</c:v>
                </c:pt>
                <c:pt idx="1979">
                  <c:v>441.19</c:v>
                </c:pt>
                <c:pt idx="1980">
                  <c:v>441.25099999999998</c:v>
                </c:pt>
                <c:pt idx="1981">
                  <c:v>441.31299999999999</c:v>
                </c:pt>
                <c:pt idx="1982">
                  <c:v>441.37400000000002</c:v>
                </c:pt>
                <c:pt idx="1983">
                  <c:v>441.43599999999998</c:v>
                </c:pt>
                <c:pt idx="1984">
                  <c:v>441.49700000000001</c:v>
                </c:pt>
                <c:pt idx="1985">
                  <c:v>441.55900000000003</c:v>
                </c:pt>
                <c:pt idx="1986">
                  <c:v>441.62</c:v>
                </c:pt>
                <c:pt idx="1987">
                  <c:v>441.68200000000002</c:v>
                </c:pt>
                <c:pt idx="1988">
                  <c:v>441.74299999999999</c:v>
                </c:pt>
                <c:pt idx="1989">
                  <c:v>441.80500000000001</c:v>
                </c:pt>
                <c:pt idx="1990">
                  <c:v>441.86599999999999</c:v>
                </c:pt>
                <c:pt idx="1991">
                  <c:v>441.928</c:v>
                </c:pt>
                <c:pt idx="1992">
                  <c:v>441.98899999999998</c:v>
                </c:pt>
                <c:pt idx="1993">
                  <c:v>442.05</c:v>
                </c:pt>
                <c:pt idx="1994">
                  <c:v>442.11200000000002</c:v>
                </c:pt>
                <c:pt idx="1995">
                  <c:v>442.173</c:v>
                </c:pt>
                <c:pt idx="1996">
                  <c:v>442.23500000000001</c:v>
                </c:pt>
                <c:pt idx="1997">
                  <c:v>442.29599999999999</c:v>
                </c:pt>
                <c:pt idx="1998">
                  <c:v>442.358</c:v>
                </c:pt>
                <c:pt idx="1999">
                  <c:v>442.41899999999998</c:v>
                </c:pt>
                <c:pt idx="2000">
                  <c:v>442.48</c:v>
                </c:pt>
                <c:pt idx="2001">
                  <c:v>442.54199999999997</c:v>
                </c:pt>
                <c:pt idx="2002">
                  <c:v>442.60300000000001</c:v>
                </c:pt>
                <c:pt idx="2003">
                  <c:v>442.66500000000002</c:v>
                </c:pt>
                <c:pt idx="2004">
                  <c:v>442.726</c:v>
                </c:pt>
                <c:pt idx="2005">
                  <c:v>442.78699999999998</c:v>
                </c:pt>
                <c:pt idx="2006">
                  <c:v>442.84899999999999</c:v>
                </c:pt>
                <c:pt idx="2007">
                  <c:v>442.91</c:v>
                </c:pt>
                <c:pt idx="2008">
                  <c:v>442.97199999999998</c:v>
                </c:pt>
                <c:pt idx="2009">
                  <c:v>443.03300000000002</c:v>
                </c:pt>
                <c:pt idx="2010">
                  <c:v>443.09399999999999</c:v>
                </c:pt>
                <c:pt idx="2011">
                  <c:v>443.15600000000001</c:v>
                </c:pt>
                <c:pt idx="2012">
                  <c:v>443.21699999999998</c:v>
                </c:pt>
                <c:pt idx="2013">
                  <c:v>443.27800000000002</c:v>
                </c:pt>
                <c:pt idx="2014">
                  <c:v>443.34</c:v>
                </c:pt>
                <c:pt idx="2015">
                  <c:v>443.40100000000001</c:v>
                </c:pt>
                <c:pt idx="2016">
                  <c:v>443.46199999999999</c:v>
                </c:pt>
                <c:pt idx="2017">
                  <c:v>443.524</c:v>
                </c:pt>
                <c:pt idx="2018">
                  <c:v>443.58499999999998</c:v>
                </c:pt>
                <c:pt idx="2019">
                  <c:v>443.64600000000002</c:v>
                </c:pt>
                <c:pt idx="2020">
                  <c:v>443.70800000000003</c:v>
                </c:pt>
                <c:pt idx="2021">
                  <c:v>443.76900000000001</c:v>
                </c:pt>
                <c:pt idx="2022">
                  <c:v>443.83</c:v>
                </c:pt>
                <c:pt idx="2023">
                  <c:v>443.892</c:v>
                </c:pt>
                <c:pt idx="2024">
                  <c:v>443.95299999999997</c:v>
                </c:pt>
                <c:pt idx="2025">
                  <c:v>444.01400000000001</c:v>
                </c:pt>
                <c:pt idx="2026">
                  <c:v>444.07499999999999</c:v>
                </c:pt>
                <c:pt idx="2027">
                  <c:v>444.137</c:v>
                </c:pt>
                <c:pt idx="2028">
                  <c:v>444.19799999999998</c:v>
                </c:pt>
                <c:pt idx="2029">
                  <c:v>444.25900000000001</c:v>
                </c:pt>
                <c:pt idx="2030">
                  <c:v>444.32100000000003</c:v>
                </c:pt>
                <c:pt idx="2031">
                  <c:v>444.38200000000001</c:v>
                </c:pt>
                <c:pt idx="2032">
                  <c:v>444.44299999999998</c:v>
                </c:pt>
                <c:pt idx="2033">
                  <c:v>444.50400000000002</c:v>
                </c:pt>
                <c:pt idx="2034">
                  <c:v>444.56599999999997</c:v>
                </c:pt>
                <c:pt idx="2035">
                  <c:v>444.62700000000001</c:v>
                </c:pt>
                <c:pt idx="2036">
                  <c:v>444.68799999999999</c:v>
                </c:pt>
                <c:pt idx="2037">
                  <c:v>444.74900000000002</c:v>
                </c:pt>
                <c:pt idx="2038">
                  <c:v>444.81099999999998</c:v>
                </c:pt>
                <c:pt idx="2039">
                  <c:v>444.87200000000001</c:v>
                </c:pt>
                <c:pt idx="2040">
                  <c:v>444.93299999999999</c:v>
                </c:pt>
                <c:pt idx="2041">
                  <c:v>444.99400000000003</c:v>
                </c:pt>
                <c:pt idx="2042">
                  <c:v>445.05500000000001</c:v>
                </c:pt>
                <c:pt idx="2043">
                  <c:v>445.11700000000002</c:v>
                </c:pt>
                <c:pt idx="2044">
                  <c:v>445.178</c:v>
                </c:pt>
                <c:pt idx="2045">
                  <c:v>445.23899999999998</c:v>
                </c:pt>
                <c:pt idx="2046">
                  <c:v>445.3</c:v>
                </c:pt>
                <c:pt idx="2047">
                  <c:v>445.36200000000002</c:v>
                </c:pt>
                <c:pt idx="2048">
                  <c:v>445.423</c:v>
                </c:pt>
                <c:pt idx="2049">
                  <c:v>445.48399999999998</c:v>
                </c:pt>
                <c:pt idx="2050">
                  <c:v>445.54500000000002</c:v>
                </c:pt>
                <c:pt idx="2051">
                  <c:v>445.60599999999999</c:v>
                </c:pt>
                <c:pt idx="2052">
                  <c:v>445.66699999999997</c:v>
                </c:pt>
                <c:pt idx="2053">
                  <c:v>445.72899999999998</c:v>
                </c:pt>
                <c:pt idx="2054">
                  <c:v>445.79</c:v>
                </c:pt>
                <c:pt idx="2055">
                  <c:v>445.851</c:v>
                </c:pt>
                <c:pt idx="2056">
                  <c:v>445.91199999999998</c:v>
                </c:pt>
                <c:pt idx="2057">
                  <c:v>445.97300000000001</c:v>
                </c:pt>
                <c:pt idx="2058">
                  <c:v>446.03399999999999</c:v>
                </c:pt>
                <c:pt idx="2059">
                  <c:v>446.096</c:v>
                </c:pt>
                <c:pt idx="2060">
                  <c:v>446.15699999999998</c:v>
                </c:pt>
                <c:pt idx="2061">
                  <c:v>446.21800000000002</c:v>
                </c:pt>
                <c:pt idx="2062">
                  <c:v>446.279</c:v>
                </c:pt>
                <c:pt idx="2063">
                  <c:v>446.34</c:v>
                </c:pt>
                <c:pt idx="2064">
                  <c:v>446.40100000000001</c:v>
                </c:pt>
                <c:pt idx="2065">
                  <c:v>446.46199999999999</c:v>
                </c:pt>
                <c:pt idx="2066">
                  <c:v>446.52300000000002</c:v>
                </c:pt>
                <c:pt idx="2067">
                  <c:v>446.58499999999998</c:v>
                </c:pt>
                <c:pt idx="2068">
                  <c:v>446.64600000000002</c:v>
                </c:pt>
                <c:pt idx="2069">
                  <c:v>446.70699999999999</c:v>
                </c:pt>
                <c:pt idx="2070">
                  <c:v>446.76799999999997</c:v>
                </c:pt>
                <c:pt idx="2071">
                  <c:v>446.82900000000001</c:v>
                </c:pt>
                <c:pt idx="2072">
                  <c:v>446.89</c:v>
                </c:pt>
                <c:pt idx="2073">
                  <c:v>446.95100000000002</c:v>
                </c:pt>
                <c:pt idx="2074">
                  <c:v>447.012</c:v>
                </c:pt>
                <c:pt idx="2075">
                  <c:v>447.07299999999998</c:v>
                </c:pt>
                <c:pt idx="2076">
                  <c:v>447.13400000000001</c:v>
                </c:pt>
                <c:pt idx="2077">
                  <c:v>447.19499999999999</c:v>
                </c:pt>
                <c:pt idx="2078">
                  <c:v>447.25599999999997</c:v>
                </c:pt>
                <c:pt idx="2079">
                  <c:v>447.31799999999998</c:v>
                </c:pt>
                <c:pt idx="2080">
                  <c:v>447.37900000000002</c:v>
                </c:pt>
                <c:pt idx="2081">
                  <c:v>447.44</c:v>
                </c:pt>
                <c:pt idx="2082">
                  <c:v>447.50099999999998</c:v>
                </c:pt>
                <c:pt idx="2083">
                  <c:v>447.56200000000001</c:v>
                </c:pt>
                <c:pt idx="2084">
                  <c:v>447.62299999999999</c:v>
                </c:pt>
                <c:pt idx="2085">
                  <c:v>447.68400000000003</c:v>
                </c:pt>
                <c:pt idx="2086">
                  <c:v>447.745</c:v>
                </c:pt>
                <c:pt idx="2087">
                  <c:v>447.80599999999998</c:v>
                </c:pt>
                <c:pt idx="2088">
                  <c:v>447.86700000000002</c:v>
                </c:pt>
                <c:pt idx="2089">
                  <c:v>447.928</c:v>
                </c:pt>
                <c:pt idx="2090">
                  <c:v>447.98899999999998</c:v>
                </c:pt>
                <c:pt idx="2091">
                  <c:v>448.05</c:v>
                </c:pt>
                <c:pt idx="2092">
                  <c:v>448.11099999999999</c:v>
                </c:pt>
                <c:pt idx="2093">
                  <c:v>448.17200000000003</c:v>
                </c:pt>
                <c:pt idx="2094">
                  <c:v>448.233</c:v>
                </c:pt>
                <c:pt idx="2095">
                  <c:v>448.29399999999998</c:v>
                </c:pt>
                <c:pt idx="2096">
                  <c:v>448.35500000000002</c:v>
                </c:pt>
                <c:pt idx="2097">
                  <c:v>448.416</c:v>
                </c:pt>
                <c:pt idx="2098">
                  <c:v>448.47699999999998</c:v>
                </c:pt>
                <c:pt idx="2099">
                  <c:v>448.53800000000001</c:v>
                </c:pt>
                <c:pt idx="2100">
                  <c:v>448.59899999999999</c:v>
                </c:pt>
                <c:pt idx="2101">
                  <c:v>448.66</c:v>
                </c:pt>
                <c:pt idx="2102">
                  <c:v>448.721</c:v>
                </c:pt>
                <c:pt idx="2103">
                  <c:v>448.78199999999998</c:v>
                </c:pt>
                <c:pt idx="2104">
                  <c:v>448.84300000000002</c:v>
                </c:pt>
                <c:pt idx="2105">
                  <c:v>448.90300000000002</c:v>
                </c:pt>
                <c:pt idx="2106">
                  <c:v>448.964</c:v>
                </c:pt>
                <c:pt idx="2107">
                  <c:v>449.02499999999998</c:v>
                </c:pt>
                <c:pt idx="2108">
                  <c:v>449.08600000000001</c:v>
                </c:pt>
                <c:pt idx="2109">
                  <c:v>449.14699999999999</c:v>
                </c:pt>
                <c:pt idx="2110">
                  <c:v>449.20800000000003</c:v>
                </c:pt>
                <c:pt idx="2111">
                  <c:v>449.26900000000001</c:v>
                </c:pt>
                <c:pt idx="2112">
                  <c:v>449.33</c:v>
                </c:pt>
                <c:pt idx="2113">
                  <c:v>449.39100000000002</c:v>
                </c:pt>
                <c:pt idx="2114">
                  <c:v>449.452</c:v>
                </c:pt>
                <c:pt idx="2115">
                  <c:v>449.51299999999998</c:v>
                </c:pt>
                <c:pt idx="2116">
                  <c:v>449.57400000000001</c:v>
                </c:pt>
                <c:pt idx="2117">
                  <c:v>449.63400000000001</c:v>
                </c:pt>
                <c:pt idx="2118">
                  <c:v>449.69499999999999</c:v>
                </c:pt>
                <c:pt idx="2119">
                  <c:v>449.75599999999997</c:v>
                </c:pt>
                <c:pt idx="2120">
                  <c:v>449.81700000000001</c:v>
                </c:pt>
                <c:pt idx="2121">
                  <c:v>449.87799999999999</c:v>
                </c:pt>
                <c:pt idx="2122">
                  <c:v>449.93900000000002</c:v>
                </c:pt>
                <c:pt idx="2123">
                  <c:v>450</c:v>
                </c:pt>
                <c:pt idx="2124">
                  <c:v>450.06099999999998</c:v>
                </c:pt>
                <c:pt idx="2125">
                  <c:v>450.12099999999998</c:v>
                </c:pt>
                <c:pt idx="2126">
                  <c:v>450.18200000000002</c:v>
                </c:pt>
                <c:pt idx="2127">
                  <c:v>450.24299999999999</c:v>
                </c:pt>
                <c:pt idx="2128">
                  <c:v>450.30399999999997</c:v>
                </c:pt>
                <c:pt idx="2129">
                  <c:v>450.36500000000001</c:v>
                </c:pt>
                <c:pt idx="2130">
                  <c:v>450.42599999999999</c:v>
                </c:pt>
                <c:pt idx="2131">
                  <c:v>450.48599999999999</c:v>
                </c:pt>
                <c:pt idx="2132">
                  <c:v>450.54700000000003</c:v>
                </c:pt>
                <c:pt idx="2133">
                  <c:v>450.608</c:v>
                </c:pt>
                <c:pt idx="2134">
                  <c:v>450.66899999999998</c:v>
                </c:pt>
                <c:pt idx="2135">
                  <c:v>450.73</c:v>
                </c:pt>
                <c:pt idx="2136">
                  <c:v>450.79</c:v>
                </c:pt>
                <c:pt idx="2137">
                  <c:v>450.851</c:v>
                </c:pt>
                <c:pt idx="2138">
                  <c:v>450.91199999999998</c:v>
                </c:pt>
                <c:pt idx="2139">
                  <c:v>450.97300000000001</c:v>
                </c:pt>
                <c:pt idx="2140">
                  <c:v>451.03399999999999</c:v>
                </c:pt>
                <c:pt idx="2141">
                  <c:v>451.09399999999999</c:v>
                </c:pt>
                <c:pt idx="2142">
                  <c:v>451.15499999999997</c:v>
                </c:pt>
                <c:pt idx="2143">
                  <c:v>451.21600000000001</c:v>
                </c:pt>
                <c:pt idx="2144">
                  <c:v>451.27699999999999</c:v>
                </c:pt>
                <c:pt idx="2145">
                  <c:v>451.33699999999999</c:v>
                </c:pt>
                <c:pt idx="2146">
                  <c:v>451.39800000000002</c:v>
                </c:pt>
                <c:pt idx="2147">
                  <c:v>451.459</c:v>
                </c:pt>
                <c:pt idx="2148">
                  <c:v>451.52</c:v>
                </c:pt>
                <c:pt idx="2149">
                  <c:v>451.58</c:v>
                </c:pt>
                <c:pt idx="2150">
                  <c:v>451.64100000000002</c:v>
                </c:pt>
                <c:pt idx="2151">
                  <c:v>451.702</c:v>
                </c:pt>
                <c:pt idx="2152">
                  <c:v>451.76299999999998</c:v>
                </c:pt>
                <c:pt idx="2153">
                  <c:v>451.82299999999998</c:v>
                </c:pt>
                <c:pt idx="2154">
                  <c:v>451.88400000000001</c:v>
                </c:pt>
                <c:pt idx="2155">
                  <c:v>451.94499999999999</c:v>
                </c:pt>
                <c:pt idx="2156">
                  <c:v>452.00599999999997</c:v>
                </c:pt>
                <c:pt idx="2157">
                  <c:v>452.06599999999997</c:v>
                </c:pt>
                <c:pt idx="2158">
                  <c:v>452.12700000000001</c:v>
                </c:pt>
                <c:pt idx="2159">
                  <c:v>452.18799999999999</c:v>
                </c:pt>
                <c:pt idx="2160">
                  <c:v>452.24799999999999</c:v>
                </c:pt>
                <c:pt idx="2161">
                  <c:v>452.30900000000003</c:v>
                </c:pt>
                <c:pt idx="2162">
                  <c:v>452.37</c:v>
                </c:pt>
                <c:pt idx="2163">
                  <c:v>452.43</c:v>
                </c:pt>
                <c:pt idx="2164">
                  <c:v>452.49099999999999</c:v>
                </c:pt>
                <c:pt idx="2165">
                  <c:v>452.55200000000002</c:v>
                </c:pt>
                <c:pt idx="2166">
                  <c:v>452.61200000000002</c:v>
                </c:pt>
                <c:pt idx="2167">
                  <c:v>452.673</c:v>
                </c:pt>
                <c:pt idx="2168">
                  <c:v>452.73399999999998</c:v>
                </c:pt>
                <c:pt idx="2169">
                  <c:v>452.79399999999998</c:v>
                </c:pt>
                <c:pt idx="2170">
                  <c:v>452.85500000000002</c:v>
                </c:pt>
                <c:pt idx="2171">
                  <c:v>452.916</c:v>
                </c:pt>
                <c:pt idx="2172">
                  <c:v>452.976</c:v>
                </c:pt>
                <c:pt idx="2173">
                  <c:v>453.03699999999998</c:v>
                </c:pt>
                <c:pt idx="2174">
                  <c:v>453.09800000000001</c:v>
                </c:pt>
                <c:pt idx="2175">
                  <c:v>453.15800000000002</c:v>
                </c:pt>
                <c:pt idx="2176">
                  <c:v>453.21899999999999</c:v>
                </c:pt>
                <c:pt idx="2177">
                  <c:v>453.279</c:v>
                </c:pt>
                <c:pt idx="2178">
                  <c:v>453.34</c:v>
                </c:pt>
                <c:pt idx="2179">
                  <c:v>453.40100000000001</c:v>
                </c:pt>
                <c:pt idx="2180">
                  <c:v>453.46100000000001</c:v>
                </c:pt>
                <c:pt idx="2181">
                  <c:v>453.52199999999999</c:v>
                </c:pt>
                <c:pt idx="2182">
                  <c:v>453.58300000000003</c:v>
                </c:pt>
                <c:pt idx="2183">
                  <c:v>453.64299999999997</c:v>
                </c:pt>
                <c:pt idx="2184">
                  <c:v>453.70400000000001</c:v>
                </c:pt>
                <c:pt idx="2185">
                  <c:v>453.76400000000001</c:v>
                </c:pt>
                <c:pt idx="2186">
                  <c:v>453.82499999999999</c:v>
                </c:pt>
                <c:pt idx="2187">
                  <c:v>453.88499999999999</c:v>
                </c:pt>
                <c:pt idx="2188">
                  <c:v>453.94600000000003</c:v>
                </c:pt>
                <c:pt idx="2189">
                  <c:v>454.00700000000001</c:v>
                </c:pt>
                <c:pt idx="2190">
                  <c:v>454.06700000000001</c:v>
                </c:pt>
                <c:pt idx="2191">
                  <c:v>454.12799999999999</c:v>
                </c:pt>
                <c:pt idx="2192">
                  <c:v>454.18799999999999</c:v>
                </c:pt>
                <c:pt idx="2193">
                  <c:v>454.24900000000002</c:v>
                </c:pt>
                <c:pt idx="2194">
                  <c:v>454.30900000000003</c:v>
                </c:pt>
                <c:pt idx="2195">
                  <c:v>454.37</c:v>
                </c:pt>
                <c:pt idx="2196">
                  <c:v>454.43</c:v>
                </c:pt>
                <c:pt idx="2197">
                  <c:v>454.49099999999999</c:v>
                </c:pt>
                <c:pt idx="2198">
                  <c:v>454.55099999999999</c:v>
                </c:pt>
                <c:pt idx="2199">
                  <c:v>454.61200000000002</c:v>
                </c:pt>
                <c:pt idx="2200">
                  <c:v>454.67200000000003</c:v>
                </c:pt>
                <c:pt idx="2201">
                  <c:v>454.733</c:v>
                </c:pt>
                <c:pt idx="2202">
                  <c:v>454.79300000000001</c:v>
                </c:pt>
                <c:pt idx="2203">
                  <c:v>454.85399999999998</c:v>
                </c:pt>
                <c:pt idx="2204">
                  <c:v>454.91399999999999</c:v>
                </c:pt>
                <c:pt idx="2205">
                  <c:v>454.97500000000002</c:v>
                </c:pt>
                <c:pt idx="2206">
                  <c:v>455.03500000000003</c:v>
                </c:pt>
                <c:pt idx="2207">
                  <c:v>455.096</c:v>
                </c:pt>
                <c:pt idx="2208">
                  <c:v>455.15600000000001</c:v>
                </c:pt>
                <c:pt idx="2209">
                  <c:v>455.21699999999998</c:v>
                </c:pt>
                <c:pt idx="2210">
                  <c:v>455.27699999999999</c:v>
                </c:pt>
                <c:pt idx="2211">
                  <c:v>455.33800000000002</c:v>
                </c:pt>
                <c:pt idx="2212">
                  <c:v>455.39800000000002</c:v>
                </c:pt>
                <c:pt idx="2213">
                  <c:v>455.459</c:v>
                </c:pt>
                <c:pt idx="2214">
                  <c:v>455.51900000000001</c:v>
                </c:pt>
                <c:pt idx="2215">
                  <c:v>455.58</c:v>
                </c:pt>
                <c:pt idx="2216">
                  <c:v>455.64</c:v>
                </c:pt>
                <c:pt idx="2217">
                  <c:v>455.7</c:v>
                </c:pt>
                <c:pt idx="2218">
                  <c:v>455.76100000000002</c:v>
                </c:pt>
                <c:pt idx="2219">
                  <c:v>455.82100000000003</c:v>
                </c:pt>
                <c:pt idx="2220">
                  <c:v>455.88200000000001</c:v>
                </c:pt>
                <c:pt idx="2221">
                  <c:v>455.94200000000001</c:v>
                </c:pt>
                <c:pt idx="2222">
                  <c:v>456.00299999999999</c:v>
                </c:pt>
                <c:pt idx="2223">
                  <c:v>456.06299999999999</c:v>
                </c:pt>
                <c:pt idx="2224">
                  <c:v>456.12299999999999</c:v>
                </c:pt>
                <c:pt idx="2225">
                  <c:v>456.18400000000003</c:v>
                </c:pt>
                <c:pt idx="2226">
                  <c:v>456.24400000000003</c:v>
                </c:pt>
                <c:pt idx="2227">
                  <c:v>456.30500000000001</c:v>
                </c:pt>
                <c:pt idx="2228">
                  <c:v>456.36500000000001</c:v>
                </c:pt>
                <c:pt idx="2229">
                  <c:v>456.42500000000001</c:v>
                </c:pt>
                <c:pt idx="2230">
                  <c:v>456.48599999999999</c:v>
                </c:pt>
                <c:pt idx="2231">
                  <c:v>456.54599999999999</c:v>
                </c:pt>
                <c:pt idx="2232">
                  <c:v>456.60599999999999</c:v>
                </c:pt>
                <c:pt idx="2233">
                  <c:v>456.66699999999997</c:v>
                </c:pt>
                <c:pt idx="2234">
                  <c:v>456.72699999999998</c:v>
                </c:pt>
                <c:pt idx="2235">
                  <c:v>456.78800000000001</c:v>
                </c:pt>
                <c:pt idx="2236">
                  <c:v>456.84800000000001</c:v>
                </c:pt>
                <c:pt idx="2237">
                  <c:v>456.90800000000002</c:v>
                </c:pt>
                <c:pt idx="2238">
                  <c:v>456.96899999999999</c:v>
                </c:pt>
                <c:pt idx="2239">
                  <c:v>457.029</c:v>
                </c:pt>
                <c:pt idx="2240">
                  <c:v>457.089</c:v>
                </c:pt>
                <c:pt idx="2241">
                  <c:v>457.15</c:v>
                </c:pt>
                <c:pt idx="2242">
                  <c:v>457.21</c:v>
                </c:pt>
                <c:pt idx="2243">
                  <c:v>457.27</c:v>
                </c:pt>
                <c:pt idx="2244">
                  <c:v>457.33100000000002</c:v>
                </c:pt>
                <c:pt idx="2245">
                  <c:v>457.39100000000002</c:v>
                </c:pt>
                <c:pt idx="2246">
                  <c:v>457.45100000000002</c:v>
                </c:pt>
                <c:pt idx="2247">
                  <c:v>457.51100000000002</c:v>
                </c:pt>
                <c:pt idx="2248">
                  <c:v>457.572</c:v>
                </c:pt>
                <c:pt idx="2249">
                  <c:v>457.63200000000001</c:v>
                </c:pt>
                <c:pt idx="2250">
                  <c:v>457.69200000000001</c:v>
                </c:pt>
                <c:pt idx="2251">
                  <c:v>457.75299999999999</c:v>
                </c:pt>
                <c:pt idx="2252">
                  <c:v>457.81299999999999</c:v>
                </c:pt>
                <c:pt idx="2253">
                  <c:v>457.87299999999999</c:v>
                </c:pt>
                <c:pt idx="2254">
                  <c:v>457.93299999999999</c:v>
                </c:pt>
                <c:pt idx="2255">
                  <c:v>457.99400000000003</c:v>
                </c:pt>
                <c:pt idx="2256">
                  <c:v>458.05399999999997</c:v>
                </c:pt>
                <c:pt idx="2257">
                  <c:v>458.11399999999998</c:v>
                </c:pt>
                <c:pt idx="2258">
                  <c:v>458.17399999999998</c:v>
                </c:pt>
                <c:pt idx="2259">
                  <c:v>458.23500000000001</c:v>
                </c:pt>
                <c:pt idx="2260">
                  <c:v>458.29500000000002</c:v>
                </c:pt>
                <c:pt idx="2261">
                  <c:v>458.35500000000002</c:v>
                </c:pt>
                <c:pt idx="2262">
                  <c:v>458.41500000000002</c:v>
                </c:pt>
                <c:pt idx="2263">
                  <c:v>458.476</c:v>
                </c:pt>
                <c:pt idx="2264">
                  <c:v>458.536</c:v>
                </c:pt>
                <c:pt idx="2265">
                  <c:v>458.596</c:v>
                </c:pt>
                <c:pt idx="2266">
                  <c:v>458.65600000000001</c:v>
                </c:pt>
                <c:pt idx="2267">
                  <c:v>458.71600000000001</c:v>
                </c:pt>
                <c:pt idx="2268">
                  <c:v>458.77699999999999</c:v>
                </c:pt>
                <c:pt idx="2269">
                  <c:v>458.83699999999999</c:v>
                </c:pt>
                <c:pt idx="2270">
                  <c:v>458.89699999999999</c:v>
                </c:pt>
                <c:pt idx="2271">
                  <c:v>458.95699999999999</c:v>
                </c:pt>
                <c:pt idx="2272">
                  <c:v>459.017</c:v>
                </c:pt>
                <c:pt idx="2273">
                  <c:v>459.07799999999997</c:v>
                </c:pt>
                <c:pt idx="2274">
                  <c:v>459.13799999999998</c:v>
                </c:pt>
                <c:pt idx="2275">
                  <c:v>459.19799999999998</c:v>
                </c:pt>
                <c:pt idx="2276">
                  <c:v>459.25799999999998</c:v>
                </c:pt>
                <c:pt idx="2277">
                  <c:v>459.31799999999998</c:v>
                </c:pt>
                <c:pt idx="2278">
                  <c:v>459.37799999999999</c:v>
                </c:pt>
                <c:pt idx="2279">
                  <c:v>459.43900000000002</c:v>
                </c:pt>
                <c:pt idx="2280">
                  <c:v>459.49900000000002</c:v>
                </c:pt>
                <c:pt idx="2281">
                  <c:v>459.55900000000003</c:v>
                </c:pt>
                <c:pt idx="2282">
                  <c:v>459.61900000000003</c:v>
                </c:pt>
                <c:pt idx="2283">
                  <c:v>459.67899999999997</c:v>
                </c:pt>
                <c:pt idx="2284">
                  <c:v>459.73899999999998</c:v>
                </c:pt>
                <c:pt idx="2285">
                  <c:v>459.79899999999998</c:v>
                </c:pt>
                <c:pt idx="2286">
                  <c:v>459.86</c:v>
                </c:pt>
                <c:pt idx="2287">
                  <c:v>459.92</c:v>
                </c:pt>
                <c:pt idx="2288">
                  <c:v>459.98</c:v>
                </c:pt>
                <c:pt idx="2289">
                  <c:v>460.04</c:v>
                </c:pt>
                <c:pt idx="2290">
                  <c:v>460.1</c:v>
                </c:pt>
                <c:pt idx="2291">
                  <c:v>460.16</c:v>
                </c:pt>
                <c:pt idx="2292">
                  <c:v>460.22</c:v>
                </c:pt>
                <c:pt idx="2293">
                  <c:v>460.28</c:v>
                </c:pt>
                <c:pt idx="2294">
                  <c:v>460.34</c:v>
                </c:pt>
                <c:pt idx="2295">
                  <c:v>460.4</c:v>
                </c:pt>
                <c:pt idx="2296">
                  <c:v>460.46100000000001</c:v>
                </c:pt>
                <c:pt idx="2297">
                  <c:v>460.52100000000002</c:v>
                </c:pt>
                <c:pt idx="2298">
                  <c:v>460.58100000000002</c:v>
                </c:pt>
                <c:pt idx="2299">
                  <c:v>460.64100000000002</c:v>
                </c:pt>
                <c:pt idx="2300">
                  <c:v>460.70100000000002</c:v>
                </c:pt>
                <c:pt idx="2301">
                  <c:v>460.76100000000002</c:v>
                </c:pt>
                <c:pt idx="2302">
                  <c:v>460.82100000000003</c:v>
                </c:pt>
                <c:pt idx="2303">
                  <c:v>460.88099999999997</c:v>
                </c:pt>
                <c:pt idx="2304">
                  <c:v>460.94099999999997</c:v>
                </c:pt>
                <c:pt idx="2305">
                  <c:v>461.00099999999998</c:v>
                </c:pt>
                <c:pt idx="2306">
                  <c:v>461.06099999999998</c:v>
                </c:pt>
                <c:pt idx="2307">
                  <c:v>461.12099999999998</c:v>
                </c:pt>
                <c:pt idx="2308">
                  <c:v>461.18099999999998</c:v>
                </c:pt>
                <c:pt idx="2309">
                  <c:v>461.24099999999999</c:v>
                </c:pt>
                <c:pt idx="2310">
                  <c:v>461.30099999999999</c:v>
                </c:pt>
                <c:pt idx="2311">
                  <c:v>461.36099999999999</c:v>
                </c:pt>
                <c:pt idx="2312">
                  <c:v>461.42099999999999</c:v>
                </c:pt>
                <c:pt idx="2313">
                  <c:v>461.48099999999999</c:v>
                </c:pt>
                <c:pt idx="2314">
                  <c:v>461.541</c:v>
                </c:pt>
                <c:pt idx="2315">
                  <c:v>461.601</c:v>
                </c:pt>
                <c:pt idx="2316">
                  <c:v>461.661</c:v>
                </c:pt>
                <c:pt idx="2317">
                  <c:v>461.721</c:v>
                </c:pt>
                <c:pt idx="2318">
                  <c:v>461.78100000000001</c:v>
                </c:pt>
                <c:pt idx="2319">
                  <c:v>461.84100000000001</c:v>
                </c:pt>
                <c:pt idx="2320">
                  <c:v>461.90100000000001</c:v>
                </c:pt>
                <c:pt idx="2321">
                  <c:v>461.96100000000001</c:v>
                </c:pt>
                <c:pt idx="2322">
                  <c:v>462.02100000000002</c:v>
                </c:pt>
                <c:pt idx="2323">
                  <c:v>462.08100000000002</c:v>
                </c:pt>
                <c:pt idx="2324">
                  <c:v>462.14100000000002</c:v>
                </c:pt>
                <c:pt idx="2325">
                  <c:v>462.20100000000002</c:v>
                </c:pt>
                <c:pt idx="2326">
                  <c:v>462.26100000000002</c:v>
                </c:pt>
                <c:pt idx="2327">
                  <c:v>462.32100000000003</c:v>
                </c:pt>
                <c:pt idx="2328">
                  <c:v>462.38</c:v>
                </c:pt>
                <c:pt idx="2329">
                  <c:v>462.44</c:v>
                </c:pt>
                <c:pt idx="2330">
                  <c:v>462.5</c:v>
                </c:pt>
                <c:pt idx="2331">
                  <c:v>462.56</c:v>
                </c:pt>
                <c:pt idx="2332">
                  <c:v>462.62</c:v>
                </c:pt>
                <c:pt idx="2333">
                  <c:v>462.68</c:v>
                </c:pt>
                <c:pt idx="2334">
                  <c:v>462.74</c:v>
                </c:pt>
                <c:pt idx="2335">
                  <c:v>462.8</c:v>
                </c:pt>
                <c:pt idx="2336">
                  <c:v>462.86</c:v>
                </c:pt>
                <c:pt idx="2337">
                  <c:v>462.92</c:v>
                </c:pt>
                <c:pt idx="2338">
                  <c:v>462.97899999999998</c:v>
                </c:pt>
                <c:pt idx="2339">
                  <c:v>463.03899999999999</c:v>
                </c:pt>
                <c:pt idx="2340">
                  <c:v>463.09899999999999</c:v>
                </c:pt>
                <c:pt idx="2341">
                  <c:v>463.15899999999999</c:v>
                </c:pt>
                <c:pt idx="2342">
                  <c:v>463.21899999999999</c:v>
                </c:pt>
                <c:pt idx="2343">
                  <c:v>463.279</c:v>
                </c:pt>
                <c:pt idx="2344">
                  <c:v>463.339</c:v>
                </c:pt>
                <c:pt idx="2345">
                  <c:v>463.39800000000002</c:v>
                </c:pt>
                <c:pt idx="2346">
                  <c:v>463.45800000000003</c:v>
                </c:pt>
                <c:pt idx="2347">
                  <c:v>463.51799999999997</c:v>
                </c:pt>
                <c:pt idx="2348">
                  <c:v>463.57799999999997</c:v>
                </c:pt>
                <c:pt idx="2349">
                  <c:v>463.63799999999998</c:v>
                </c:pt>
                <c:pt idx="2350">
                  <c:v>463.69799999999998</c:v>
                </c:pt>
                <c:pt idx="2351">
                  <c:v>463.75700000000001</c:v>
                </c:pt>
                <c:pt idx="2352">
                  <c:v>463.81700000000001</c:v>
                </c:pt>
                <c:pt idx="2353">
                  <c:v>463.87700000000001</c:v>
                </c:pt>
                <c:pt idx="2354">
                  <c:v>463.93700000000001</c:v>
                </c:pt>
                <c:pt idx="2355">
                  <c:v>463.99700000000001</c:v>
                </c:pt>
                <c:pt idx="2356">
                  <c:v>464.05599999999998</c:v>
                </c:pt>
                <c:pt idx="2357">
                  <c:v>464.11599999999999</c:v>
                </c:pt>
                <c:pt idx="2358">
                  <c:v>464.17599999999999</c:v>
                </c:pt>
                <c:pt idx="2359">
                  <c:v>464.23599999999999</c:v>
                </c:pt>
                <c:pt idx="2360">
                  <c:v>464.29599999999999</c:v>
                </c:pt>
                <c:pt idx="2361">
                  <c:v>464.35500000000002</c:v>
                </c:pt>
                <c:pt idx="2362">
                  <c:v>464.41500000000002</c:v>
                </c:pt>
                <c:pt idx="2363">
                  <c:v>464.47500000000002</c:v>
                </c:pt>
                <c:pt idx="2364">
                  <c:v>464.53500000000003</c:v>
                </c:pt>
                <c:pt idx="2365">
                  <c:v>464.59399999999999</c:v>
                </c:pt>
                <c:pt idx="2366">
                  <c:v>464.654</c:v>
                </c:pt>
                <c:pt idx="2367">
                  <c:v>464.714</c:v>
                </c:pt>
                <c:pt idx="2368">
                  <c:v>464.774</c:v>
                </c:pt>
                <c:pt idx="2369">
                  <c:v>464.83300000000003</c:v>
                </c:pt>
                <c:pt idx="2370">
                  <c:v>464.89299999999997</c:v>
                </c:pt>
                <c:pt idx="2371">
                  <c:v>464.95299999999997</c:v>
                </c:pt>
                <c:pt idx="2372">
                  <c:v>465.01299999999998</c:v>
                </c:pt>
                <c:pt idx="2373">
                  <c:v>465.072</c:v>
                </c:pt>
                <c:pt idx="2374">
                  <c:v>465.13200000000001</c:v>
                </c:pt>
                <c:pt idx="2375">
                  <c:v>465.19200000000001</c:v>
                </c:pt>
                <c:pt idx="2376">
                  <c:v>465.25099999999998</c:v>
                </c:pt>
                <c:pt idx="2377">
                  <c:v>465.31099999999998</c:v>
                </c:pt>
                <c:pt idx="2378">
                  <c:v>465.37099999999998</c:v>
                </c:pt>
                <c:pt idx="2379">
                  <c:v>465.43</c:v>
                </c:pt>
                <c:pt idx="2380">
                  <c:v>465.49</c:v>
                </c:pt>
                <c:pt idx="2381">
                  <c:v>465.55</c:v>
                </c:pt>
                <c:pt idx="2382">
                  <c:v>465.61</c:v>
                </c:pt>
                <c:pt idx="2383">
                  <c:v>465.66899999999998</c:v>
                </c:pt>
                <c:pt idx="2384">
                  <c:v>465.72899999999998</c:v>
                </c:pt>
                <c:pt idx="2385">
                  <c:v>465.78899999999999</c:v>
                </c:pt>
                <c:pt idx="2386">
                  <c:v>465.84800000000001</c:v>
                </c:pt>
                <c:pt idx="2387">
                  <c:v>465.90800000000002</c:v>
                </c:pt>
                <c:pt idx="2388">
                  <c:v>465.96699999999998</c:v>
                </c:pt>
                <c:pt idx="2389">
                  <c:v>466.02699999999999</c:v>
                </c:pt>
                <c:pt idx="2390">
                  <c:v>466.08699999999999</c:v>
                </c:pt>
                <c:pt idx="2391">
                  <c:v>466.14600000000002</c:v>
                </c:pt>
                <c:pt idx="2392">
                  <c:v>466.20600000000002</c:v>
                </c:pt>
                <c:pt idx="2393">
                  <c:v>466.26600000000002</c:v>
                </c:pt>
                <c:pt idx="2394">
                  <c:v>466.32499999999999</c:v>
                </c:pt>
                <c:pt idx="2395">
                  <c:v>466.38499999999999</c:v>
                </c:pt>
                <c:pt idx="2396">
                  <c:v>466.44400000000002</c:v>
                </c:pt>
                <c:pt idx="2397">
                  <c:v>466.50400000000002</c:v>
                </c:pt>
                <c:pt idx="2398">
                  <c:v>466.56400000000002</c:v>
                </c:pt>
                <c:pt idx="2399">
                  <c:v>466.62299999999999</c:v>
                </c:pt>
                <c:pt idx="2400">
                  <c:v>466.68299999999999</c:v>
                </c:pt>
                <c:pt idx="2401">
                  <c:v>466.74200000000002</c:v>
                </c:pt>
                <c:pt idx="2402">
                  <c:v>466.80200000000002</c:v>
                </c:pt>
                <c:pt idx="2403">
                  <c:v>466.86200000000002</c:v>
                </c:pt>
                <c:pt idx="2404">
                  <c:v>466.92099999999999</c:v>
                </c:pt>
                <c:pt idx="2405">
                  <c:v>466.98099999999999</c:v>
                </c:pt>
                <c:pt idx="2406">
                  <c:v>467.04</c:v>
                </c:pt>
                <c:pt idx="2407">
                  <c:v>467.1</c:v>
                </c:pt>
                <c:pt idx="2408">
                  <c:v>467.15899999999999</c:v>
                </c:pt>
                <c:pt idx="2409">
                  <c:v>467.21899999999999</c:v>
                </c:pt>
                <c:pt idx="2410">
                  <c:v>467.27800000000002</c:v>
                </c:pt>
                <c:pt idx="2411">
                  <c:v>467.33800000000002</c:v>
                </c:pt>
                <c:pt idx="2412">
                  <c:v>467.39800000000002</c:v>
                </c:pt>
                <c:pt idx="2413">
                  <c:v>467.45699999999999</c:v>
                </c:pt>
                <c:pt idx="2414">
                  <c:v>467.517</c:v>
                </c:pt>
                <c:pt idx="2415">
                  <c:v>467.57600000000002</c:v>
                </c:pt>
                <c:pt idx="2416">
                  <c:v>467.63600000000002</c:v>
                </c:pt>
                <c:pt idx="2417">
                  <c:v>467.69499999999999</c:v>
                </c:pt>
                <c:pt idx="2418">
                  <c:v>467.755</c:v>
                </c:pt>
                <c:pt idx="2419">
                  <c:v>467.81400000000002</c:v>
                </c:pt>
                <c:pt idx="2420">
                  <c:v>467.87400000000002</c:v>
                </c:pt>
                <c:pt idx="2421">
                  <c:v>467.93299999999999</c:v>
                </c:pt>
                <c:pt idx="2422">
                  <c:v>467.99299999999999</c:v>
                </c:pt>
                <c:pt idx="2423">
                  <c:v>468.05200000000002</c:v>
                </c:pt>
                <c:pt idx="2424">
                  <c:v>468.11200000000002</c:v>
                </c:pt>
                <c:pt idx="2425">
                  <c:v>468.17099999999999</c:v>
                </c:pt>
                <c:pt idx="2426">
                  <c:v>468.23</c:v>
                </c:pt>
                <c:pt idx="2427">
                  <c:v>468.29</c:v>
                </c:pt>
                <c:pt idx="2428">
                  <c:v>468.34899999999999</c:v>
                </c:pt>
                <c:pt idx="2429">
                  <c:v>468.40899999999999</c:v>
                </c:pt>
                <c:pt idx="2430">
                  <c:v>468.46800000000002</c:v>
                </c:pt>
                <c:pt idx="2431">
                  <c:v>468.52800000000002</c:v>
                </c:pt>
                <c:pt idx="2432">
                  <c:v>468.58699999999999</c:v>
                </c:pt>
                <c:pt idx="2433">
                  <c:v>468.64699999999999</c:v>
                </c:pt>
                <c:pt idx="2434">
                  <c:v>468.70600000000002</c:v>
                </c:pt>
                <c:pt idx="2435">
                  <c:v>468.76499999999999</c:v>
                </c:pt>
                <c:pt idx="2436">
                  <c:v>468.82499999999999</c:v>
                </c:pt>
                <c:pt idx="2437">
                  <c:v>468.83199999999999</c:v>
                </c:pt>
                <c:pt idx="2438">
                  <c:v>468.89400000000001</c:v>
                </c:pt>
                <c:pt idx="2439">
                  <c:v>468.95600000000002</c:v>
                </c:pt>
                <c:pt idx="2440">
                  <c:v>469.01799999999997</c:v>
                </c:pt>
                <c:pt idx="2441">
                  <c:v>469.08</c:v>
                </c:pt>
                <c:pt idx="2442">
                  <c:v>469.142</c:v>
                </c:pt>
                <c:pt idx="2443">
                  <c:v>469.20400000000001</c:v>
                </c:pt>
                <c:pt idx="2444">
                  <c:v>469.26600000000002</c:v>
                </c:pt>
                <c:pt idx="2445">
                  <c:v>469.32799999999997</c:v>
                </c:pt>
                <c:pt idx="2446">
                  <c:v>469.39</c:v>
                </c:pt>
                <c:pt idx="2447">
                  <c:v>469.452</c:v>
                </c:pt>
                <c:pt idx="2448">
                  <c:v>469.51400000000001</c:v>
                </c:pt>
                <c:pt idx="2449">
                  <c:v>469.57600000000002</c:v>
                </c:pt>
                <c:pt idx="2450">
                  <c:v>469.63799999999998</c:v>
                </c:pt>
                <c:pt idx="2451">
                  <c:v>469.7</c:v>
                </c:pt>
                <c:pt idx="2452">
                  <c:v>469.76299999999998</c:v>
                </c:pt>
                <c:pt idx="2453">
                  <c:v>469.82499999999999</c:v>
                </c:pt>
                <c:pt idx="2454">
                  <c:v>469.887</c:v>
                </c:pt>
                <c:pt idx="2455">
                  <c:v>469.94900000000001</c:v>
                </c:pt>
                <c:pt idx="2456">
                  <c:v>470.01100000000002</c:v>
                </c:pt>
                <c:pt idx="2457">
                  <c:v>470.07299999999998</c:v>
                </c:pt>
                <c:pt idx="2458">
                  <c:v>470.13499999999999</c:v>
                </c:pt>
                <c:pt idx="2459">
                  <c:v>470.197</c:v>
                </c:pt>
                <c:pt idx="2460">
                  <c:v>470.25900000000001</c:v>
                </c:pt>
                <c:pt idx="2461">
                  <c:v>470.32100000000003</c:v>
                </c:pt>
                <c:pt idx="2462">
                  <c:v>470.38299999999998</c:v>
                </c:pt>
                <c:pt idx="2463">
                  <c:v>470.44499999999999</c:v>
                </c:pt>
                <c:pt idx="2464">
                  <c:v>470.50700000000001</c:v>
                </c:pt>
                <c:pt idx="2465">
                  <c:v>470.56900000000002</c:v>
                </c:pt>
                <c:pt idx="2466">
                  <c:v>470.63099999999997</c:v>
                </c:pt>
                <c:pt idx="2467">
                  <c:v>470.69200000000001</c:v>
                </c:pt>
                <c:pt idx="2468">
                  <c:v>470.75400000000002</c:v>
                </c:pt>
                <c:pt idx="2469">
                  <c:v>470.81599999999997</c:v>
                </c:pt>
                <c:pt idx="2470">
                  <c:v>470.87799999999999</c:v>
                </c:pt>
                <c:pt idx="2471">
                  <c:v>470.94</c:v>
                </c:pt>
                <c:pt idx="2472">
                  <c:v>471.00200000000001</c:v>
                </c:pt>
                <c:pt idx="2473">
                  <c:v>471.06400000000002</c:v>
                </c:pt>
                <c:pt idx="2474">
                  <c:v>471.12599999999998</c:v>
                </c:pt>
                <c:pt idx="2475">
                  <c:v>471.18799999999999</c:v>
                </c:pt>
                <c:pt idx="2476">
                  <c:v>471.25</c:v>
                </c:pt>
                <c:pt idx="2477">
                  <c:v>471.31200000000001</c:v>
                </c:pt>
                <c:pt idx="2478">
                  <c:v>471.37400000000002</c:v>
                </c:pt>
                <c:pt idx="2479">
                  <c:v>471.43599999999998</c:v>
                </c:pt>
                <c:pt idx="2480">
                  <c:v>471.49799999999999</c:v>
                </c:pt>
                <c:pt idx="2481">
                  <c:v>471.56</c:v>
                </c:pt>
                <c:pt idx="2482">
                  <c:v>471.62200000000001</c:v>
                </c:pt>
                <c:pt idx="2483">
                  <c:v>471.68299999999999</c:v>
                </c:pt>
                <c:pt idx="2484">
                  <c:v>471.745</c:v>
                </c:pt>
                <c:pt idx="2485">
                  <c:v>471.80700000000002</c:v>
                </c:pt>
                <c:pt idx="2486">
                  <c:v>471.86900000000003</c:v>
                </c:pt>
                <c:pt idx="2487">
                  <c:v>471.93099999999998</c:v>
                </c:pt>
                <c:pt idx="2488">
                  <c:v>471.99299999999999</c:v>
                </c:pt>
                <c:pt idx="2489">
                  <c:v>472.05500000000001</c:v>
                </c:pt>
                <c:pt idx="2490">
                  <c:v>472.11700000000002</c:v>
                </c:pt>
                <c:pt idx="2491">
                  <c:v>472.178</c:v>
                </c:pt>
                <c:pt idx="2492">
                  <c:v>472.24</c:v>
                </c:pt>
                <c:pt idx="2493">
                  <c:v>472.30200000000002</c:v>
                </c:pt>
                <c:pt idx="2494">
                  <c:v>472.36399999999998</c:v>
                </c:pt>
                <c:pt idx="2495">
                  <c:v>472.42599999999999</c:v>
                </c:pt>
                <c:pt idx="2496">
                  <c:v>472.488</c:v>
                </c:pt>
                <c:pt idx="2497">
                  <c:v>472.55</c:v>
                </c:pt>
                <c:pt idx="2498">
                  <c:v>472.61099999999999</c:v>
                </c:pt>
                <c:pt idx="2499">
                  <c:v>472.673</c:v>
                </c:pt>
                <c:pt idx="2500">
                  <c:v>472.73500000000001</c:v>
                </c:pt>
                <c:pt idx="2501">
                  <c:v>472.79700000000003</c:v>
                </c:pt>
                <c:pt idx="2502">
                  <c:v>472.85899999999998</c:v>
                </c:pt>
                <c:pt idx="2503">
                  <c:v>472.92099999999999</c:v>
                </c:pt>
                <c:pt idx="2504">
                  <c:v>472.98200000000003</c:v>
                </c:pt>
                <c:pt idx="2505">
                  <c:v>473.04399999999998</c:v>
                </c:pt>
                <c:pt idx="2506">
                  <c:v>473.10599999999999</c:v>
                </c:pt>
                <c:pt idx="2507">
                  <c:v>473.16800000000001</c:v>
                </c:pt>
                <c:pt idx="2508">
                  <c:v>473.23</c:v>
                </c:pt>
                <c:pt idx="2509">
                  <c:v>473.291</c:v>
                </c:pt>
                <c:pt idx="2510">
                  <c:v>473.35300000000001</c:v>
                </c:pt>
                <c:pt idx="2511">
                  <c:v>473.41500000000002</c:v>
                </c:pt>
                <c:pt idx="2512">
                  <c:v>473.47699999999998</c:v>
                </c:pt>
                <c:pt idx="2513">
                  <c:v>473.53899999999999</c:v>
                </c:pt>
                <c:pt idx="2514">
                  <c:v>473.6</c:v>
                </c:pt>
                <c:pt idx="2515">
                  <c:v>473.66199999999998</c:v>
                </c:pt>
                <c:pt idx="2516">
                  <c:v>473.72399999999999</c:v>
                </c:pt>
                <c:pt idx="2517">
                  <c:v>473.786</c:v>
                </c:pt>
                <c:pt idx="2518">
                  <c:v>473.84699999999998</c:v>
                </c:pt>
                <c:pt idx="2519">
                  <c:v>473.90899999999999</c:v>
                </c:pt>
                <c:pt idx="2520">
                  <c:v>473.971</c:v>
                </c:pt>
                <c:pt idx="2521">
                  <c:v>474.03300000000002</c:v>
                </c:pt>
                <c:pt idx="2522">
                  <c:v>474.09399999999999</c:v>
                </c:pt>
                <c:pt idx="2523">
                  <c:v>474.15600000000001</c:v>
                </c:pt>
                <c:pt idx="2524">
                  <c:v>474.21800000000002</c:v>
                </c:pt>
                <c:pt idx="2525">
                  <c:v>474.279</c:v>
                </c:pt>
                <c:pt idx="2526">
                  <c:v>474.34100000000001</c:v>
                </c:pt>
                <c:pt idx="2527">
                  <c:v>474.40300000000002</c:v>
                </c:pt>
                <c:pt idx="2528">
                  <c:v>474.46499999999997</c:v>
                </c:pt>
                <c:pt idx="2529">
                  <c:v>474.52600000000001</c:v>
                </c:pt>
                <c:pt idx="2530">
                  <c:v>474.58800000000002</c:v>
                </c:pt>
                <c:pt idx="2531">
                  <c:v>474.65</c:v>
                </c:pt>
                <c:pt idx="2532">
                  <c:v>474.71100000000001</c:v>
                </c:pt>
                <c:pt idx="2533">
                  <c:v>474.77300000000002</c:v>
                </c:pt>
                <c:pt idx="2534">
                  <c:v>474.83499999999998</c:v>
                </c:pt>
                <c:pt idx="2535">
                  <c:v>474.89699999999999</c:v>
                </c:pt>
                <c:pt idx="2536">
                  <c:v>474.95800000000003</c:v>
                </c:pt>
                <c:pt idx="2537">
                  <c:v>475.02</c:v>
                </c:pt>
                <c:pt idx="2538">
                  <c:v>475.08199999999999</c:v>
                </c:pt>
                <c:pt idx="2539">
                  <c:v>475.14299999999997</c:v>
                </c:pt>
                <c:pt idx="2540">
                  <c:v>475.20499999999998</c:v>
                </c:pt>
                <c:pt idx="2541">
                  <c:v>475.267</c:v>
                </c:pt>
                <c:pt idx="2542">
                  <c:v>475.32799999999997</c:v>
                </c:pt>
                <c:pt idx="2543">
                  <c:v>475.39</c:v>
                </c:pt>
                <c:pt idx="2544">
                  <c:v>475.45100000000002</c:v>
                </c:pt>
                <c:pt idx="2545">
                  <c:v>475.51299999999998</c:v>
                </c:pt>
                <c:pt idx="2546">
                  <c:v>475.57499999999999</c:v>
                </c:pt>
                <c:pt idx="2547">
                  <c:v>475.63600000000002</c:v>
                </c:pt>
                <c:pt idx="2548">
                  <c:v>475.69799999999998</c:v>
                </c:pt>
                <c:pt idx="2549">
                  <c:v>475.76</c:v>
                </c:pt>
                <c:pt idx="2550">
                  <c:v>475.82100000000003</c:v>
                </c:pt>
                <c:pt idx="2551">
                  <c:v>475.88299999999998</c:v>
                </c:pt>
                <c:pt idx="2552">
                  <c:v>475.94400000000002</c:v>
                </c:pt>
                <c:pt idx="2553">
                  <c:v>476.00599999999997</c:v>
                </c:pt>
                <c:pt idx="2554">
                  <c:v>476.06799999999998</c:v>
                </c:pt>
                <c:pt idx="2555">
                  <c:v>476.12900000000002</c:v>
                </c:pt>
                <c:pt idx="2556">
                  <c:v>476.19099999999997</c:v>
                </c:pt>
                <c:pt idx="2557">
                  <c:v>476.25200000000001</c:v>
                </c:pt>
                <c:pt idx="2558">
                  <c:v>476.31400000000002</c:v>
                </c:pt>
                <c:pt idx="2559">
                  <c:v>476.37599999999998</c:v>
                </c:pt>
                <c:pt idx="2560">
                  <c:v>476.43700000000001</c:v>
                </c:pt>
                <c:pt idx="2561">
                  <c:v>476.49900000000002</c:v>
                </c:pt>
                <c:pt idx="2562">
                  <c:v>476.56</c:v>
                </c:pt>
                <c:pt idx="2563">
                  <c:v>476.62200000000001</c:v>
                </c:pt>
                <c:pt idx="2564">
                  <c:v>476.68299999999999</c:v>
                </c:pt>
                <c:pt idx="2565">
                  <c:v>476.745</c:v>
                </c:pt>
                <c:pt idx="2566">
                  <c:v>476.80700000000002</c:v>
                </c:pt>
                <c:pt idx="2567">
                  <c:v>476.86799999999999</c:v>
                </c:pt>
                <c:pt idx="2568">
                  <c:v>476.93</c:v>
                </c:pt>
                <c:pt idx="2569">
                  <c:v>476.99099999999999</c:v>
                </c:pt>
                <c:pt idx="2570">
                  <c:v>477.053</c:v>
                </c:pt>
                <c:pt idx="2571">
                  <c:v>477.11399999999998</c:v>
                </c:pt>
                <c:pt idx="2572">
                  <c:v>477.17599999999999</c:v>
                </c:pt>
                <c:pt idx="2573">
                  <c:v>477.23700000000002</c:v>
                </c:pt>
                <c:pt idx="2574">
                  <c:v>477.29899999999998</c:v>
                </c:pt>
                <c:pt idx="2575">
                  <c:v>477.36</c:v>
                </c:pt>
                <c:pt idx="2576">
                  <c:v>477.42200000000003</c:v>
                </c:pt>
                <c:pt idx="2577">
                  <c:v>477.483</c:v>
                </c:pt>
                <c:pt idx="2578">
                  <c:v>477.54500000000002</c:v>
                </c:pt>
                <c:pt idx="2579">
                  <c:v>477.60599999999999</c:v>
                </c:pt>
                <c:pt idx="2580">
                  <c:v>477.66800000000001</c:v>
                </c:pt>
                <c:pt idx="2581">
                  <c:v>477.72899999999998</c:v>
                </c:pt>
                <c:pt idx="2582">
                  <c:v>477.791</c:v>
                </c:pt>
                <c:pt idx="2583">
                  <c:v>477.85199999999998</c:v>
                </c:pt>
                <c:pt idx="2584">
                  <c:v>477.91399999999999</c:v>
                </c:pt>
                <c:pt idx="2585">
                  <c:v>477.97500000000002</c:v>
                </c:pt>
                <c:pt idx="2586">
                  <c:v>478.03699999999998</c:v>
                </c:pt>
                <c:pt idx="2587">
                  <c:v>478.09800000000001</c:v>
                </c:pt>
                <c:pt idx="2588">
                  <c:v>478.16</c:v>
                </c:pt>
                <c:pt idx="2589">
                  <c:v>478.221</c:v>
                </c:pt>
                <c:pt idx="2590">
                  <c:v>478.28300000000002</c:v>
                </c:pt>
                <c:pt idx="2591">
                  <c:v>478.34399999999999</c:v>
                </c:pt>
                <c:pt idx="2592">
                  <c:v>478.40499999999997</c:v>
                </c:pt>
                <c:pt idx="2593">
                  <c:v>478.46699999999998</c:v>
                </c:pt>
                <c:pt idx="2594">
                  <c:v>478.52800000000002</c:v>
                </c:pt>
                <c:pt idx="2595">
                  <c:v>478.59</c:v>
                </c:pt>
                <c:pt idx="2596">
                  <c:v>478.65100000000001</c:v>
                </c:pt>
                <c:pt idx="2597">
                  <c:v>478.71300000000002</c:v>
                </c:pt>
                <c:pt idx="2598">
                  <c:v>478.774</c:v>
                </c:pt>
                <c:pt idx="2599">
                  <c:v>478.83499999999998</c:v>
                </c:pt>
                <c:pt idx="2600">
                  <c:v>478.89699999999999</c:v>
                </c:pt>
                <c:pt idx="2601">
                  <c:v>478.95800000000003</c:v>
                </c:pt>
                <c:pt idx="2602">
                  <c:v>479.02</c:v>
                </c:pt>
                <c:pt idx="2603">
                  <c:v>479.08100000000002</c:v>
                </c:pt>
                <c:pt idx="2604">
                  <c:v>479.142</c:v>
                </c:pt>
                <c:pt idx="2605">
                  <c:v>479.20400000000001</c:v>
                </c:pt>
                <c:pt idx="2606">
                  <c:v>479.26499999999999</c:v>
                </c:pt>
                <c:pt idx="2607">
                  <c:v>479.327</c:v>
                </c:pt>
                <c:pt idx="2608">
                  <c:v>479.38799999999998</c:v>
                </c:pt>
                <c:pt idx="2609">
                  <c:v>479.44900000000001</c:v>
                </c:pt>
                <c:pt idx="2610">
                  <c:v>479.51100000000002</c:v>
                </c:pt>
                <c:pt idx="2611">
                  <c:v>479.572</c:v>
                </c:pt>
                <c:pt idx="2612">
                  <c:v>479.63299999999998</c:v>
                </c:pt>
                <c:pt idx="2613">
                  <c:v>479.69499999999999</c:v>
                </c:pt>
                <c:pt idx="2614">
                  <c:v>479.75599999999997</c:v>
                </c:pt>
                <c:pt idx="2615">
                  <c:v>479.81700000000001</c:v>
                </c:pt>
                <c:pt idx="2616">
                  <c:v>479.87900000000002</c:v>
                </c:pt>
                <c:pt idx="2617">
                  <c:v>479.94</c:v>
                </c:pt>
                <c:pt idx="2618">
                  <c:v>480.00099999999998</c:v>
                </c:pt>
                <c:pt idx="2619">
                  <c:v>480.06299999999999</c:v>
                </c:pt>
                <c:pt idx="2620">
                  <c:v>480.12400000000002</c:v>
                </c:pt>
                <c:pt idx="2621">
                  <c:v>480.185</c:v>
                </c:pt>
                <c:pt idx="2622">
                  <c:v>480.24700000000001</c:v>
                </c:pt>
                <c:pt idx="2623">
                  <c:v>480.30799999999999</c:v>
                </c:pt>
                <c:pt idx="2624">
                  <c:v>480.36900000000003</c:v>
                </c:pt>
                <c:pt idx="2625">
                  <c:v>480.43099999999998</c:v>
                </c:pt>
                <c:pt idx="2626">
                  <c:v>480.49200000000002</c:v>
                </c:pt>
                <c:pt idx="2627">
                  <c:v>480.553</c:v>
                </c:pt>
                <c:pt idx="2628">
                  <c:v>480.61399999999998</c:v>
                </c:pt>
                <c:pt idx="2629">
                  <c:v>480.67599999999999</c:v>
                </c:pt>
                <c:pt idx="2630">
                  <c:v>480.73700000000002</c:v>
                </c:pt>
                <c:pt idx="2631">
                  <c:v>480.798</c:v>
                </c:pt>
                <c:pt idx="2632">
                  <c:v>480.86</c:v>
                </c:pt>
                <c:pt idx="2633">
                  <c:v>480.92099999999999</c:v>
                </c:pt>
                <c:pt idx="2634">
                  <c:v>480.98200000000003</c:v>
                </c:pt>
                <c:pt idx="2635">
                  <c:v>481.04300000000001</c:v>
                </c:pt>
                <c:pt idx="2636">
                  <c:v>481.10500000000002</c:v>
                </c:pt>
                <c:pt idx="2637">
                  <c:v>481.166</c:v>
                </c:pt>
                <c:pt idx="2638">
                  <c:v>481.22699999999998</c:v>
                </c:pt>
                <c:pt idx="2639">
                  <c:v>481.28800000000001</c:v>
                </c:pt>
                <c:pt idx="2640">
                  <c:v>481.35</c:v>
                </c:pt>
                <c:pt idx="2641">
                  <c:v>481.411</c:v>
                </c:pt>
                <c:pt idx="2642">
                  <c:v>481.47199999999998</c:v>
                </c:pt>
                <c:pt idx="2643">
                  <c:v>481.53300000000002</c:v>
                </c:pt>
                <c:pt idx="2644">
                  <c:v>481.59399999999999</c:v>
                </c:pt>
                <c:pt idx="2645">
                  <c:v>481.65600000000001</c:v>
                </c:pt>
                <c:pt idx="2646">
                  <c:v>481.71699999999998</c:v>
                </c:pt>
                <c:pt idx="2647">
                  <c:v>481.77800000000002</c:v>
                </c:pt>
                <c:pt idx="2648">
                  <c:v>481.839</c:v>
                </c:pt>
                <c:pt idx="2649">
                  <c:v>481.9</c:v>
                </c:pt>
                <c:pt idx="2650">
                  <c:v>481.96199999999999</c:v>
                </c:pt>
                <c:pt idx="2651">
                  <c:v>482.02300000000002</c:v>
                </c:pt>
                <c:pt idx="2652">
                  <c:v>482.084</c:v>
                </c:pt>
                <c:pt idx="2653">
                  <c:v>482.14499999999998</c:v>
                </c:pt>
                <c:pt idx="2654">
                  <c:v>482.20600000000002</c:v>
                </c:pt>
                <c:pt idx="2655">
                  <c:v>482.26799999999997</c:v>
                </c:pt>
                <c:pt idx="2656">
                  <c:v>482.32900000000001</c:v>
                </c:pt>
                <c:pt idx="2657">
                  <c:v>482.39</c:v>
                </c:pt>
                <c:pt idx="2658">
                  <c:v>482.45100000000002</c:v>
                </c:pt>
                <c:pt idx="2659">
                  <c:v>482.512</c:v>
                </c:pt>
                <c:pt idx="2660">
                  <c:v>482.57299999999998</c:v>
                </c:pt>
                <c:pt idx="2661">
                  <c:v>482.63499999999999</c:v>
                </c:pt>
                <c:pt idx="2662">
                  <c:v>482.69600000000003</c:v>
                </c:pt>
                <c:pt idx="2663">
                  <c:v>482.75700000000001</c:v>
                </c:pt>
                <c:pt idx="2664">
                  <c:v>482.81799999999998</c:v>
                </c:pt>
                <c:pt idx="2665">
                  <c:v>482.87900000000002</c:v>
                </c:pt>
                <c:pt idx="2666">
                  <c:v>482.94</c:v>
                </c:pt>
                <c:pt idx="2667">
                  <c:v>483.00099999999998</c:v>
                </c:pt>
                <c:pt idx="2668">
                  <c:v>483.06200000000001</c:v>
                </c:pt>
                <c:pt idx="2669">
                  <c:v>483.12299999999999</c:v>
                </c:pt>
                <c:pt idx="2670">
                  <c:v>483.185</c:v>
                </c:pt>
                <c:pt idx="2671">
                  <c:v>483.24599999999998</c:v>
                </c:pt>
                <c:pt idx="2672">
                  <c:v>483.30700000000002</c:v>
                </c:pt>
                <c:pt idx="2673">
                  <c:v>483.36799999999999</c:v>
                </c:pt>
                <c:pt idx="2674">
                  <c:v>483.42899999999997</c:v>
                </c:pt>
                <c:pt idx="2675">
                  <c:v>483.49</c:v>
                </c:pt>
                <c:pt idx="2676">
                  <c:v>483.55099999999999</c:v>
                </c:pt>
                <c:pt idx="2677">
                  <c:v>483.61200000000002</c:v>
                </c:pt>
                <c:pt idx="2678">
                  <c:v>483.673</c:v>
                </c:pt>
                <c:pt idx="2679">
                  <c:v>483.73399999999998</c:v>
                </c:pt>
                <c:pt idx="2680">
                  <c:v>483.79500000000002</c:v>
                </c:pt>
                <c:pt idx="2681">
                  <c:v>483.85599999999999</c:v>
                </c:pt>
                <c:pt idx="2682">
                  <c:v>483.91800000000001</c:v>
                </c:pt>
                <c:pt idx="2683">
                  <c:v>483.97899999999998</c:v>
                </c:pt>
                <c:pt idx="2684">
                  <c:v>484.04</c:v>
                </c:pt>
                <c:pt idx="2685">
                  <c:v>484.101</c:v>
                </c:pt>
                <c:pt idx="2686">
                  <c:v>484.16199999999998</c:v>
                </c:pt>
                <c:pt idx="2687">
                  <c:v>484.22300000000001</c:v>
                </c:pt>
                <c:pt idx="2688">
                  <c:v>484.28399999999999</c:v>
                </c:pt>
                <c:pt idx="2689">
                  <c:v>484.34500000000003</c:v>
                </c:pt>
                <c:pt idx="2690">
                  <c:v>484.40600000000001</c:v>
                </c:pt>
                <c:pt idx="2691">
                  <c:v>484.46699999999998</c:v>
                </c:pt>
                <c:pt idx="2692">
                  <c:v>484.52800000000002</c:v>
                </c:pt>
                <c:pt idx="2693">
                  <c:v>484.589</c:v>
                </c:pt>
                <c:pt idx="2694">
                  <c:v>484.65</c:v>
                </c:pt>
                <c:pt idx="2695">
                  <c:v>484.71100000000001</c:v>
                </c:pt>
                <c:pt idx="2696">
                  <c:v>484.77199999999999</c:v>
                </c:pt>
                <c:pt idx="2697">
                  <c:v>484.83300000000003</c:v>
                </c:pt>
                <c:pt idx="2698">
                  <c:v>484.89400000000001</c:v>
                </c:pt>
                <c:pt idx="2699">
                  <c:v>484.95499999999998</c:v>
                </c:pt>
                <c:pt idx="2700">
                  <c:v>485.01600000000002</c:v>
                </c:pt>
                <c:pt idx="2701">
                  <c:v>485.077</c:v>
                </c:pt>
                <c:pt idx="2702">
                  <c:v>485.13799999999998</c:v>
                </c:pt>
                <c:pt idx="2703">
                  <c:v>485.19900000000001</c:v>
                </c:pt>
                <c:pt idx="2704">
                  <c:v>485.26</c:v>
                </c:pt>
                <c:pt idx="2705">
                  <c:v>485.32100000000003</c:v>
                </c:pt>
                <c:pt idx="2706">
                  <c:v>485.38099999999997</c:v>
                </c:pt>
                <c:pt idx="2707">
                  <c:v>485.44200000000001</c:v>
                </c:pt>
                <c:pt idx="2708">
                  <c:v>485.50299999999999</c:v>
                </c:pt>
                <c:pt idx="2709">
                  <c:v>485.56400000000002</c:v>
                </c:pt>
                <c:pt idx="2710">
                  <c:v>485.625</c:v>
                </c:pt>
                <c:pt idx="2711">
                  <c:v>485.68599999999998</c:v>
                </c:pt>
                <c:pt idx="2712">
                  <c:v>485.74700000000001</c:v>
                </c:pt>
                <c:pt idx="2713">
                  <c:v>485.80799999999999</c:v>
                </c:pt>
                <c:pt idx="2714">
                  <c:v>485.86900000000003</c:v>
                </c:pt>
                <c:pt idx="2715">
                  <c:v>485.93</c:v>
                </c:pt>
                <c:pt idx="2716">
                  <c:v>485.99099999999999</c:v>
                </c:pt>
                <c:pt idx="2717">
                  <c:v>486.05200000000002</c:v>
                </c:pt>
                <c:pt idx="2718">
                  <c:v>486.11200000000002</c:v>
                </c:pt>
                <c:pt idx="2719">
                  <c:v>486.173</c:v>
                </c:pt>
                <c:pt idx="2720">
                  <c:v>486.23399999999998</c:v>
                </c:pt>
                <c:pt idx="2721">
                  <c:v>486.29500000000002</c:v>
                </c:pt>
                <c:pt idx="2722">
                  <c:v>486.35599999999999</c:v>
                </c:pt>
                <c:pt idx="2723">
                  <c:v>486.41699999999997</c:v>
                </c:pt>
                <c:pt idx="2724">
                  <c:v>486.47800000000001</c:v>
                </c:pt>
                <c:pt idx="2725">
                  <c:v>486.53899999999999</c:v>
                </c:pt>
                <c:pt idx="2726">
                  <c:v>486.59899999999999</c:v>
                </c:pt>
                <c:pt idx="2727">
                  <c:v>486.66</c:v>
                </c:pt>
                <c:pt idx="2728">
                  <c:v>486.721</c:v>
                </c:pt>
                <c:pt idx="2729">
                  <c:v>486.78199999999998</c:v>
                </c:pt>
                <c:pt idx="2730">
                  <c:v>486.84300000000002</c:v>
                </c:pt>
                <c:pt idx="2731">
                  <c:v>486.904</c:v>
                </c:pt>
                <c:pt idx="2732">
                  <c:v>486.96499999999997</c:v>
                </c:pt>
                <c:pt idx="2733">
                  <c:v>487.02499999999998</c:v>
                </c:pt>
                <c:pt idx="2734">
                  <c:v>487.08600000000001</c:v>
                </c:pt>
                <c:pt idx="2735">
                  <c:v>487.14699999999999</c:v>
                </c:pt>
                <c:pt idx="2736">
                  <c:v>487.20800000000003</c:v>
                </c:pt>
                <c:pt idx="2737">
                  <c:v>487.26900000000001</c:v>
                </c:pt>
                <c:pt idx="2738">
                  <c:v>487.32900000000001</c:v>
                </c:pt>
                <c:pt idx="2739">
                  <c:v>487.39</c:v>
                </c:pt>
                <c:pt idx="2740">
                  <c:v>487.45100000000002</c:v>
                </c:pt>
                <c:pt idx="2741">
                  <c:v>487.512</c:v>
                </c:pt>
                <c:pt idx="2742">
                  <c:v>487.57299999999998</c:v>
                </c:pt>
                <c:pt idx="2743">
                  <c:v>487.63299999999998</c:v>
                </c:pt>
                <c:pt idx="2744">
                  <c:v>487.69400000000002</c:v>
                </c:pt>
                <c:pt idx="2745">
                  <c:v>487.755</c:v>
                </c:pt>
                <c:pt idx="2746">
                  <c:v>487.81599999999997</c:v>
                </c:pt>
                <c:pt idx="2747">
                  <c:v>487.87700000000001</c:v>
                </c:pt>
                <c:pt idx="2748">
                  <c:v>487.93700000000001</c:v>
                </c:pt>
                <c:pt idx="2749">
                  <c:v>487.99799999999999</c:v>
                </c:pt>
                <c:pt idx="2750">
                  <c:v>488.05900000000003</c:v>
                </c:pt>
                <c:pt idx="2751">
                  <c:v>488.12</c:v>
                </c:pt>
                <c:pt idx="2752">
                  <c:v>488.18</c:v>
                </c:pt>
                <c:pt idx="2753">
                  <c:v>488.24099999999999</c:v>
                </c:pt>
                <c:pt idx="2754">
                  <c:v>488.30200000000002</c:v>
                </c:pt>
                <c:pt idx="2755">
                  <c:v>488.36200000000002</c:v>
                </c:pt>
                <c:pt idx="2756">
                  <c:v>488.423</c:v>
                </c:pt>
                <c:pt idx="2757">
                  <c:v>488.48399999999998</c:v>
                </c:pt>
                <c:pt idx="2758">
                  <c:v>488.54500000000002</c:v>
                </c:pt>
                <c:pt idx="2759">
                  <c:v>488.60500000000002</c:v>
                </c:pt>
                <c:pt idx="2760">
                  <c:v>488.666</c:v>
                </c:pt>
                <c:pt idx="2761">
                  <c:v>488.72699999999998</c:v>
                </c:pt>
                <c:pt idx="2762">
                  <c:v>488.78699999999998</c:v>
                </c:pt>
                <c:pt idx="2763">
                  <c:v>488.84800000000001</c:v>
                </c:pt>
                <c:pt idx="2764">
                  <c:v>488.90899999999999</c:v>
                </c:pt>
                <c:pt idx="2765">
                  <c:v>488.97</c:v>
                </c:pt>
                <c:pt idx="2766">
                  <c:v>489.03</c:v>
                </c:pt>
                <c:pt idx="2767">
                  <c:v>489.09100000000001</c:v>
                </c:pt>
                <c:pt idx="2768">
                  <c:v>489.15199999999999</c:v>
                </c:pt>
                <c:pt idx="2769">
                  <c:v>489.21199999999999</c:v>
                </c:pt>
                <c:pt idx="2770">
                  <c:v>489.27300000000002</c:v>
                </c:pt>
                <c:pt idx="2771">
                  <c:v>489.334</c:v>
                </c:pt>
                <c:pt idx="2772">
                  <c:v>489.39400000000001</c:v>
                </c:pt>
                <c:pt idx="2773">
                  <c:v>489.45499999999998</c:v>
                </c:pt>
                <c:pt idx="2774">
                  <c:v>489.51600000000002</c:v>
                </c:pt>
                <c:pt idx="2775">
                  <c:v>489.57600000000002</c:v>
                </c:pt>
                <c:pt idx="2776">
                  <c:v>489.637</c:v>
                </c:pt>
                <c:pt idx="2777">
                  <c:v>489.697</c:v>
                </c:pt>
                <c:pt idx="2778">
                  <c:v>489.75799999999998</c:v>
                </c:pt>
                <c:pt idx="2779">
                  <c:v>489.81900000000002</c:v>
                </c:pt>
                <c:pt idx="2780">
                  <c:v>489.87900000000002</c:v>
                </c:pt>
                <c:pt idx="2781">
                  <c:v>489.94</c:v>
                </c:pt>
                <c:pt idx="2782">
                  <c:v>490.00099999999998</c:v>
                </c:pt>
                <c:pt idx="2783">
                  <c:v>490.06099999999998</c:v>
                </c:pt>
                <c:pt idx="2784">
                  <c:v>490.12200000000001</c:v>
                </c:pt>
                <c:pt idx="2785">
                  <c:v>490.18200000000002</c:v>
                </c:pt>
                <c:pt idx="2786">
                  <c:v>490.24299999999999</c:v>
                </c:pt>
                <c:pt idx="2787">
                  <c:v>490.30399999999997</c:v>
                </c:pt>
                <c:pt idx="2788">
                  <c:v>490.36399999999998</c:v>
                </c:pt>
                <c:pt idx="2789">
                  <c:v>490.42500000000001</c:v>
                </c:pt>
                <c:pt idx="2790">
                  <c:v>490.48500000000001</c:v>
                </c:pt>
                <c:pt idx="2791">
                  <c:v>490.54599999999999</c:v>
                </c:pt>
                <c:pt idx="2792">
                  <c:v>490.60599999999999</c:v>
                </c:pt>
                <c:pt idx="2793">
                  <c:v>490.66699999999997</c:v>
                </c:pt>
                <c:pt idx="2794">
                  <c:v>490.72800000000001</c:v>
                </c:pt>
                <c:pt idx="2795">
                  <c:v>490.78800000000001</c:v>
                </c:pt>
                <c:pt idx="2796">
                  <c:v>490.84899999999999</c:v>
                </c:pt>
                <c:pt idx="2797">
                  <c:v>490.90899999999999</c:v>
                </c:pt>
                <c:pt idx="2798">
                  <c:v>490.97</c:v>
                </c:pt>
                <c:pt idx="2799">
                  <c:v>491.03</c:v>
                </c:pt>
                <c:pt idx="2800">
                  <c:v>491.09100000000001</c:v>
                </c:pt>
                <c:pt idx="2801">
                  <c:v>491.15100000000001</c:v>
                </c:pt>
                <c:pt idx="2802">
                  <c:v>491.21199999999999</c:v>
                </c:pt>
                <c:pt idx="2803">
                  <c:v>491.27199999999999</c:v>
                </c:pt>
                <c:pt idx="2804">
                  <c:v>491.33300000000003</c:v>
                </c:pt>
                <c:pt idx="2805">
                  <c:v>491.39299999999997</c:v>
                </c:pt>
                <c:pt idx="2806">
                  <c:v>491.45400000000001</c:v>
                </c:pt>
                <c:pt idx="2807">
                  <c:v>491.51400000000001</c:v>
                </c:pt>
                <c:pt idx="2808">
                  <c:v>491.57499999999999</c:v>
                </c:pt>
                <c:pt idx="2809">
                  <c:v>491.63499999999999</c:v>
                </c:pt>
                <c:pt idx="2810">
                  <c:v>491.69600000000003</c:v>
                </c:pt>
                <c:pt idx="2811">
                  <c:v>491.75599999999997</c:v>
                </c:pt>
                <c:pt idx="2812">
                  <c:v>491.81700000000001</c:v>
                </c:pt>
                <c:pt idx="2813">
                  <c:v>491.87700000000001</c:v>
                </c:pt>
                <c:pt idx="2814">
                  <c:v>491.93799999999999</c:v>
                </c:pt>
                <c:pt idx="2815">
                  <c:v>491.99799999999999</c:v>
                </c:pt>
                <c:pt idx="2816">
                  <c:v>492.05900000000003</c:v>
                </c:pt>
                <c:pt idx="2817">
                  <c:v>492.11900000000003</c:v>
                </c:pt>
                <c:pt idx="2818">
                  <c:v>492.18</c:v>
                </c:pt>
                <c:pt idx="2819">
                  <c:v>492.24</c:v>
                </c:pt>
                <c:pt idx="2820">
                  <c:v>492.3</c:v>
                </c:pt>
                <c:pt idx="2821">
                  <c:v>492.36099999999999</c:v>
                </c:pt>
                <c:pt idx="2822">
                  <c:v>492.42099999999999</c:v>
                </c:pt>
                <c:pt idx="2823">
                  <c:v>492.48200000000003</c:v>
                </c:pt>
                <c:pt idx="2824">
                  <c:v>492.54199999999997</c:v>
                </c:pt>
                <c:pt idx="2825">
                  <c:v>492.60300000000001</c:v>
                </c:pt>
                <c:pt idx="2826">
                  <c:v>492.66300000000001</c:v>
                </c:pt>
                <c:pt idx="2827">
                  <c:v>492.72300000000001</c:v>
                </c:pt>
                <c:pt idx="2828">
                  <c:v>492.78399999999999</c:v>
                </c:pt>
                <c:pt idx="2829">
                  <c:v>492.84399999999999</c:v>
                </c:pt>
                <c:pt idx="2830">
                  <c:v>492.90499999999997</c:v>
                </c:pt>
                <c:pt idx="2831">
                  <c:v>492.96499999999997</c:v>
                </c:pt>
                <c:pt idx="2832">
                  <c:v>493.02499999999998</c:v>
                </c:pt>
                <c:pt idx="2833">
                  <c:v>493.08600000000001</c:v>
                </c:pt>
                <c:pt idx="2834">
                  <c:v>493.14600000000002</c:v>
                </c:pt>
                <c:pt idx="2835">
                  <c:v>493.20699999999999</c:v>
                </c:pt>
                <c:pt idx="2836">
                  <c:v>493.267</c:v>
                </c:pt>
                <c:pt idx="2837">
                  <c:v>493.327</c:v>
                </c:pt>
                <c:pt idx="2838">
                  <c:v>493.38799999999998</c:v>
                </c:pt>
                <c:pt idx="2839">
                  <c:v>493.44799999999998</c:v>
                </c:pt>
                <c:pt idx="2840">
                  <c:v>493.50799999999998</c:v>
                </c:pt>
                <c:pt idx="2841">
                  <c:v>493.56900000000002</c:v>
                </c:pt>
                <c:pt idx="2842">
                  <c:v>493.62900000000002</c:v>
                </c:pt>
                <c:pt idx="2843">
                  <c:v>493.68900000000002</c:v>
                </c:pt>
                <c:pt idx="2844">
                  <c:v>493.75</c:v>
                </c:pt>
                <c:pt idx="2845">
                  <c:v>493.81</c:v>
                </c:pt>
                <c:pt idx="2846">
                  <c:v>493.87</c:v>
                </c:pt>
                <c:pt idx="2847">
                  <c:v>493.93099999999998</c:v>
                </c:pt>
                <c:pt idx="2848">
                  <c:v>493.99099999999999</c:v>
                </c:pt>
                <c:pt idx="2849">
                  <c:v>494.05099999999999</c:v>
                </c:pt>
                <c:pt idx="2850">
                  <c:v>494.11200000000002</c:v>
                </c:pt>
                <c:pt idx="2851">
                  <c:v>494.17200000000003</c:v>
                </c:pt>
                <c:pt idx="2852">
                  <c:v>494.23200000000003</c:v>
                </c:pt>
                <c:pt idx="2853">
                  <c:v>494.29199999999997</c:v>
                </c:pt>
                <c:pt idx="2854">
                  <c:v>494.35300000000001</c:v>
                </c:pt>
                <c:pt idx="2855">
                  <c:v>494.41300000000001</c:v>
                </c:pt>
                <c:pt idx="2856">
                  <c:v>494.47300000000001</c:v>
                </c:pt>
                <c:pt idx="2857">
                  <c:v>494.53399999999999</c:v>
                </c:pt>
                <c:pt idx="2858">
                  <c:v>494.59399999999999</c:v>
                </c:pt>
                <c:pt idx="2859">
                  <c:v>494.654</c:v>
                </c:pt>
                <c:pt idx="2860">
                  <c:v>494.714</c:v>
                </c:pt>
                <c:pt idx="2861">
                  <c:v>494.77499999999998</c:v>
                </c:pt>
                <c:pt idx="2862">
                  <c:v>494.83499999999998</c:v>
                </c:pt>
                <c:pt idx="2863">
                  <c:v>494.89499999999998</c:v>
                </c:pt>
                <c:pt idx="2864">
                  <c:v>494.95499999999998</c:v>
                </c:pt>
                <c:pt idx="2865">
                  <c:v>495.01600000000002</c:v>
                </c:pt>
                <c:pt idx="2866">
                  <c:v>495.07600000000002</c:v>
                </c:pt>
                <c:pt idx="2867">
                  <c:v>495.13600000000002</c:v>
                </c:pt>
                <c:pt idx="2868">
                  <c:v>495.19600000000003</c:v>
                </c:pt>
                <c:pt idx="2869">
                  <c:v>495.25700000000001</c:v>
                </c:pt>
                <c:pt idx="2870">
                  <c:v>495.31700000000001</c:v>
                </c:pt>
                <c:pt idx="2871">
                  <c:v>495.37700000000001</c:v>
                </c:pt>
                <c:pt idx="2872">
                  <c:v>495.43700000000001</c:v>
                </c:pt>
                <c:pt idx="2873">
                  <c:v>495.49700000000001</c:v>
                </c:pt>
                <c:pt idx="2874">
                  <c:v>495.55799999999999</c:v>
                </c:pt>
                <c:pt idx="2875">
                  <c:v>495.61799999999999</c:v>
                </c:pt>
                <c:pt idx="2876">
                  <c:v>495.678</c:v>
                </c:pt>
                <c:pt idx="2877">
                  <c:v>495.738</c:v>
                </c:pt>
                <c:pt idx="2878">
                  <c:v>495.798</c:v>
                </c:pt>
                <c:pt idx="2879">
                  <c:v>495.85899999999998</c:v>
                </c:pt>
                <c:pt idx="2880">
                  <c:v>495.91899999999998</c:v>
                </c:pt>
                <c:pt idx="2881">
                  <c:v>495.97899999999998</c:v>
                </c:pt>
                <c:pt idx="2882">
                  <c:v>496.03899999999999</c:v>
                </c:pt>
                <c:pt idx="2883">
                  <c:v>496.09899999999999</c:v>
                </c:pt>
                <c:pt idx="2884">
                  <c:v>496.15899999999999</c:v>
                </c:pt>
                <c:pt idx="2885">
                  <c:v>496.21899999999999</c:v>
                </c:pt>
                <c:pt idx="2886">
                  <c:v>496.28</c:v>
                </c:pt>
                <c:pt idx="2887">
                  <c:v>496.34</c:v>
                </c:pt>
                <c:pt idx="2888">
                  <c:v>496.4</c:v>
                </c:pt>
                <c:pt idx="2889">
                  <c:v>496.46</c:v>
                </c:pt>
                <c:pt idx="2890">
                  <c:v>496.52</c:v>
                </c:pt>
                <c:pt idx="2891">
                  <c:v>496.58</c:v>
                </c:pt>
                <c:pt idx="2892">
                  <c:v>496.64</c:v>
                </c:pt>
                <c:pt idx="2893">
                  <c:v>496.7</c:v>
                </c:pt>
                <c:pt idx="2894">
                  <c:v>496.76100000000002</c:v>
                </c:pt>
                <c:pt idx="2895">
                  <c:v>496.82100000000003</c:v>
                </c:pt>
                <c:pt idx="2896">
                  <c:v>496.88099999999997</c:v>
                </c:pt>
                <c:pt idx="2897">
                  <c:v>496.94099999999997</c:v>
                </c:pt>
                <c:pt idx="2898">
                  <c:v>497.00099999999998</c:v>
                </c:pt>
                <c:pt idx="2899">
                  <c:v>497.06099999999998</c:v>
                </c:pt>
                <c:pt idx="2900">
                  <c:v>497.12099999999998</c:v>
                </c:pt>
                <c:pt idx="2901">
                  <c:v>497.18099999999998</c:v>
                </c:pt>
                <c:pt idx="2902">
                  <c:v>497.24099999999999</c:v>
                </c:pt>
                <c:pt idx="2903">
                  <c:v>497.30099999999999</c:v>
                </c:pt>
                <c:pt idx="2904">
                  <c:v>497.36099999999999</c:v>
                </c:pt>
                <c:pt idx="2905">
                  <c:v>497.42099999999999</c:v>
                </c:pt>
                <c:pt idx="2906">
                  <c:v>497.48200000000003</c:v>
                </c:pt>
                <c:pt idx="2907">
                  <c:v>497.54199999999997</c:v>
                </c:pt>
                <c:pt idx="2908">
                  <c:v>497.60199999999998</c:v>
                </c:pt>
                <c:pt idx="2909">
                  <c:v>497.66199999999998</c:v>
                </c:pt>
                <c:pt idx="2910">
                  <c:v>497.72199999999998</c:v>
                </c:pt>
                <c:pt idx="2911">
                  <c:v>497.78199999999998</c:v>
                </c:pt>
                <c:pt idx="2912">
                  <c:v>497.84199999999998</c:v>
                </c:pt>
                <c:pt idx="2913">
                  <c:v>497.90199999999999</c:v>
                </c:pt>
                <c:pt idx="2914">
                  <c:v>497.96199999999999</c:v>
                </c:pt>
                <c:pt idx="2915">
                  <c:v>498.02199999999999</c:v>
                </c:pt>
                <c:pt idx="2916">
                  <c:v>498.08199999999999</c:v>
                </c:pt>
                <c:pt idx="2917">
                  <c:v>498.142</c:v>
                </c:pt>
                <c:pt idx="2918">
                  <c:v>498.202</c:v>
                </c:pt>
                <c:pt idx="2919">
                  <c:v>498.262</c:v>
                </c:pt>
                <c:pt idx="2920">
                  <c:v>498.322</c:v>
                </c:pt>
                <c:pt idx="2921">
                  <c:v>498.38200000000001</c:v>
                </c:pt>
                <c:pt idx="2922">
                  <c:v>498.44200000000001</c:v>
                </c:pt>
                <c:pt idx="2923">
                  <c:v>498.50200000000001</c:v>
                </c:pt>
                <c:pt idx="2924">
                  <c:v>498.56200000000001</c:v>
                </c:pt>
                <c:pt idx="2925">
                  <c:v>498.62200000000001</c:v>
                </c:pt>
                <c:pt idx="2926">
                  <c:v>498.68200000000002</c:v>
                </c:pt>
                <c:pt idx="2927">
                  <c:v>498.74200000000002</c:v>
                </c:pt>
                <c:pt idx="2928">
                  <c:v>498.80099999999999</c:v>
                </c:pt>
                <c:pt idx="2929">
                  <c:v>498.86099999999999</c:v>
                </c:pt>
                <c:pt idx="2930">
                  <c:v>498.92099999999999</c:v>
                </c:pt>
                <c:pt idx="2931">
                  <c:v>498.98099999999999</c:v>
                </c:pt>
                <c:pt idx="2932">
                  <c:v>499.041</c:v>
                </c:pt>
                <c:pt idx="2933">
                  <c:v>499.101</c:v>
                </c:pt>
                <c:pt idx="2934">
                  <c:v>499.161</c:v>
                </c:pt>
                <c:pt idx="2935">
                  <c:v>499.221</c:v>
                </c:pt>
                <c:pt idx="2936">
                  <c:v>499.28100000000001</c:v>
                </c:pt>
                <c:pt idx="2937">
                  <c:v>499.34100000000001</c:v>
                </c:pt>
                <c:pt idx="2938">
                  <c:v>499.40100000000001</c:v>
                </c:pt>
                <c:pt idx="2939">
                  <c:v>499.46100000000001</c:v>
                </c:pt>
                <c:pt idx="2940">
                  <c:v>499.52100000000002</c:v>
                </c:pt>
                <c:pt idx="2941">
                  <c:v>499.58</c:v>
                </c:pt>
                <c:pt idx="2942">
                  <c:v>499.64</c:v>
                </c:pt>
                <c:pt idx="2943">
                  <c:v>499.7</c:v>
                </c:pt>
                <c:pt idx="2944">
                  <c:v>499.76</c:v>
                </c:pt>
                <c:pt idx="2945">
                  <c:v>499.82</c:v>
                </c:pt>
                <c:pt idx="2946">
                  <c:v>499.88</c:v>
                </c:pt>
                <c:pt idx="2947">
                  <c:v>499.94</c:v>
                </c:pt>
                <c:pt idx="2948">
                  <c:v>500</c:v>
                </c:pt>
                <c:pt idx="2949">
                  <c:v>500.05900000000003</c:v>
                </c:pt>
                <c:pt idx="2950">
                  <c:v>500.11900000000003</c:v>
                </c:pt>
                <c:pt idx="2951">
                  <c:v>500.17899999999997</c:v>
                </c:pt>
                <c:pt idx="2952">
                  <c:v>500.23899999999998</c:v>
                </c:pt>
                <c:pt idx="2953">
                  <c:v>500.29899999999998</c:v>
                </c:pt>
                <c:pt idx="2954">
                  <c:v>500.35899999999998</c:v>
                </c:pt>
                <c:pt idx="2955">
                  <c:v>500.41800000000001</c:v>
                </c:pt>
                <c:pt idx="2956">
                  <c:v>500.47800000000001</c:v>
                </c:pt>
                <c:pt idx="2957">
                  <c:v>500.53800000000001</c:v>
                </c:pt>
                <c:pt idx="2958">
                  <c:v>500.59800000000001</c:v>
                </c:pt>
                <c:pt idx="2959">
                  <c:v>500.65800000000002</c:v>
                </c:pt>
                <c:pt idx="2960">
                  <c:v>500.71800000000002</c:v>
                </c:pt>
                <c:pt idx="2961">
                  <c:v>500.77699999999999</c:v>
                </c:pt>
                <c:pt idx="2962">
                  <c:v>500.83699999999999</c:v>
                </c:pt>
                <c:pt idx="2963">
                  <c:v>500.89699999999999</c:v>
                </c:pt>
                <c:pt idx="2964">
                  <c:v>500.95699999999999</c:v>
                </c:pt>
                <c:pt idx="2965">
                  <c:v>501.01600000000002</c:v>
                </c:pt>
                <c:pt idx="2966">
                  <c:v>501.07600000000002</c:v>
                </c:pt>
                <c:pt idx="2967">
                  <c:v>501.13600000000002</c:v>
                </c:pt>
                <c:pt idx="2968">
                  <c:v>501.19600000000003</c:v>
                </c:pt>
                <c:pt idx="2969">
                  <c:v>501.25599999999997</c:v>
                </c:pt>
                <c:pt idx="2970">
                  <c:v>501.315</c:v>
                </c:pt>
                <c:pt idx="2971">
                  <c:v>501.375</c:v>
                </c:pt>
                <c:pt idx="2972">
                  <c:v>501.435</c:v>
                </c:pt>
                <c:pt idx="2973">
                  <c:v>501.495</c:v>
                </c:pt>
                <c:pt idx="2974">
                  <c:v>501.55399999999997</c:v>
                </c:pt>
                <c:pt idx="2975">
                  <c:v>501.61399999999998</c:v>
                </c:pt>
                <c:pt idx="2976">
                  <c:v>501.67399999999998</c:v>
                </c:pt>
                <c:pt idx="2977">
                  <c:v>501.733</c:v>
                </c:pt>
                <c:pt idx="2978">
                  <c:v>501.79300000000001</c:v>
                </c:pt>
                <c:pt idx="2979">
                  <c:v>501.85300000000001</c:v>
                </c:pt>
                <c:pt idx="2980">
                  <c:v>501.91300000000001</c:v>
                </c:pt>
                <c:pt idx="2981">
                  <c:v>501.97199999999998</c:v>
                </c:pt>
                <c:pt idx="2982">
                  <c:v>502.03199999999998</c:v>
                </c:pt>
                <c:pt idx="2983">
                  <c:v>502.09199999999998</c:v>
                </c:pt>
                <c:pt idx="2984">
                  <c:v>502.15100000000001</c:v>
                </c:pt>
                <c:pt idx="2985">
                  <c:v>502.21100000000001</c:v>
                </c:pt>
                <c:pt idx="2986">
                  <c:v>502.27100000000002</c:v>
                </c:pt>
                <c:pt idx="2987">
                  <c:v>502.33</c:v>
                </c:pt>
                <c:pt idx="2988">
                  <c:v>502.39</c:v>
                </c:pt>
                <c:pt idx="2989">
                  <c:v>502.45</c:v>
                </c:pt>
                <c:pt idx="2990">
                  <c:v>502.50900000000001</c:v>
                </c:pt>
                <c:pt idx="2991">
                  <c:v>502.56900000000002</c:v>
                </c:pt>
                <c:pt idx="2992">
                  <c:v>502.62900000000002</c:v>
                </c:pt>
                <c:pt idx="2993">
                  <c:v>502.68799999999999</c:v>
                </c:pt>
                <c:pt idx="2994">
                  <c:v>502.74799999999999</c:v>
                </c:pt>
                <c:pt idx="2995">
                  <c:v>502.80799999999999</c:v>
                </c:pt>
                <c:pt idx="2996">
                  <c:v>502.86700000000002</c:v>
                </c:pt>
                <c:pt idx="2997">
                  <c:v>502.92700000000002</c:v>
                </c:pt>
                <c:pt idx="2998">
                  <c:v>502.98700000000002</c:v>
                </c:pt>
                <c:pt idx="2999">
                  <c:v>503.04599999999999</c:v>
                </c:pt>
                <c:pt idx="3000">
                  <c:v>503.10599999999999</c:v>
                </c:pt>
                <c:pt idx="3001">
                  <c:v>503.166</c:v>
                </c:pt>
                <c:pt idx="3002">
                  <c:v>503.22500000000002</c:v>
                </c:pt>
                <c:pt idx="3003">
                  <c:v>503.28500000000003</c:v>
                </c:pt>
                <c:pt idx="3004">
                  <c:v>503.34399999999999</c:v>
                </c:pt>
                <c:pt idx="3005">
                  <c:v>503.404</c:v>
                </c:pt>
                <c:pt idx="3006">
                  <c:v>503.464</c:v>
                </c:pt>
                <c:pt idx="3007">
                  <c:v>503.52300000000002</c:v>
                </c:pt>
                <c:pt idx="3008">
                  <c:v>503.58300000000003</c:v>
                </c:pt>
                <c:pt idx="3009">
                  <c:v>503.642</c:v>
                </c:pt>
                <c:pt idx="3010">
                  <c:v>503.702</c:v>
                </c:pt>
                <c:pt idx="3011">
                  <c:v>503.76100000000002</c:v>
                </c:pt>
                <c:pt idx="3012">
                  <c:v>503.82100000000003</c:v>
                </c:pt>
                <c:pt idx="3013">
                  <c:v>503.88099999999997</c:v>
                </c:pt>
                <c:pt idx="3014">
                  <c:v>503.94</c:v>
                </c:pt>
                <c:pt idx="3015">
                  <c:v>504</c:v>
                </c:pt>
                <c:pt idx="3016">
                  <c:v>504.05900000000003</c:v>
                </c:pt>
                <c:pt idx="3017">
                  <c:v>504.11900000000003</c:v>
                </c:pt>
                <c:pt idx="3018">
                  <c:v>504.178</c:v>
                </c:pt>
                <c:pt idx="3019">
                  <c:v>504.238</c:v>
                </c:pt>
                <c:pt idx="3020">
                  <c:v>504.29700000000003</c:v>
                </c:pt>
                <c:pt idx="3021">
                  <c:v>504.35700000000003</c:v>
                </c:pt>
                <c:pt idx="3022">
                  <c:v>504.416</c:v>
                </c:pt>
                <c:pt idx="3023">
                  <c:v>504.476</c:v>
                </c:pt>
                <c:pt idx="3024">
                  <c:v>504.53500000000003</c:v>
                </c:pt>
                <c:pt idx="3025">
                  <c:v>504.59500000000003</c:v>
                </c:pt>
                <c:pt idx="3026">
                  <c:v>504.654</c:v>
                </c:pt>
                <c:pt idx="3027">
                  <c:v>504.714</c:v>
                </c:pt>
                <c:pt idx="3028">
                  <c:v>504.77300000000002</c:v>
                </c:pt>
                <c:pt idx="3029">
                  <c:v>504.83300000000003</c:v>
                </c:pt>
                <c:pt idx="3030">
                  <c:v>504.892</c:v>
                </c:pt>
                <c:pt idx="3031">
                  <c:v>504.952</c:v>
                </c:pt>
                <c:pt idx="3032">
                  <c:v>505.01100000000002</c:v>
                </c:pt>
                <c:pt idx="3033">
                  <c:v>505.07100000000003</c:v>
                </c:pt>
                <c:pt idx="3034">
                  <c:v>505.13</c:v>
                </c:pt>
                <c:pt idx="3035">
                  <c:v>505.19</c:v>
                </c:pt>
                <c:pt idx="3036">
                  <c:v>505.24900000000002</c:v>
                </c:pt>
                <c:pt idx="3037">
                  <c:v>505.30900000000003</c:v>
                </c:pt>
                <c:pt idx="3038">
                  <c:v>505.36799999999999</c:v>
                </c:pt>
                <c:pt idx="3039">
                  <c:v>505.42700000000002</c:v>
                </c:pt>
                <c:pt idx="3040">
                  <c:v>505.48700000000002</c:v>
                </c:pt>
                <c:pt idx="3041">
                  <c:v>505.54599999999999</c:v>
                </c:pt>
                <c:pt idx="3042">
                  <c:v>505.60599999999999</c:v>
                </c:pt>
                <c:pt idx="3043">
                  <c:v>505.66500000000002</c:v>
                </c:pt>
                <c:pt idx="3044">
                  <c:v>505.72500000000002</c:v>
                </c:pt>
                <c:pt idx="3045">
                  <c:v>505.78399999999999</c:v>
                </c:pt>
                <c:pt idx="3046">
                  <c:v>505.84300000000002</c:v>
                </c:pt>
                <c:pt idx="3047">
                  <c:v>505.90300000000002</c:v>
                </c:pt>
                <c:pt idx="3048">
                  <c:v>505.96199999999999</c:v>
                </c:pt>
                <c:pt idx="3049">
                  <c:v>506.02199999999999</c:v>
                </c:pt>
                <c:pt idx="3050">
                  <c:v>506.08100000000002</c:v>
                </c:pt>
                <c:pt idx="3051">
                  <c:v>506.14</c:v>
                </c:pt>
                <c:pt idx="3052">
                  <c:v>506.2</c:v>
                </c:pt>
                <c:pt idx="3053">
                  <c:v>506.25900000000001</c:v>
                </c:pt>
                <c:pt idx="3054">
                  <c:v>506.31799999999998</c:v>
                </c:pt>
                <c:pt idx="3055">
                  <c:v>506.37799999999999</c:v>
                </c:pt>
                <c:pt idx="3056">
                  <c:v>506.43700000000001</c:v>
                </c:pt>
                <c:pt idx="3057">
                  <c:v>506.49599999999998</c:v>
                </c:pt>
                <c:pt idx="3058">
                  <c:v>506.55599999999998</c:v>
                </c:pt>
                <c:pt idx="3059">
                  <c:v>506.61500000000001</c:v>
                </c:pt>
                <c:pt idx="3060">
                  <c:v>506.67500000000001</c:v>
                </c:pt>
                <c:pt idx="3061">
                  <c:v>506.73399999999998</c:v>
                </c:pt>
                <c:pt idx="3062">
                  <c:v>506.79300000000001</c:v>
                </c:pt>
                <c:pt idx="3063">
                  <c:v>506.85199999999998</c:v>
                </c:pt>
                <c:pt idx="3064">
                  <c:v>506.91199999999998</c:v>
                </c:pt>
                <c:pt idx="3065">
                  <c:v>506.971</c:v>
                </c:pt>
                <c:pt idx="3066">
                  <c:v>507.03</c:v>
                </c:pt>
                <c:pt idx="3067">
                  <c:v>507.09</c:v>
                </c:pt>
                <c:pt idx="3068">
                  <c:v>507.149</c:v>
                </c:pt>
                <c:pt idx="3069">
                  <c:v>507.20800000000003</c:v>
                </c:pt>
                <c:pt idx="3070">
                  <c:v>507.26799999999997</c:v>
                </c:pt>
                <c:pt idx="3071">
                  <c:v>507.327</c:v>
                </c:pt>
                <c:pt idx="3072">
                  <c:v>507.38600000000002</c:v>
                </c:pt>
                <c:pt idx="3073">
                  <c:v>507.44499999999999</c:v>
                </c:pt>
                <c:pt idx="3074">
                  <c:v>507.505</c:v>
                </c:pt>
                <c:pt idx="3075">
                  <c:v>507.56400000000002</c:v>
                </c:pt>
                <c:pt idx="3076">
                  <c:v>507.62299999999999</c:v>
                </c:pt>
                <c:pt idx="3077">
                  <c:v>507.68299999999999</c:v>
                </c:pt>
                <c:pt idx="3078">
                  <c:v>507.74200000000002</c:v>
                </c:pt>
                <c:pt idx="3079">
                  <c:v>507.80099999999999</c:v>
                </c:pt>
                <c:pt idx="3080">
                  <c:v>507.86</c:v>
                </c:pt>
                <c:pt idx="3081">
                  <c:v>507.92</c:v>
                </c:pt>
                <c:pt idx="3082">
                  <c:v>507.97899999999998</c:v>
                </c:pt>
                <c:pt idx="3083">
                  <c:v>508.03800000000001</c:v>
                </c:pt>
                <c:pt idx="3084">
                  <c:v>508.09699999999998</c:v>
                </c:pt>
                <c:pt idx="3085">
                  <c:v>508.15600000000001</c:v>
                </c:pt>
                <c:pt idx="3086">
                  <c:v>508.21600000000001</c:v>
                </c:pt>
                <c:pt idx="3087">
                  <c:v>508.27499999999998</c:v>
                </c:pt>
                <c:pt idx="3088">
                  <c:v>508.334</c:v>
                </c:pt>
                <c:pt idx="3089">
                  <c:v>508.39299999999997</c:v>
                </c:pt>
                <c:pt idx="3090">
                  <c:v>508.452</c:v>
                </c:pt>
                <c:pt idx="3091">
                  <c:v>508.512</c:v>
                </c:pt>
                <c:pt idx="3092">
                  <c:v>508.57100000000003</c:v>
                </c:pt>
                <c:pt idx="3093">
                  <c:v>508.63</c:v>
                </c:pt>
                <c:pt idx="3094">
                  <c:v>508.68900000000002</c:v>
                </c:pt>
                <c:pt idx="3095">
                  <c:v>508.74799999999999</c:v>
                </c:pt>
                <c:pt idx="3096">
                  <c:v>508.80799999999999</c:v>
                </c:pt>
                <c:pt idx="3097">
                  <c:v>508.86700000000002</c:v>
                </c:pt>
                <c:pt idx="3098">
                  <c:v>508.92599999999999</c:v>
                </c:pt>
                <c:pt idx="3099">
                  <c:v>508.98500000000001</c:v>
                </c:pt>
                <c:pt idx="3100">
                  <c:v>509.04399999999998</c:v>
                </c:pt>
                <c:pt idx="3101">
                  <c:v>509.10300000000001</c:v>
                </c:pt>
                <c:pt idx="3102">
                  <c:v>509.16300000000001</c:v>
                </c:pt>
                <c:pt idx="3103">
                  <c:v>509.22199999999998</c:v>
                </c:pt>
                <c:pt idx="3104">
                  <c:v>509.28100000000001</c:v>
                </c:pt>
                <c:pt idx="3105">
                  <c:v>509.34</c:v>
                </c:pt>
                <c:pt idx="3106">
                  <c:v>509.399</c:v>
                </c:pt>
                <c:pt idx="3107">
                  <c:v>509.45800000000003</c:v>
                </c:pt>
                <c:pt idx="3108">
                  <c:v>509.517</c:v>
                </c:pt>
                <c:pt idx="3109">
                  <c:v>509.57600000000002</c:v>
                </c:pt>
                <c:pt idx="3110">
                  <c:v>509.63499999999999</c:v>
                </c:pt>
                <c:pt idx="3111">
                  <c:v>509.69499999999999</c:v>
                </c:pt>
                <c:pt idx="3112">
                  <c:v>509.75400000000002</c:v>
                </c:pt>
                <c:pt idx="3113">
                  <c:v>509.81299999999999</c:v>
                </c:pt>
                <c:pt idx="3114">
                  <c:v>509.87200000000001</c:v>
                </c:pt>
                <c:pt idx="3115">
                  <c:v>509.93099999999998</c:v>
                </c:pt>
                <c:pt idx="3116">
                  <c:v>509.99</c:v>
                </c:pt>
                <c:pt idx="3117">
                  <c:v>510.04899999999998</c:v>
                </c:pt>
                <c:pt idx="3118">
                  <c:v>510.108</c:v>
                </c:pt>
                <c:pt idx="3119">
                  <c:v>510.16699999999997</c:v>
                </c:pt>
                <c:pt idx="3120">
                  <c:v>510.226</c:v>
                </c:pt>
                <c:pt idx="3121">
                  <c:v>510.28500000000003</c:v>
                </c:pt>
                <c:pt idx="3122">
                  <c:v>510.34399999999999</c:v>
                </c:pt>
                <c:pt idx="3123">
                  <c:v>510.40300000000002</c:v>
                </c:pt>
                <c:pt idx="3124">
                  <c:v>510.46199999999999</c:v>
                </c:pt>
                <c:pt idx="3125">
                  <c:v>510.52100000000002</c:v>
                </c:pt>
                <c:pt idx="3126">
                  <c:v>510.58</c:v>
                </c:pt>
                <c:pt idx="3127">
                  <c:v>510.63900000000001</c:v>
                </c:pt>
                <c:pt idx="3128">
                  <c:v>510.69900000000001</c:v>
                </c:pt>
                <c:pt idx="3129">
                  <c:v>510.75799999999998</c:v>
                </c:pt>
                <c:pt idx="3130">
                  <c:v>510.81700000000001</c:v>
                </c:pt>
                <c:pt idx="3131">
                  <c:v>510.87599999999998</c:v>
                </c:pt>
                <c:pt idx="3132">
                  <c:v>510.935</c:v>
                </c:pt>
                <c:pt idx="3133">
                  <c:v>510.99400000000003</c:v>
                </c:pt>
                <c:pt idx="3134">
                  <c:v>511.053</c:v>
                </c:pt>
                <c:pt idx="3135">
                  <c:v>511.11200000000002</c:v>
                </c:pt>
                <c:pt idx="3136">
                  <c:v>511.17</c:v>
                </c:pt>
                <c:pt idx="3137">
                  <c:v>511.22899999999998</c:v>
                </c:pt>
                <c:pt idx="3138">
                  <c:v>511.28800000000001</c:v>
                </c:pt>
                <c:pt idx="3139">
                  <c:v>511.34699999999998</c:v>
                </c:pt>
                <c:pt idx="3140">
                  <c:v>511.40600000000001</c:v>
                </c:pt>
                <c:pt idx="3141">
                  <c:v>511.46499999999997</c:v>
                </c:pt>
                <c:pt idx="3142">
                  <c:v>511.524</c:v>
                </c:pt>
                <c:pt idx="3143">
                  <c:v>511.58300000000003</c:v>
                </c:pt>
                <c:pt idx="3144">
                  <c:v>511.642</c:v>
                </c:pt>
                <c:pt idx="3145">
                  <c:v>511.70100000000002</c:v>
                </c:pt>
                <c:pt idx="3146">
                  <c:v>511.76</c:v>
                </c:pt>
                <c:pt idx="3147">
                  <c:v>511.81900000000002</c:v>
                </c:pt>
                <c:pt idx="3148">
                  <c:v>511.87799999999999</c:v>
                </c:pt>
                <c:pt idx="3149">
                  <c:v>511.93700000000001</c:v>
                </c:pt>
                <c:pt idx="3150">
                  <c:v>511.99599999999998</c:v>
                </c:pt>
                <c:pt idx="3151">
                  <c:v>512.05499999999995</c:v>
                </c:pt>
                <c:pt idx="3152">
                  <c:v>512.11400000000003</c:v>
                </c:pt>
                <c:pt idx="3153">
                  <c:v>512.17200000000003</c:v>
                </c:pt>
                <c:pt idx="3154">
                  <c:v>512.23099999999999</c:v>
                </c:pt>
                <c:pt idx="3155">
                  <c:v>512.29</c:v>
                </c:pt>
                <c:pt idx="3156">
                  <c:v>512.34900000000005</c:v>
                </c:pt>
                <c:pt idx="3157">
                  <c:v>512.40800000000002</c:v>
                </c:pt>
                <c:pt idx="3158">
                  <c:v>512.46699999999998</c:v>
                </c:pt>
                <c:pt idx="3159">
                  <c:v>512.52599999999995</c:v>
                </c:pt>
                <c:pt idx="3160">
                  <c:v>512.58500000000004</c:v>
                </c:pt>
                <c:pt idx="3161">
                  <c:v>512.64300000000003</c:v>
                </c:pt>
                <c:pt idx="3162">
                  <c:v>512.702</c:v>
                </c:pt>
                <c:pt idx="3163">
                  <c:v>512.76099999999997</c:v>
                </c:pt>
                <c:pt idx="3164">
                  <c:v>512.82000000000005</c:v>
                </c:pt>
                <c:pt idx="3165">
                  <c:v>512.87900000000002</c:v>
                </c:pt>
                <c:pt idx="3166">
                  <c:v>512.93799999999999</c:v>
                </c:pt>
                <c:pt idx="3167">
                  <c:v>512.99699999999996</c:v>
                </c:pt>
                <c:pt idx="3168">
                  <c:v>513.05499999999995</c:v>
                </c:pt>
                <c:pt idx="3169">
                  <c:v>513.11400000000003</c:v>
                </c:pt>
                <c:pt idx="3170">
                  <c:v>513.173</c:v>
                </c:pt>
                <c:pt idx="3171">
                  <c:v>513.23199999999997</c:v>
                </c:pt>
                <c:pt idx="3172">
                  <c:v>513.29100000000005</c:v>
                </c:pt>
                <c:pt idx="3173">
                  <c:v>513.34900000000005</c:v>
                </c:pt>
                <c:pt idx="3174">
                  <c:v>513.40800000000002</c:v>
                </c:pt>
                <c:pt idx="3175">
                  <c:v>513.46699999999998</c:v>
                </c:pt>
                <c:pt idx="3176">
                  <c:v>513.52599999999995</c:v>
                </c:pt>
                <c:pt idx="3177">
                  <c:v>513.58500000000004</c:v>
                </c:pt>
                <c:pt idx="3178">
                  <c:v>513.64300000000003</c:v>
                </c:pt>
                <c:pt idx="3179">
                  <c:v>513.702</c:v>
                </c:pt>
                <c:pt idx="3180">
                  <c:v>513.76099999999997</c:v>
                </c:pt>
                <c:pt idx="3181">
                  <c:v>513.82000000000005</c:v>
                </c:pt>
                <c:pt idx="3182">
                  <c:v>513.87800000000004</c:v>
                </c:pt>
                <c:pt idx="3183">
                  <c:v>513.93700000000001</c:v>
                </c:pt>
                <c:pt idx="3184">
                  <c:v>513.99599999999998</c:v>
                </c:pt>
                <c:pt idx="3185">
                  <c:v>514.05499999999995</c:v>
                </c:pt>
                <c:pt idx="3186">
                  <c:v>514.11300000000006</c:v>
                </c:pt>
                <c:pt idx="3187">
                  <c:v>514.17200000000003</c:v>
                </c:pt>
                <c:pt idx="3188">
                  <c:v>514.23099999999999</c:v>
                </c:pt>
                <c:pt idx="3189">
                  <c:v>514.29</c:v>
                </c:pt>
                <c:pt idx="3190">
                  <c:v>514.34799999999996</c:v>
                </c:pt>
                <c:pt idx="3191">
                  <c:v>514.40700000000004</c:v>
                </c:pt>
                <c:pt idx="3192">
                  <c:v>514.46600000000001</c:v>
                </c:pt>
                <c:pt idx="3193">
                  <c:v>514.524</c:v>
                </c:pt>
                <c:pt idx="3194">
                  <c:v>514.58299999999997</c:v>
                </c:pt>
                <c:pt idx="3195">
                  <c:v>514.64200000000005</c:v>
                </c:pt>
                <c:pt idx="3196">
                  <c:v>514.70100000000002</c:v>
                </c:pt>
                <c:pt idx="3197">
                  <c:v>514.75900000000001</c:v>
                </c:pt>
                <c:pt idx="3198">
                  <c:v>514.81799999999998</c:v>
                </c:pt>
                <c:pt idx="3199">
                  <c:v>514.87699999999995</c:v>
                </c:pt>
                <c:pt idx="3200">
                  <c:v>514.93499999999995</c:v>
                </c:pt>
                <c:pt idx="3201">
                  <c:v>514.99400000000003</c:v>
                </c:pt>
                <c:pt idx="3202">
                  <c:v>515.053</c:v>
                </c:pt>
                <c:pt idx="3203">
                  <c:v>515.11099999999999</c:v>
                </c:pt>
                <c:pt idx="3204">
                  <c:v>515.16999999999996</c:v>
                </c:pt>
                <c:pt idx="3205">
                  <c:v>515.22900000000004</c:v>
                </c:pt>
                <c:pt idx="3206">
                  <c:v>515.28700000000003</c:v>
                </c:pt>
                <c:pt idx="3207">
                  <c:v>515.346</c:v>
                </c:pt>
                <c:pt idx="3208">
                  <c:v>515.40499999999997</c:v>
                </c:pt>
                <c:pt idx="3209">
                  <c:v>515.46299999999997</c:v>
                </c:pt>
                <c:pt idx="3210">
                  <c:v>515.52200000000005</c:v>
                </c:pt>
                <c:pt idx="3211">
                  <c:v>515.58000000000004</c:v>
                </c:pt>
                <c:pt idx="3212">
                  <c:v>515.63900000000001</c:v>
                </c:pt>
                <c:pt idx="3213">
                  <c:v>515.69799999999998</c:v>
                </c:pt>
                <c:pt idx="3214">
                  <c:v>515.75599999999997</c:v>
                </c:pt>
                <c:pt idx="3215">
                  <c:v>515.81500000000005</c:v>
                </c:pt>
                <c:pt idx="3216">
                  <c:v>515.87300000000005</c:v>
                </c:pt>
                <c:pt idx="3217">
                  <c:v>515.93200000000002</c:v>
                </c:pt>
                <c:pt idx="3218">
                  <c:v>515.99099999999999</c:v>
                </c:pt>
                <c:pt idx="3219">
                  <c:v>516.04899999999998</c:v>
                </c:pt>
                <c:pt idx="3220">
                  <c:v>516.10799999999995</c:v>
                </c:pt>
                <c:pt idx="3221">
                  <c:v>516.16600000000005</c:v>
                </c:pt>
                <c:pt idx="3222">
                  <c:v>516.22500000000002</c:v>
                </c:pt>
                <c:pt idx="3223">
                  <c:v>516.28300000000002</c:v>
                </c:pt>
                <c:pt idx="3224">
                  <c:v>516.34199999999998</c:v>
                </c:pt>
                <c:pt idx="3225">
                  <c:v>516.40099999999995</c:v>
                </c:pt>
                <c:pt idx="3226">
                  <c:v>516.45899999999995</c:v>
                </c:pt>
                <c:pt idx="3227">
                  <c:v>516.51800000000003</c:v>
                </c:pt>
                <c:pt idx="3228">
                  <c:v>516.57600000000002</c:v>
                </c:pt>
                <c:pt idx="3229">
                  <c:v>516.63499999999999</c:v>
                </c:pt>
                <c:pt idx="3230">
                  <c:v>516.69299999999998</c:v>
                </c:pt>
                <c:pt idx="3231">
                  <c:v>516.75199999999995</c:v>
                </c:pt>
                <c:pt idx="3232">
                  <c:v>516.80999999999995</c:v>
                </c:pt>
                <c:pt idx="3233">
                  <c:v>516.86900000000003</c:v>
                </c:pt>
                <c:pt idx="3234">
                  <c:v>516.92700000000002</c:v>
                </c:pt>
                <c:pt idx="3235">
                  <c:v>516.98599999999999</c:v>
                </c:pt>
                <c:pt idx="3236">
                  <c:v>517.04399999999998</c:v>
                </c:pt>
                <c:pt idx="3237">
                  <c:v>517.10299999999995</c:v>
                </c:pt>
                <c:pt idx="3238">
                  <c:v>517.16099999999994</c:v>
                </c:pt>
                <c:pt idx="3239">
                  <c:v>517.22</c:v>
                </c:pt>
                <c:pt idx="3240">
                  <c:v>517.27800000000002</c:v>
                </c:pt>
                <c:pt idx="3241">
                  <c:v>517.33699999999999</c:v>
                </c:pt>
                <c:pt idx="3242">
                  <c:v>517.39499999999998</c:v>
                </c:pt>
                <c:pt idx="3243">
                  <c:v>517.45399999999995</c:v>
                </c:pt>
                <c:pt idx="3244">
                  <c:v>517.51199999999994</c:v>
                </c:pt>
                <c:pt idx="3245">
                  <c:v>517.57100000000003</c:v>
                </c:pt>
                <c:pt idx="3246">
                  <c:v>517.62900000000002</c:v>
                </c:pt>
                <c:pt idx="3247">
                  <c:v>517.68799999999999</c:v>
                </c:pt>
                <c:pt idx="3248">
                  <c:v>517.74599999999998</c:v>
                </c:pt>
                <c:pt idx="3249">
                  <c:v>517.80399999999997</c:v>
                </c:pt>
                <c:pt idx="3250">
                  <c:v>517.86300000000006</c:v>
                </c:pt>
                <c:pt idx="3251">
                  <c:v>517.92100000000005</c:v>
                </c:pt>
                <c:pt idx="3252">
                  <c:v>517.98</c:v>
                </c:pt>
                <c:pt idx="3253">
                  <c:v>518.03800000000001</c:v>
                </c:pt>
                <c:pt idx="3254">
                  <c:v>518.09699999999998</c:v>
                </c:pt>
                <c:pt idx="3255">
                  <c:v>518.15499999999997</c:v>
                </c:pt>
                <c:pt idx="3256">
                  <c:v>518.21299999999997</c:v>
                </c:pt>
                <c:pt idx="3257">
                  <c:v>518.27200000000005</c:v>
                </c:pt>
                <c:pt idx="3258">
                  <c:v>518.33000000000004</c:v>
                </c:pt>
                <c:pt idx="3259">
                  <c:v>518.38900000000001</c:v>
                </c:pt>
                <c:pt idx="3260">
                  <c:v>518.447</c:v>
                </c:pt>
                <c:pt idx="3261">
                  <c:v>518.505</c:v>
                </c:pt>
                <c:pt idx="3262">
                  <c:v>518.56399999999996</c:v>
                </c:pt>
                <c:pt idx="3263">
                  <c:v>518.62199999999996</c:v>
                </c:pt>
                <c:pt idx="3264">
                  <c:v>518.67999999999995</c:v>
                </c:pt>
                <c:pt idx="3265">
                  <c:v>518.73900000000003</c:v>
                </c:pt>
                <c:pt idx="3266">
                  <c:v>518.79700000000003</c:v>
                </c:pt>
                <c:pt idx="3267">
                  <c:v>518.85599999999999</c:v>
                </c:pt>
                <c:pt idx="3268">
                  <c:v>518.91399999999999</c:v>
                </c:pt>
                <c:pt idx="3269">
                  <c:v>518.97199999999998</c:v>
                </c:pt>
                <c:pt idx="3270">
                  <c:v>519.03099999999995</c:v>
                </c:pt>
                <c:pt idx="3271">
                  <c:v>519.08900000000006</c:v>
                </c:pt>
                <c:pt idx="3272">
                  <c:v>519.14700000000005</c:v>
                </c:pt>
                <c:pt idx="3273">
                  <c:v>519.20600000000002</c:v>
                </c:pt>
                <c:pt idx="3274">
                  <c:v>519.26400000000001</c:v>
                </c:pt>
                <c:pt idx="3275">
                  <c:v>519.322</c:v>
                </c:pt>
                <c:pt idx="3276">
                  <c:v>519.36400000000003</c:v>
                </c:pt>
                <c:pt idx="3277">
                  <c:v>519.42600000000004</c:v>
                </c:pt>
                <c:pt idx="3278">
                  <c:v>519.48699999999997</c:v>
                </c:pt>
                <c:pt idx="3279">
                  <c:v>519.548</c:v>
                </c:pt>
                <c:pt idx="3280">
                  <c:v>519.60900000000004</c:v>
                </c:pt>
                <c:pt idx="3281">
                  <c:v>519.66999999999996</c:v>
                </c:pt>
                <c:pt idx="3282">
                  <c:v>519.73099999999999</c:v>
                </c:pt>
                <c:pt idx="3283">
                  <c:v>519.79200000000003</c:v>
                </c:pt>
                <c:pt idx="3284">
                  <c:v>519.85299999999995</c:v>
                </c:pt>
                <c:pt idx="3285">
                  <c:v>519.91399999999999</c:v>
                </c:pt>
                <c:pt idx="3286">
                  <c:v>519.97500000000002</c:v>
                </c:pt>
                <c:pt idx="3287">
                  <c:v>520.03599999999994</c:v>
                </c:pt>
                <c:pt idx="3288">
                  <c:v>520.09699999999998</c:v>
                </c:pt>
                <c:pt idx="3289">
                  <c:v>520.15800000000002</c:v>
                </c:pt>
                <c:pt idx="3290">
                  <c:v>520.21900000000005</c:v>
                </c:pt>
                <c:pt idx="3291">
                  <c:v>520.28</c:v>
                </c:pt>
                <c:pt idx="3292">
                  <c:v>520.34100000000001</c:v>
                </c:pt>
                <c:pt idx="3293">
                  <c:v>520.40200000000004</c:v>
                </c:pt>
                <c:pt idx="3294">
                  <c:v>520.46299999999997</c:v>
                </c:pt>
                <c:pt idx="3295">
                  <c:v>520.524</c:v>
                </c:pt>
                <c:pt idx="3296">
                  <c:v>520.58500000000004</c:v>
                </c:pt>
                <c:pt idx="3297">
                  <c:v>520.64599999999996</c:v>
                </c:pt>
                <c:pt idx="3298">
                  <c:v>520.70699999999999</c:v>
                </c:pt>
                <c:pt idx="3299">
                  <c:v>520.76800000000003</c:v>
                </c:pt>
                <c:pt idx="3300">
                  <c:v>520.82899999999995</c:v>
                </c:pt>
                <c:pt idx="3301">
                  <c:v>520.89</c:v>
                </c:pt>
                <c:pt idx="3302">
                  <c:v>520.95100000000002</c:v>
                </c:pt>
                <c:pt idx="3303">
                  <c:v>521.01199999999994</c:v>
                </c:pt>
                <c:pt idx="3304">
                  <c:v>521.07299999999998</c:v>
                </c:pt>
                <c:pt idx="3305">
                  <c:v>521.13400000000001</c:v>
                </c:pt>
                <c:pt idx="3306">
                  <c:v>521.19500000000005</c:v>
                </c:pt>
                <c:pt idx="3307">
                  <c:v>521.25599999999997</c:v>
                </c:pt>
                <c:pt idx="3308">
                  <c:v>521.31700000000001</c:v>
                </c:pt>
                <c:pt idx="3309">
                  <c:v>521.37800000000004</c:v>
                </c:pt>
                <c:pt idx="3310">
                  <c:v>521.43899999999996</c:v>
                </c:pt>
                <c:pt idx="3311">
                  <c:v>521.5</c:v>
                </c:pt>
                <c:pt idx="3312">
                  <c:v>521.56100000000004</c:v>
                </c:pt>
                <c:pt idx="3313">
                  <c:v>521.62199999999996</c:v>
                </c:pt>
                <c:pt idx="3314">
                  <c:v>521.68200000000002</c:v>
                </c:pt>
                <c:pt idx="3315">
                  <c:v>521.74300000000005</c:v>
                </c:pt>
                <c:pt idx="3316">
                  <c:v>521.80399999999997</c:v>
                </c:pt>
                <c:pt idx="3317">
                  <c:v>521.86500000000001</c:v>
                </c:pt>
                <c:pt idx="3318">
                  <c:v>521.92600000000004</c:v>
                </c:pt>
                <c:pt idx="3319">
                  <c:v>521.98699999999997</c:v>
                </c:pt>
                <c:pt idx="3320">
                  <c:v>522.048</c:v>
                </c:pt>
                <c:pt idx="3321">
                  <c:v>522.10900000000004</c:v>
                </c:pt>
                <c:pt idx="3322">
                  <c:v>522.16999999999996</c:v>
                </c:pt>
                <c:pt idx="3323">
                  <c:v>522.23099999999999</c:v>
                </c:pt>
                <c:pt idx="3324">
                  <c:v>522.29100000000005</c:v>
                </c:pt>
                <c:pt idx="3325">
                  <c:v>522.35199999999998</c:v>
                </c:pt>
                <c:pt idx="3326">
                  <c:v>522.41300000000001</c:v>
                </c:pt>
                <c:pt idx="3327">
                  <c:v>522.47400000000005</c:v>
                </c:pt>
                <c:pt idx="3328">
                  <c:v>522.53499999999997</c:v>
                </c:pt>
                <c:pt idx="3329">
                  <c:v>522.596</c:v>
                </c:pt>
                <c:pt idx="3330">
                  <c:v>522.65700000000004</c:v>
                </c:pt>
                <c:pt idx="3331">
                  <c:v>522.71699999999998</c:v>
                </c:pt>
                <c:pt idx="3332">
                  <c:v>522.77800000000002</c:v>
                </c:pt>
                <c:pt idx="3333">
                  <c:v>522.83900000000006</c:v>
                </c:pt>
                <c:pt idx="3334">
                  <c:v>522.9</c:v>
                </c:pt>
                <c:pt idx="3335">
                  <c:v>522.96100000000001</c:v>
                </c:pt>
                <c:pt idx="3336">
                  <c:v>523.02200000000005</c:v>
                </c:pt>
                <c:pt idx="3337">
                  <c:v>523.08199999999999</c:v>
                </c:pt>
                <c:pt idx="3338">
                  <c:v>523.14300000000003</c:v>
                </c:pt>
                <c:pt idx="3339">
                  <c:v>523.20399999999995</c:v>
                </c:pt>
                <c:pt idx="3340">
                  <c:v>523.26499999999999</c:v>
                </c:pt>
                <c:pt idx="3341">
                  <c:v>523.32600000000002</c:v>
                </c:pt>
                <c:pt idx="3342">
                  <c:v>523.38699999999994</c:v>
                </c:pt>
                <c:pt idx="3343">
                  <c:v>523.447</c:v>
                </c:pt>
                <c:pt idx="3344">
                  <c:v>523.50800000000004</c:v>
                </c:pt>
                <c:pt idx="3345">
                  <c:v>523.56899999999996</c:v>
                </c:pt>
                <c:pt idx="3346">
                  <c:v>523.63</c:v>
                </c:pt>
                <c:pt idx="3347">
                  <c:v>523.69000000000005</c:v>
                </c:pt>
                <c:pt idx="3348">
                  <c:v>523.75099999999998</c:v>
                </c:pt>
                <c:pt idx="3349">
                  <c:v>523.81200000000001</c:v>
                </c:pt>
                <c:pt idx="3350">
                  <c:v>523.87300000000005</c:v>
                </c:pt>
                <c:pt idx="3351">
                  <c:v>523.93399999999997</c:v>
                </c:pt>
                <c:pt idx="3352">
                  <c:v>523.99400000000003</c:v>
                </c:pt>
                <c:pt idx="3353">
                  <c:v>524.05499999999995</c:v>
                </c:pt>
                <c:pt idx="3354">
                  <c:v>524.11599999999999</c:v>
                </c:pt>
                <c:pt idx="3355">
                  <c:v>524.17700000000002</c:v>
                </c:pt>
                <c:pt idx="3356">
                  <c:v>524.23699999999997</c:v>
                </c:pt>
                <c:pt idx="3357">
                  <c:v>524.298</c:v>
                </c:pt>
                <c:pt idx="3358">
                  <c:v>524.35900000000004</c:v>
                </c:pt>
                <c:pt idx="3359">
                  <c:v>524.41899999999998</c:v>
                </c:pt>
                <c:pt idx="3360">
                  <c:v>524.48</c:v>
                </c:pt>
                <c:pt idx="3361">
                  <c:v>524.54100000000005</c:v>
                </c:pt>
                <c:pt idx="3362">
                  <c:v>524.60199999999998</c:v>
                </c:pt>
                <c:pt idx="3363">
                  <c:v>524.66200000000003</c:v>
                </c:pt>
                <c:pt idx="3364">
                  <c:v>524.72299999999996</c:v>
                </c:pt>
                <c:pt idx="3365">
                  <c:v>524.78399999999999</c:v>
                </c:pt>
                <c:pt idx="3366">
                  <c:v>524.84400000000005</c:v>
                </c:pt>
                <c:pt idx="3367">
                  <c:v>524.90499999999997</c:v>
                </c:pt>
                <c:pt idx="3368">
                  <c:v>524.96600000000001</c:v>
                </c:pt>
                <c:pt idx="3369">
                  <c:v>525.02700000000004</c:v>
                </c:pt>
                <c:pt idx="3370">
                  <c:v>525.08699999999999</c:v>
                </c:pt>
                <c:pt idx="3371">
                  <c:v>525.14800000000002</c:v>
                </c:pt>
                <c:pt idx="3372">
                  <c:v>525.20899999999995</c:v>
                </c:pt>
                <c:pt idx="3373">
                  <c:v>525.26900000000001</c:v>
                </c:pt>
                <c:pt idx="3374">
                  <c:v>525.33000000000004</c:v>
                </c:pt>
                <c:pt idx="3375">
                  <c:v>525.39099999999996</c:v>
                </c:pt>
                <c:pt idx="3376">
                  <c:v>525.45100000000002</c:v>
                </c:pt>
                <c:pt idx="3377">
                  <c:v>525.51199999999994</c:v>
                </c:pt>
                <c:pt idx="3378">
                  <c:v>525.572</c:v>
                </c:pt>
                <c:pt idx="3379">
                  <c:v>525.63300000000004</c:v>
                </c:pt>
                <c:pt idx="3380">
                  <c:v>525.69399999999996</c:v>
                </c:pt>
                <c:pt idx="3381">
                  <c:v>525.75400000000002</c:v>
                </c:pt>
                <c:pt idx="3382">
                  <c:v>525.81500000000005</c:v>
                </c:pt>
                <c:pt idx="3383">
                  <c:v>525.87599999999998</c:v>
                </c:pt>
                <c:pt idx="3384">
                  <c:v>525.93600000000004</c:v>
                </c:pt>
                <c:pt idx="3385">
                  <c:v>525.99699999999996</c:v>
                </c:pt>
                <c:pt idx="3386">
                  <c:v>526.05700000000002</c:v>
                </c:pt>
                <c:pt idx="3387">
                  <c:v>526.11800000000005</c:v>
                </c:pt>
                <c:pt idx="3388">
                  <c:v>526.17899999999997</c:v>
                </c:pt>
                <c:pt idx="3389">
                  <c:v>526.23900000000003</c:v>
                </c:pt>
                <c:pt idx="3390">
                  <c:v>526.29999999999995</c:v>
                </c:pt>
                <c:pt idx="3391">
                  <c:v>526.36</c:v>
                </c:pt>
                <c:pt idx="3392">
                  <c:v>526.42100000000005</c:v>
                </c:pt>
                <c:pt idx="3393">
                  <c:v>526.48199999999997</c:v>
                </c:pt>
                <c:pt idx="3394">
                  <c:v>526.54200000000003</c:v>
                </c:pt>
                <c:pt idx="3395">
                  <c:v>526.60299999999995</c:v>
                </c:pt>
                <c:pt idx="3396">
                  <c:v>526.66300000000001</c:v>
                </c:pt>
                <c:pt idx="3397">
                  <c:v>526.72400000000005</c:v>
                </c:pt>
                <c:pt idx="3398">
                  <c:v>526.78399999999999</c:v>
                </c:pt>
                <c:pt idx="3399">
                  <c:v>526.84500000000003</c:v>
                </c:pt>
                <c:pt idx="3400">
                  <c:v>526.90599999999995</c:v>
                </c:pt>
                <c:pt idx="3401">
                  <c:v>526.96600000000001</c:v>
                </c:pt>
                <c:pt idx="3402">
                  <c:v>527.02700000000004</c:v>
                </c:pt>
                <c:pt idx="3403">
                  <c:v>527.08699999999999</c:v>
                </c:pt>
                <c:pt idx="3404">
                  <c:v>527.14800000000002</c:v>
                </c:pt>
                <c:pt idx="3405">
                  <c:v>527.20799999999997</c:v>
                </c:pt>
                <c:pt idx="3406">
                  <c:v>527.26900000000001</c:v>
                </c:pt>
                <c:pt idx="3407">
                  <c:v>527.32899999999995</c:v>
                </c:pt>
                <c:pt idx="3408">
                  <c:v>527.39</c:v>
                </c:pt>
                <c:pt idx="3409">
                  <c:v>527.45000000000005</c:v>
                </c:pt>
                <c:pt idx="3410">
                  <c:v>527.51099999999997</c:v>
                </c:pt>
                <c:pt idx="3411">
                  <c:v>527.57100000000003</c:v>
                </c:pt>
                <c:pt idx="3412">
                  <c:v>527.63199999999995</c:v>
                </c:pt>
                <c:pt idx="3413">
                  <c:v>527.69200000000001</c:v>
                </c:pt>
                <c:pt idx="3414">
                  <c:v>527.75300000000004</c:v>
                </c:pt>
                <c:pt idx="3415">
                  <c:v>527.81299999999999</c:v>
                </c:pt>
                <c:pt idx="3416">
                  <c:v>527.87400000000002</c:v>
                </c:pt>
                <c:pt idx="3417">
                  <c:v>527.93399999999997</c:v>
                </c:pt>
                <c:pt idx="3418">
                  <c:v>527.995</c:v>
                </c:pt>
                <c:pt idx="3419">
                  <c:v>528.05499999999995</c:v>
                </c:pt>
                <c:pt idx="3420">
                  <c:v>528.11599999999999</c:v>
                </c:pt>
                <c:pt idx="3421">
                  <c:v>528.17600000000004</c:v>
                </c:pt>
                <c:pt idx="3422">
                  <c:v>528.23699999999997</c:v>
                </c:pt>
                <c:pt idx="3423">
                  <c:v>528.29700000000003</c:v>
                </c:pt>
                <c:pt idx="3424">
                  <c:v>528.35699999999997</c:v>
                </c:pt>
                <c:pt idx="3425">
                  <c:v>528.41800000000001</c:v>
                </c:pt>
                <c:pt idx="3426">
                  <c:v>528.47799999999995</c:v>
                </c:pt>
                <c:pt idx="3427">
                  <c:v>528.53899999999999</c:v>
                </c:pt>
                <c:pt idx="3428">
                  <c:v>528.59900000000005</c:v>
                </c:pt>
                <c:pt idx="3429">
                  <c:v>528.66</c:v>
                </c:pt>
                <c:pt idx="3430">
                  <c:v>528.72</c:v>
                </c:pt>
                <c:pt idx="3431">
                  <c:v>528.78</c:v>
                </c:pt>
                <c:pt idx="3432">
                  <c:v>528.84100000000001</c:v>
                </c:pt>
                <c:pt idx="3433">
                  <c:v>528.90099999999995</c:v>
                </c:pt>
                <c:pt idx="3434">
                  <c:v>528.96199999999999</c:v>
                </c:pt>
                <c:pt idx="3435">
                  <c:v>529.02200000000005</c:v>
                </c:pt>
                <c:pt idx="3436">
                  <c:v>529.08199999999999</c:v>
                </c:pt>
                <c:pt idx="3437">
                  <c:v>529.14300000000003</c:v>
                </c:pt>
                <c:pt idx="3438">
                  <c:v>529.20299999999997</c:v>
                </c:pt>
                <c:pt idx="3439">
                  <c:v>529.26400000000001</c:v>
                </c:pt>
                <c:pt idx="3440">
                  <c:v>529.32399999999996</c:v>
                </c:pt>
                <c:pt idx="3441">
                  <c:v>529.38400000000001</c:v>
                </c:pt>
                <c:pt idx="3442">
                  <c:v>529.44500000000005</c:v>
                </c:pt>
                <c:pt idx="3443">
                  <c:v>529.505</c:v>
                </c:pt>
                <c:pt idx="3444">
                  <c:v>529.56500000000005</c:v>
                </c:pt>
                <c:pt idx="3445">
                  <c:v>529.62599999999998</c:v>
                </c:pt>
                <c:pt idx="3446">
                  <c:v>529.68600000000004</c:v>
                </c:pt>
                <c:pt idx="3447">
                  <c:v>529.74599999999998</c:v>
                </c:pt>
                <c:pt idx="3448">
                  <c:v>529.80700000000002</c:v>
                </c:pt>
                <c:pt idx="3449">
                  <c:v>529.86699999999996</c:v>
                </c:pt>
                <c:pt idx="3450">
                  <c:v>529.92700000000002</c:v>
                </c:pt>
                <c:pt idx="3451">
                  <c:v>529.98800000000006</c:v>
                </c:pt>
                <c:pt idx="3452">
                  <c:v>530.048</c:v>
                </c:pt>
                <c:pt idx="3453">
                  <c:v>530.10799999999995</c:v>
                </c:pt>
                <c:pt idx="3454">
                  <c:v>530.16899999999998</c:v>
                </c:pt>
                <c:pt idx="3455">
                  <c:v>530.22900000000004</c:v>
                </c:pt>
                <c:pt idx="3456">
                  <c:v>530.28899999999999</c:v>
                </c:pt>
                <c:pt idx="3457">
                  <c:v>530.35</c:v>
                </c:pt>
                <c:pt idx="3458">
                  <c:v>530.41</c:v>
                </c:pt>
                <c:pt idx="3459">
                  <c:v>530.47</c:v>
                </c:pt>
                <c:pt idx="3460">
                  <c:v>530.53</c:v>
                </c:pt>
                <c:pt idx="3461">
                  <c:v>530.59100000000001</c:v>
                </c:pt>
                <c:pt idx="3462">
                  <c:v>530.65099999999995</c:v>
                </c:pt>
                <c:pt idx="3463">
                  <c:v>530.71100000000001</c:v>
                </c:pt>
                <c:pt idx="3464">
                  <c:v>530.77200000000005</c:v>
                </c:pt>
                <c:pt idx="3465">
                  <c:v>530.83199999999999</c:v>
                </c:pt>
                <c:pt idx="3466">
                  <c:v>530.89200000000005</c:v>
                </c:pt>
                <c:pt idx="3467">
                  <c:v>530.952</c:v>
                </c:pt>
                <c:pt idx="3468">
                  <c:v>531.01300000000003</c:v>
                </c:pt>
                <c:pt idx="3469">
                  <c:v>531.07299999999998</c:v>
                </c:pt>
                <c:pt idx="3470">
                  <c:v>531.13300000000004</c:v>
                </c:pt>
                <c:pt idx="3471">
                  <c:v>531.19299999999998</c:v>
                </c:pt>
                <c:pt idx="3472">
                  <c:v>531.25400000000002</c:v>
                </c:pt>
                <c:pt idx="3473">
                  <c:v>531.31399999999996</c:v>
                </c:pt>
                <c:pt idx="3474">
                  <c:v>531.37400000000002</c:v>
                </c:pt>
                <c:pt idx="3475">
                  <c:v>531.43399999999997</c:v>
                </c:pt>
                <c:pt idx="3476">
                  <c:v>531.49400000000003</c:v>
                </c:pt>
                <c:pt idx="3477">
                  <c:v>531.55499999999995</c:v>
                </c:pt>
                <c:pt idx="3478">
                  <c:v>531.61500000000001</c:v>
                </c:pt>
                <c:pt idx="3479">
                  <c:v>531.67499999999995</c:v>
                </c:pt>
                <c:pt idx="3480">
                  <c:v>531.73500000000001</c:v>
                </c:pt>
                <c:pt idx="3481">
                  <c:v>531.79499999999996</c:v>
                </c:pt>
                <c:pt idx="3482">
                  <c:v>531.85599999999999</c:v>
                </c:pt>
                <c:pt idx="3483">
                  <c:v>531.91600000000005</c:v>
                </c:pt>
                <c:pt idx="3484">
                  <c:v>531.976</c:v>
                </c:pt>
                <c:pt idx="3485">
                  <c:v>532.03599999999994</c:v>
                </c:pt>
                <c:pt idx="3486">
                  <c:v>532.096</c:v>
                </c:pt>
                <c:pt idx="3487">
                  <c:v>532.15599999999995</c:v>
                </c:pt>
                <c:pt idx="3488">
                  <c:v>532.21699999999998</c:v>
                </c:pt>
                <c:pt idx="3489">
                  <c:v>532.27700000000004</c:v>
                </c:pt>
                <c:pt idx="3490">
                  <c:v>532.33699999999999</c:v>
                </c:pt>
                <c:pt idx="3491">
                  <c:v>532.39700000000005</c:v>
                </c:pt>
                <c:pt idx="3492">
                  <c:v>532.45699999999999</c:v>
                </c:pt>
                <c:pt idx="3493">
                  <c:v>532.51700000000005</c:v>
                </c:pt>
                <c:pt idx="3494">
                  <c:v>532.577</c:v>
                </c:pt>
                <c:pt idx="3495">
                  <c:v>532.63800000000003</c:v>
                </c:pt>
                <c:pt idx="3496">
                  <c:v>532.69799999999998</c:v>
                </c:pt>
                <c:pt idx="3497">
                  <c:v>532.75800000000004</c:v>
                </c:pt>
                <c:pt idx="3498">
                  <c:v>532.81799999999998</c:v>
                </c:pt>
                <c:pt idx="3499">
                  <c:v>532.87800000000004</c:v>
                </c:pt>
                <c:pt idx="3500">
                  <c:v>532.93799999999999</c:v>
                </c:pt>
                <c:pt idx="3501">
                  <c:v>532.99800000000005</c:v>
                </c:pt>
                <c:pt idx="3502">
                  <c:v>533.05799999999999</c:v>
                </c:pt>
                <c:pt idx="3503">
                  <c:v>533.11800000000005</c:v>
                </c:pt>
                <c:pt idx="3504">
                  <c:v>533.17899999999997</c:v>
                </c:pt>
                <c:pt idx="3505">
                  <c:v>533.23900000000003</c:v>
                </c:pt>
                <c:pt idx="3506">
                  <c:v>533.29899999999998</c:v>
                </c:pt>
                <c:pt idx="3507">
                  <c:v>533.35900000000004</c:v>
                </c:pt>
                <c:pt idx="3508">
                  <c:v>533.41899999999998</c:v>
                </c:pt>
                <c:pt idx="3509">
                  <c:v>533.47900000000004</c:v>
                </c:pt>
                <c:pt idx="3510">
                  <c:v>533.53899999999999</c:v>
                </c:pt>
                <c:pt idx="3511">
                  <c:v>533.59900000000005</c:v>
                </c:pt>
                <c:pt idx="3512">
                  <c:v>533.65899999999999</c:v>
                </c:pt>
                <c:pt idx="3513">
                  <c:v>533.71900000000005</c:v>
                </c:pt>
                <c:pt idx="3514">
                  <c:v>533.779</c:v>
                </c:pt>
                <c:pt idx="3515">
                  <c:v>533.83900000000006</c:v>
                </c:pt>
                <c:pt idx="3516">
                  <c:v>533.899</c:v>
                </c:pt>
                <c:pt idx="3517">
                  <c:v>533.95899999999995</c:v>
                </c:pt>
                <c:pt idx="3518">
                  <c:v>534.01900000000001</c:v>
                </c:pt>
                <c:pt idx="3519">
                  <c:v>534.07899999999995</c:v>
                </c:pt>
                <c:pt idx="3520">
                  <c:v>534.13900000000001</c:v>
                </c:pt>
                <c:pt idx="3521">
                  <c:v>534.19899999999996</c:v>
                </c:pt>
                <c:pt idx="3522">
                  <c:v>534.25900000000001</c:v>
                </c:pt>
                <c:pt idx="3523">
                  <c:v>534.31899999999996</c:v>
                </c:pt>
                <c:pt idx="3524">
                  <c:v>534.37900000000002</c:v>
                </c:pt>
                <c:pt idx="3525">
                  <c:v>534.43899999999996</c:v>
                </c:pt>
                <c:pt idx="3526">
                  <c:v>534.49900000000002</c:v>
                </c:pt>
                <c:pt idx="3527">
                  <c:v>534.55899999999997</c:v>
                </c:pt>
                <c:pt idx="3528">
                  <c:v>534.61900000000003</c:v>
                </c:pt>
                <c:pt idx="3529">
                  <c:v>534.67899999999997</c:v>
                </c:pt>
                <c:pt idx="3530">
                  <c:v>534.73900000000003</c:v>
                </c:pt>
                <c:pt idx="3531">
                  <c:v>534.79899999999998</c:v>
                </c:pt>
                <c:pt idx="3532">
                  <c:v>534.85900000000004</c:v>
                </c:pt>
                <c:pt idx="3533">
                  <c:v>534.91899999999998</c:v>
                </c:pt>
                <c:pt idx="3534">
                  <c:v>534.97900000000004</c:v>
                </c:pt>
                <c:pt idx="3535">
                  <c:v>535.03899999999999</c:v>
                </c:pt>
                <c:pt idx="3536">
                  <c:v>535.09900000000005</c:v>
                </c:pt>
                <c:pt idx="3537">
                  <c:v>535.15899999999999</c:v>
                </c:pt>
                <c:pt idx="3538">
                  <c:v>535.21900000000005</c:v>
                </c:pt>
                <c:pt idx="3539">
                  <c:v>535.279</c:v>
                </c:pt>
                <c:pt idx="3540">
                  <c:v>535.33900000000006</c:v>
                </c:pt>
                <c:pt idx="3541">
                  <c:v>535.399</c:v>
                </c:pt>
                <c:pt idx="3542">
                  <c:v>535.45899999999995</c:v>
                </c:pt>
                <c:pt idx="3543">
                  <c:v>535.51800000000003</c:v>
                </c:pt>
                <c:pt idx="3544">
                  <c:v>535.57799999999997</c:v>
                </c:pt>
                <c:pt idx="3545">
                  <c:v>535.63800000000003</c:v>
                </c:pt>
                <c:pt idx="3546">
                  <c:v>535.69799999999998</c:v>
                </c:pt>
                <c:pt idx="3547">
                  <c:v>535.75800000000004</c:v>
                </c:pt>
                <c:pt idx="3548">
                  <c:v>535.81799999999998</c:v>
                </c:pt>
                <c:pt idx="3549">
                  <c:v>535.87800000000004</c:v>
                </c:pt>
                <c:pt idx="3550">
                  <c:v>535.93799999999999</c:v>
                </c:pt>
                <c:pt idx="3551">
                  <c:v>535.99800000000005</c:v>
                </c:pt>
                <c:pt idx="3552">
                  <c:v>536.05700000000002</c:v>
                </c:pt>
                <c:pt idx="3553">
                  <c:v>536.11699999999996</c:v>
                </c:pt>
                <c:pt idx="3554">
                  <c:v>536.17700000000002</c:v>
                </c:pt>
                <c:pt idx="3555">
                  <c:v>536.23699999999997</c:v>
                </c:pt>
                <c:pt idx="3556">
                  <c:v>536.29700000000003</c:v>
                </c:pt>
                <c:pt idx="3557">
                  <c:v>536.35699999999997</c:v>
                </c:pt>
                <c:pt idx="3558">
                  <c:v>536.41700000000003</c:v>
                </c:pt>
                <c:pt idx="3559">
                  <c:v>536.476</c:v>
                </c:pt>
                <c:pt idx="3560">
                  <c:v>536.53599999999994</c:v>
                </c:pt>
                <c:pt idx="3561">
                  <c:v>536.596</c:v>
                </c:pt>
                <c:pt idx="3562">
                  <c:v>536.65599999999995</c:v>
                </c:pt>
                <c:pt idx="3563">
                  <c:v>536.71600000000001</c:v>
                </c:pt>
                <c:pt idx="3564">
                  <c:v>536.77599999999995</c:v>
                </c:pt>
                <c:pt idx="3565">
                  <c:v>536.83500000000004</c:v>
                </c:pt>
                <c:pt idx="3566">
                  <c:v>536.89499999999998</c:v>
                </c:pt>
                <c:pt idx="3567">
                  <c:v>536.95500000000004</c:v>
                </c:pt>
                <c:pt idx="3568">
                  <c:v>537.01499999999999</c:v>
                </c:pt>
                <c:pt idx="3569">
                  <c:v>537.07500000000005</c:v>
                </c:pt>
                <c:pt idx="3570">
                  <c:v>537.13400000000001</c:v>
                </c:pt>
                <c:pt idx="3571">
                  <c:v>537.19399999999996</c:v>
                </c:pt>
                <c:pt idx="3572">
                  <c:v>537.25400000000002</c:v>
                </c:pt>
                <c:pt idx="3573">
                  <c:v>537.31399999999996</c:v>
                </c:pt>
                <c:pt idx="3574">
                  <c:v>537.37400000000002</c:v>
                </c:pt>
                <c:pt idx="3575">
                  <c:v>537.43299999999999</c:v>
                </c:pt>
                <c:pt idx="3576">
                  <c:v>537.49300000000005</c:v>
                </c:pt>
                <c:pt idx="3577">
                  <c:v>537.553</c:v>
                </c:pt>
                <c:pt idx="3578">
                  <c:v>537.61300000000006</c:v>
                </c:pt>
                <c:pt idx="3579">
                  <c:v>537.67200000000003</c:v>
                </c:pt>
                <c:pt idx="3580">
                  <c:v>537.73199999999997</c:v>
                </c:pt>
                <c:pt idx="3581">
                  <c:v>537.79200000000003</c:v>
                </c:pt>
                <c:pt idx="3582">
                  <c:v>537.85199999999998</c:v>
                </c:pt>
                <c:pt idx="3583">
                  <c:v>537.91099999999994</c:v>
                </c:pt>
                <c:pt idx="3584">
                  <c:v>537.971</c:v>
                </c:pt>
                <c:pt idx="3585">
                  <c:v>538.03099999999995</c:v>
                </c:pt>
                <c:pt idx="3586">
                  <c:v>538.09</c:v>
                </c:pt>
                <c:pt idx="3587">
                  <c:v>538.15</c:v>
                </c:pt>
                <c:pt idx="3588">
                  <c:v>538.21</c:v>
                </c:pt>
                <c:pt idx="3589">
                  <c:v>538.27</c:v>
                </c:pt>
                <c:pt idx="3590">
                  <c:v>538.32899999999995</c:v>
                </c:pt>
                <c:pt idx="3591">
                  <c:v>538.38900000000001</c:v>
                </c:pt>
                <c:pt idx="3592">
                  <c:v>538.44899999999996</c:v>
                </c:pt>
                <c:pt idx="3593">
                  <c:v>538.50800000000004</c:v>
                </c:pt>
                <c:pt idx="3594">
                  <c:v>538.56799999999998</c:v>
                </c:pt>
                <c:pt idx="3595">
                  <c:v>538.62800000000004</c:v>
                </c:pt>
                <c:pt idx="3596">
                  <c:v>538.68700000000001</c:v>
                </c:pt>
                <c:pt idx="3597">
                  <c:v>538.74699999999996</c:v>
                </c:pt>
                <c:pt idx="3598">
                  <c:v>538.80700000000002</c:v>
                </c:pt>
                <c:pt idx="3599">
                  <c:v>538.86599999999999</c:v>
                </c:pt>
                <c:pt idx="3600">
                  <c:v>538.92600000000004</c:v>
                </c:pt>
                <c:pt idx="3601">
                  <c:v>538.98599999999999</c:v>
                </c:pt>
                <c:pt idx="3602">
                  <c:v>539.04499999999996</c:v>
                </c:pt>
                <c:pt idx="3603">
                  <c:v>539.10500000000002</c:v>
                </c:pt>
                <c:pt idx="3604">
                  <c:v>539.16499999999996</c:v>
                </c:pt>
                <c:pt idx="3605">
                  <c:v>539.22400000000005</c:v>
                </c:pt>
                <c:pt idx="3606">
                  <c:v>539.28399999999999</c:v>
                </c:pt>
                <c:pt idx="3607">
                  <c:v>539.34299999999996</c:v>
                </c:pt>
                <c:pt idx="3608">
                  <c:v>539.40300000000002</c:v>
                </c:pt>
                <c:pt idx="3609">
                  <c:v>539.46299999999997</c:v>
                </c:pt>
                <c:pt idx="3610">
                  <c:v>539.52200000000005</c:v>
                </c:pt>
                <c:pt idx="3611">
                  <c:v>539.58199999999999</c:v>
                </c:pt>
                <c:pt idx="3612">
                  <c:v>539.64099999999996</c:v>
                </c:pt>
                <c:pt idx="3613">
                  <c:v>539.70100000000002</c:v>
                </c:pt>
                <c:pt idx="3614">
                  <c:v>539.76099999999997</c:v>
                </c:pt>
                <c:pt idx="3615">
                  <c:v>539.82000000000005</c:v>
                </c:pt>
                <c:pt idx="3616">
                  <c:v>539.88</c:v>
                </c:pt>
                <c:pt idx="3617">
                  <c:v>539.93899999999996</c:v>
                </c:pt>
                <c:pt idx="3618">
                  <c:v>539.99900000000002</c:v>
                </c:pt>
                <c:pt idx="3619">
                  <c:v>540.05899999999997</c:v>
                </c:pt>
                <c:pt idx="3620">
                  <c:v>540.11800000000005</c:v>
                </c:pt>
                <c:pt idx="3621">
                  <c:v>540.178</c:v>
                </c:pt>
                <c:pt idx="3622">
                  <c:v>540.23699999999997</c:v>
                </c:pt>
                <c:pt idx="3623">
                  <c:v>540.29700000000003</c:v>
                </c:pt>
                <c:pt idx="3624">
                  <c:v>540.35599999999999</c:v>
                </c:pt>
                <c:pt idx="3625">
                  <c:v>540.41600000000005</c:v>
                </c:pt>
                <c:pt idx="3626">
                  <c:v>540.47500000000002</c:v>
                </c:pt>
                <c:pt idx="3627">
                  <c:v>540.53499999999997</c:v>
                </c:pt>
                <c:pt idx="3628">
                  <c:v>540.59400000000005</c:v>
                </c:pt>
                <c:pt idx="3629">
                  <c:v>540.654</c:v>
                </c:pt>
                <c:pt idx="3630">
                  <c:v>540.71299999999997</c:v>
                </c:pt>
                <c:pt idx="3631">
                  <c:v>540.77300000000002</c:v>
                </c:pt>
                <c:pt idx="3632">
                  <c:v>540.83299999999997</c:v>
                </c:pt>
                <c:pt idx="3633">
                  <c:v>540.89200000000005</c:v>
                </c:pt>
                <c:pt idx="3634">
                  <c:v>540.952</c:v>
                </c:pt>
                <c:pt idx="3635">
                  <c:v>541.01099999999997</c:v>
                </c:pt>
                <c:pt idx="3636">
                  <c:v>541.07000000000005</c:v>
                </c:pt>
                <c:pt idx="3637">
                  <c:v>541.13</c:v>
                </c:pt>
                <c:pt idx="3638">
                  <c:v>541.18899999999996</c:v>
                </c:pt>
                <c:pt idx="3639">
                  <c:v>541.24900000000002</c:v>
                </c:pt>
                <c:pt idx="3640">
                  <c:v>541.30799999999999</c:v>
                </c:pt>
                <c:pt idx="3641">
                  <c:v>541.36800000000005</c:v>
                </c:pt>
                <c:pt idx="3642">
                  <c:v>541.42700000000002</c:v>
                </c:pt>
                <c:pt idx="3643">
                  <c:v>541.48699999999997</c:v>
                </c:pt>
                <c:pt idx="3644">
                  <c:v>541.54600000000005</c:v>
                </c:pt>
                <c:pt idx="3645">
                  <c:v>541.60599999999999</c:v>
                </c:pt>
                <c:pt idx="3646">
                  <c:v>541.66499999999996</c:v>
                </c:pt>
                <c:pt idx="3647">
                  <c:v>541.72500000000002</c:v>
                </c:pt>
                <c:pt idx="3648">
                  <c:v>541.78399999999999</c:v>
                </c:pt>
                <c:pt idx="3649">
                  <c:v>541.84299999999996</c:v>
                </c:pt>
                <c:pt idx="3650">
                  <c:v>541.90300000000002</c:v>
                </c:pt>
                <c:pt idx="3651">
                  <c:v>541.96199999999999</c:v>
                </c:pt>
                <c:pt idx="3652">
                  <c:v>542.02200000000005</c:v>
                </c:pt>
                <c:pt idx="3653">
                  <c:v>542.08100000000002</c:v>
                </c:pt>
                <c:pt idx="3654">
                  <c:v>542.14099999999996</c:v>
                </c:pt>
                <c:pt idx="3655">
                  <c:v>542.20000000000005</c:v>
                </c:pt>
                <c:pt idx="3656">
                  <c:v>542.25900000000001</c:v>
                </c:pt>
                <c:pt idx="3657">
                  <c:v>542.31899999999996</c:v>
                </c:pt>
                <c:pt idx="3658">
                  <c:v>542.37800000000004</c:v>
                </c:pt>
                <c:pt idx="3659">
                  <c:v>542.43700000000001</c:v>
                </c:pt>
                <c:pt idx="3660">
                  <c:v>542.49699999999996</c:v>
                </c:pt>
                <c:pt idx="3661">
                  <c:v>542.55600000000004</c:v>
                </c:pt>
                <c:pt idx="3662">
                  <c:v>542.61599999999999</c:v>
                </c:pt>
                <c:pt idx="3663">
                  <c:v>542.67499999999995</c:v>
                </c:pt>
                <c:pt idx="3664">
                  <c:v>542.73400000000004</c:v>
                </c:pt>
                <c:pt idx="3665">
                  <c:v>542.79399999999998</c:v>
                </c:pt>
                <c:pt idx="3666">
                  <c:v>542.85299999999995</c:v>
                </c:pt>
                <c:pt idx="3667">
                  <c:v>542.91200000000003</c:v>
                </c:pt>
                <c:pt idx="3668">
                  <c:v>542.97199999999998</c:v>
                </c:pt>
                <c:pt idx="3669">
                  <c:v>543.03099999999995</c:v>
                </c:pt>
                <c:pt idx="3670">
                  <c:v>543.09</c:v>
                </c:pt>
                <c:pt idx="3671">
                  <c:v>543.15</c:v>
                </c:pt>
                <c:pt idx="3672">
                  <c:v>543.20899999999995</c:v>
                </c:pt>
                <c:pt idx="3673">
                  <c:v>543.26800000000003</c:v>
                </c:pt>
                <c:pt idx="3674">
                  <c:v>543.32799999999997</c:v>
                </c:pt>
                <c:pt idx="3675">
                  <c:v>543.38699999999994</c:v>
                </c:pt>
                <c:pt idx="3676">
                  <c:v>543.44600000000003</c:v>
                </c:pt>
                <c:pt idx="3677">
                  <c:v>543.50599999999997</c:v>
                </c:pt>
                <c:pt idx="3678">
                  <c:v>543.56500000000005</c:v>
                </c:pt>
                <c:pt idx="3679">
                  <c:v>543.62400000000002</c:v>
                </c:pt>
                <c:pt idx="3680">
                  <c:v>543.68299999999999</c:v>
                </c:pt>
                <c:pt idx="3681">
                  <c:v>543.74300000000005</c:v>
                </c:pt>
                <c:pt idx="3682">
                  <c:v>543.80200000000002</c:v>
                </c:pt>
                <c:pt idx="3683">
                  <c:v>543.86099999999999</c:v>
                </c:pt>
                <c:pt idx="3684">
                  <c:v>543.92100000000005</c:v>
                </c:pt>
                <c:pt idx="3685">
                  <c:v>543.98</c:v>
                </c:pt>
                <c:pt idx="3686">
                  <c:v>544.03899999999999</c:v>
                </c:pt>
                <c:pt idx="3687">
                  <c:v>544.09799999999996</c:v>
                </c:pt>
                <c:pt idx="3688">
                  <c:v>544.15800000000002</c:v>
                </c:pt>
                <c:pt idx="3689">
                  <c:v>544.21699999999998</c:v>
                </c:pt>
                <c:pt idx="3690">
                  <c:v>544.27599999999995</c:v>
                </c:pt>
                <c:pt idx="3691">
                  <c:v>544.33500000000004</c:v>
                </c:pt>
                <c:pt idx="3692">
                  <c:v>544.39499999999998</c:v>
                </c:pt>
                <c:pt idx="3693">
                  <c:v>544.45399999999995</c:v>
                </c:pt>
                <c:pt idx="3694">
                  <c:v>544.51300000000003</c:v>
                </c:pt>
                <c:pt idx="3695">
                  <c:v>544.572</c:v>
                </c:pt>
                <c:pt idx="3696">
                  <c:v>544.63099999999997</c:v>
                </c:pt>
                <c:pt idx="3697">
                  <c:v>544.69100000000003</c:v>
                </c:pt>
                <c:pt idx="3698">
                  <c:v>544.75</c:v>
                </c:pt>
                <c:pt idx="3699">
                  <c:v>544.80899999999997</c:v>
                </c:pt>
                <c:pt idx="3700">
                  <c:v>544.86800000000005</c:v>
                </c:pt>
                <c:pt idx="3701">
                  <c:v>544.92700000000002</c:v>
                </c:pt>
                <c:pt idx="3702">
                  <c:v>544.98699999999997</c:v>
                </c:pt>
                <c:pt idx="3703">
                  <c:v>545.04600000000005</c:v>
                </c:pt>
                <c:pt idx="3704">
                  <c:v>545.10500000000002</c:v>
                </c:pt>
                <c:pt idx="3705">
                  <c:v>545.16399999999999</c:v>
                </c:pt>
                <c:pt idx="3706">
                  <c:v>545.22299999999996</c:v>
                </c:pt>
                <c:pt idx="3707">
                  <c:v>545.28200000000004</c:v>
                </c:pt>
                <c:pt idx="3708">
                  <c:v>545.34199999999998</c:v>
                </c:pt>
                <c:pt idx="3709">
                  <c:v>545.40099999999995</c:v>
                </c:pt>
                <c:pt idx="3710">
                  <c:v>545.46</c:v>
                </c:pt>
                <c:pt idx="3711">
                  <c:v>545.51900000000001</c:v>
                </c:pt>
                <c:pt idx="3712">
                  <c:v>545.57799999999997</c:v>
                </c:pt>
                <c:pt idx="3713">
                  <c:v>545.63699999999994</c:v>
                </c:pt>
                <c:pt idx="3714">
                  <c:v>545.69600000000003</c:v>
                </c:pt>
                <c:pt idx="3715">
                  <c:v>545.75599999999997</c:v>
                </c:pt>
                <c:pt idx="3716">
                  <c:v>545.81500000000005</c:v>
                </c:pt>
                <c:pt idx="3717">
                  <c:v>545.87400000000002</c:v>
                </c:pt>
                <c:pt idx="3718">
                  <c:v>545.93299999999999</c:v>
                </c:pt>
                <c:pt idx="3719">
                  <c:v>545.99199999999996</c:v>
                </c:pt>
                <c:pt idx="3720">
                  <c:v>546.05100000000004</c:v>
                </c:pt>
                <c:pt idx="3721">
                  <c:v>546.11</c:v>
                </c:pt>
                <c:pt idx="3722">
                  <c:v>546.16899999999998</c:v>
                </c:pt>
                <c:pt idx="3723">
                  <c:v>546.22799999999995</c:v>
                </c:pt>
                <c:pt idx="3724">
                  <c:v>546.28700000000003</c:v>
                </c:pt>
                <c:pt idx="3725">
                  <c:v>546.34699999999998</c:v>
                </c:pt>
                <c:pt idx="3726">
                  <c:v>546.40599999999995</c:v>
                </c:pt>
                <c:pt idx="3727">
                  <c:v>546.46500000000003</c:v>
                </c:pt>
                <c:pt idx="3728">
                  <c:v>546.524</c:v>
                </c:pt>
                <c:pt idx="3729">
                  <c:v>546.58299999999997</c:v>
                </c:pt>
                <c:pt idx="3730">
                  <c:v>546.64200000000005</c:v>
                </c:pt>
                <c:pt idx="3731">
                  <c:v>546.70100000000002</c:v>
                </c:pt>
                <c:pt idx="3732">
                  <c:v>546.76</c:v>
                </c:pt>
                <c:pt idx="3733">
                  <c:v>546.81899999999996</c:v>
                </c:pt>
                <c:pt idx="3734">
                  <c:v>546.87800000000004</c:v>
                </c:pt>
                <c:pt idx="3735">
                  <c:v>546.93700000000001</c:v>
                </c:pt>
                <c:pt idx="3736">
                  <c:v>546.99599999999998</c:v>
                </c:pt>
                <c:pt idx="3737">
                  <c:v>547.05499999999995</c:v>
                </c:pt>
                <c:pt idx="3738">
                  <c:v>547.11400000000003</c:v>
                </c:pt>
                <c:pt idx="3739">
                  <c:v>547.173</c:v>
                </c:pt>
                <c:pt idx="3740">
                  <c:v>547.23199999999997</c:v>
                </c:pt>
                <c:pt idx="3741">
                  <c:v>547.29100000000005</c:v>
                </c:pt>
                <c:pt idx="3742">
                  <c:v>547.35</c:v>
                </c:pt>
                <c:pt idx="3743">
                  <c:v>547.40899999999999</c:v>
                </c:pt>
                <c:pt idx="3744">
                  <c:v>547.46799999999996</c:v>
                </c:pt>
                <c:pt idx="3745">
                  <c:v>547.52700000000004</c:v>
                </c:pt>
                <c:pt idx="3746">
                  <c:v>547.58600000000001</c:v>
                </c:pt>
                <c:pt idx="3747">
                  <c:v>547.64499999999998</c:v>
                </c:pt>
                <c:pt idx="3748">
                  <c:v>547.70399999999995</c:v>
                </c:pt>
                <c:pt idx="3749">
                  <c:v>547.76300000000003</c:v>
                </c:pt>
                <c:pt idx="3750">
                  <c:v>547.822</c:v>
                </c:pt>
                <c:pt idx="3751">
                  <c:v>547.88099999999997</c:v>
                </c:pt>
                <c:pt idx="3752">
                  <c:v>547.94000000000005</c:v>
                </c:pt>
                <c:pt idx="3753">
                  <c:v>547.99900000000002</c:v>
                </c:pt>
                <c:pt idx="3754">
                  <c:v>548.05799999999999</c:v>
                </c:pt>
                <c:pt idx="3755">
                  <c:v>548.11699999999996</c:v>
                </c:pt>
                <c:pt idx="3756">
                  <c:v>548.17600000000004</c:v>
                </c:pt>
                <c:pt idx="3757">
                  <c:v>548.23400000000004</c:v>
                </c:pt>
                <c:pt idx="3758">
                  <c:v>548.29300000000001</c:v>
                </c:pt>
                <c:pt idx="3759">
                  <c:v>548.35199999999998</c:v>
                </c:pt>
                <c:pt idx="3760">
                  <c:v>548.41099999999994</c:v>
                </c:pt>
                <c:pt idx="3761">
                  <c:v>548.47</c:v>
                </c:pt>
                <c:pt idx="3762">
                  <c:v>548.529</c:v>
                </c:pt>
                <c:pt idx="3763">
                  <c:v>548.58799999999997</c:v>
                </c:pt>
                <c:pt idx="3764">
                  <c:v>548.64700000000005</c:v>
                </c:pt>
                <c:pt idx="3765">
                  <c:v>548.70600000000002</c:v>
                </c:pt>
                <c:pt idx="3766">
                  <c:v>548.76499999999999</c:v>
                </c:pt>
                <c:pt idx="3767">
                  <c:v>548.82399999999996</c:v>
                </c:pt>
                <c:pt idx="3768">
                  <c:v>548.88199999999995</c:v>
                </c:pt>
                <c:pt idx="3769">
                  <c:v>548.94100000000003</c:v>
                </c:pt>
                <c:pt idx="3770">
                  <c:v>549</c:v>
                </c:pt>
                <c:pt idx="3771">
                  <c:v>549.05899999999997</c:v>
                </c:pt>
                <c:pt idx="3772">
                  <c:v>549.11800000000005</c:v>
                </c:pt>
                <c:pt idx="3773">
                  <c:v>549.17700000000002</c:v>
                </c:pt>
                <c:pt idx="3774">
                  <c:v>549.23599999999999</c:v>
                </c:pt>
                <c:pt idx="3775">
                  <c:v>549.29399999999998</c:v>
                </c:pt>
                <c:pt idx="3776">
                  <c:v>549.35299999999995</c:v>
                </c:pt>
                <c:pt idx="3777">
                  <c:v>549.41200000000003</c:v>
                </c:pt>
                <c:pt idx="3778">
                  <c:v>549.471</c:v>
                </c:pt>
                <c:pt idx="3779">
                  <c:v>549.53</c:v>
                </c:pt>
                <c:pt idx="3780">
                  <c:v>549.58900000000006</c:v>
                </c:pt>
                <c:pt idx="3781">
                  <c:v>549.64700000000005</c:v>
                </c:pt>
                <c:pt idx="3782">
                  <c:v>549.70600000000002</c:v>
                </c:pt>
                <c:pt idx="3783">
                  <c:v>549.76499999999999</c:v>
                </c:pt>
                <c:pt idx="3784">
                  <c:v>549.82399999999996</c:v>
                </c:pt>
                <c:pt idx="3785">
                  <c:v>549.88300000000004</c:v>
                </c:pt>
                <c:pt idx="3786">
                  <c:v>549.94100000000003</c:v>
                </c:pt>
                <c:pt idx="3787">
                  <c:v>550</c:v>
                </c:pt>
                <c:pt idx="3788">
                  <c:v>550.05899999999997</c:v>
                </c:pt>
                <c:pt idx="3789">
                  <c:v>550.11800000000005</c:v>
                </c:pt>
                <c:pt idx="3790">
                  <c:v>550.17600000000004</c:v>
                </c:pt>
                <c:pt idx="3791">
                  <c:v>550.23500000000001</c:v>
                </c:pt>
                <c:pt idx="3792">
                  <c:v>550.29399999999998</c:v>
                </c:pt>
                <c:pt idx="3793">
                  <c:v>550.35299999999995</c:v>
                </c:pt>
                <c:pt idx="3794">
                  <c:v>550.41099999999994</c:v>
                </c:pt>
                <c:pt idx="3795">
                  <c:v>550.47</c:v>
                </c:pt>
                <c:pt idx="3796">
                  <c:v>550.529</c:v>
                </c:pt>
                <c:pt idx="3797">
                  <c:v>550.58799999999997</c:v>
                </c:pt>
                <c:pt idx="3798">
                  <c:v>550.64599999999996</c:v>
                </c:pt>
                <c:pt idx="3799">
                  <c:v>550.70500000000004</c:v>
                </c:pt>
                <c:pt idx="3800">
                  <c:v>550.76400000000001</c:v>
                </c:pt>
                <c:pt idx="3801">
                  <c:v>550.82299999999998</c:v>
                </c:pt>
                <c:pt idx="3802">
                  <c:v>550.88099999999997</c:v>
                </c:pt>
                <c:pt idx="3803">
                  <c:v>550.94000000000005</c:v>
                </c:pt>
                <c:pt idx="3804">
                  <c:v>550.99900000000002</c:v>
                </c:pt>
                <c:pt idx="3805">
                  <c:v>551.05700000000002</c:v>
                </c:pt>
                <c:pt idx="3806">
                  <c:v>551.11599999999999</c:v>
                </c:pt>
                <c:pt idx="3807">
                  <c:v>551.17499999999995</c:v>
                </c:pt>
                <c:pt idx="3808">
                  <c:v>551.23400000000004</c:v>
                </c:pt>
                <c:pt idx="3809">
                  <c:v>551.29200000000003</c:v>
                </c:pt>
                <c:pt idx="3810">
                  <c:v>551.351</c:v>
                </c:pt>
                <c:pt idx="3811">
                  <c:v>551.41</c:v>
                </c:pt>
                <c:pt idx="3812">
                  <c:v>551.46799999999996</c:v>
                </c:pt>
                <c:pt idx="3813">
                  <c:v>551.52700000000004</c:v>
                </c:pt>
                <c:pt idx="3814">
                  <c:v>551.58600000000001</c:v>
                </c:pt>
                <c:pt idx="3815">
                  <c:v>551.64400000000001</c:v>
                </c:pt>
                <c:pt idx="3816">
                  <c:v>551.70299999999997</c:v>
                </c:pt>
                <c:pt idx="3817">
                  <c:v>551.76099999999997</c:v>
                </c:pt>
                <c:pt idx="3818">
                  <c:v>551.82000000000005</c:v>
                </c:pt>
                <c:pt idx="3819">
                  <c:v>551.87900000000002</c:v>
                </c:pt>
                <c:pt idx="3820">
                  <c:v>551.93700000000001</c:v>
                </c:pt>
                <c:pt idx="3821">
                  <c:v>551.99599999999998</c:v>
                </c:pt>
                <c:pt idx="3822">
                  <c:v>552.05499999999995</c:v>
                </c:pt>
                <c:pt idx="3823">
                  <c:v>552.11300000000006</c:v>
                </c:pt>
                <c:pt idx="3824">
                  <c:v>552.17200000000003</c:v>
                </c:pt>
                <c:pt idx="3825">
                  <c:v>552.23</c:v>
                </c:pt>
                <c:pt idx="3826">
                  <c:v>552.28899999999999</c:v>
                </c:pt>
                <c:pt idx="3827">
                  <c:v>552.34799999999996</c:v>
                </c:pt>
                <c:pt idx="3828">
                  <c:v>552.40599999999995</c:v>
                </c:pt>
                <c:pt idx="3829">
                  <c:v>552.46500000000003</c:v>
                </c:pt>
                <c:pt idx="3830">
                  <c:v>552.52300000000002</c:v>
                </c:pt>
                <c:pt idx="3831">
                  <c:v>552.58199999999999</c:v>
                </c:pt>
                <c:pt idx="3832">
                  <c:v>552.64099999999996</c:v>
                </c:pt>
                <c:pt idx="3833">
                  <c:v>552.69899999999996</c:v>
                </c:pt>
                <c:pt idx="3834">
                  <c:v>552.75800000000004</c:v>
                </c:pt>
                <c:pt idx="3835">
                  <c:v>552.81600000000003</c:v>
                </c:pt>
                <c:pt idx="3836">
                  <c:v>552.875</c:v>
                </c:pt>
                <c:pt idx="3837">
                  <c:v>552.93299999999999</c:v>
                </c:pt>
                <c:pt idx="3838">
                  <c:v>552.99199999999996</c:v>
                </c:pt>
                <c:pt idx="3839">
                  <c:v>553.04999999999995</c:v>
                </c:pt>
                <c:pt idx="3840">
                  <c:v>553.10900000000004</c:v>
                </c:pt>
                <c:pt idx="3841">
                  <c:v>553.16700000000003</c:v>
                </c:pt>
                <c:pt idx="3842">
                  <c:v>553.226</c:v>
                </c:pt>
                <c:pt idx="3843">
                  <c:v>553.28499999999997</c:v>
                </c:pt>
                <c:pt idx="3844">
                  <c:v>553.34299999999996</c:v>
                </c:pt>
                <c:pt idx="3845">
                  <c:v>553.40200000000004</c:v>
                </c:pt>
                <c:pt idx="3846">
                  <c:v>553.46</c:v>
                </c:pt>
                <c:pt idx="3847">
                  <c:v>553.51900000000001</c:v>
                </c:pt>
                <c:pt idx="3848">
                  <c:v>553.577</c:v>
                </c:pt>
                <c:pt idx="3849">
                  <c:v>553.63599999999997</c:v>
                </c:pt>
                <c:pt idx="3850">
                  <c:v>553.69399999999996</c:v>
                </c:pt>
                <c:pt idx="3851">
                  <c:v>553.75300000000004</c:v>
                </c:pt>
                <c:pt idx="3852">
                  <c:v>553.81100000000004</c:v>
                </c:pt>
                <c:pt idx="3853">
                  <c:v>553.86900000000003</c:v>
                </c:pt>
                <c:pt idx="3854">
                  <c:v>553.928</c:v>
                </c:pt>
                <c:pt idx="3855">
                  <c:v>553.98599999999999</c:v>
                </c:pt>
                <c:pt idx="3856">
                  <c:v>554.04499999999996</c:v>
                </c:pt>
                <c:pt idx="3857">
                  <c:v>554.10299999999995</c:v>
                </c:pt>
                <c:pt idx="3858">
                  <c:v>554.16200000000003</c:v>
                </c:pt>
                <c:pt idx="3859">
                  <c:v>554.22</c:v>
                </c:pt>
                <c:pt idx="3860">
                  <c:v>554.279</c:v>
                </c:pt>
                <c:pt idx="3861">
                  <c:v>554.33699999999999</c:v>
                </c:pt>
                <c:pt idx="3862">
                  <c:v>554.39599999999996</c:v>
                </c:pt>
                <c:pt idx="3863">
                  <c:v>554.45399999999995</c:v>
                </c:pt>
                <c:pt idx="3864">
                  <c:v>554.51199999999994</c:v>
                </c:pt>
                <c:pt idx="3865">
                  <c:v>554.57100000000003</c:v>
                </c:pt>
                <c:pt idx="3866">
                  <c:v>554.62900000000002</c:v>
                </c:pt>
                <c:pt idx="3867">
                  <c:v>554.68799999999999</c:v>
                </c:pt>
                <c:pt idx="3868">
                  <c:v>554.74599999999998</c:v>
                </c:pt>
                <c:pt idx="3869">
                  <c:v>554.80399999999997</c:v>
                </c:pt>
                <c:pt idx="3870">
                  <c:v>554.86300000000006</c:v>
                </c:pt>
                <c:pt idx="3871">
                  <c:v>554.92100000000005</c:v>
                </c:pt>
                <c:pt idx="3872">
                  <c:v>554.98</c:v>
                </c:pt>
                <c:pt idx="3873">
                  <c:v>555.03800000000001</c:v>
                </c:pt>
                <c:pt idx="3874">
                  <c:v>555.096</c:v>
                </c:pt>
                <c:pt idx="3875">
                  <c:v>555.15499999999997</c:v>
                </c:pt>
                <c:pt idx="3876">
                  <c:v>555.21299999999997</c:v>
                </c:pt>
                <c:pt idx="3877">
                  <c:v>555.27099999999996</c:v>
                </c:pt>
                <c:pt idx="3878">
                  <c:v>555.33000000000004</c:v>
                </c:pt>
                <c:pt idx="3879">
                  <c:v>555.38800000000003</c:v>
                </c:pt>
                <c:pt idx="3880">
                  <c:v>555.44600000000003</c:v>
                </c:pt>
                <c:pt idx="3881">
                  <c:v>555.505</c:v>
                </c:pt>
                <c:pt idx="3882">
                  <c:v>555.56299999999999</c:v>
                </c:pt>
                <c:pt idx="3883">
                  <c:v>555.62099999999998</c:v>
                </c:pt>
                <c:pt idx="3884">
                  <c:v>555.67999999999995</c:v>
                </c:pt>
                <c:pt idx="3885">
                  <c:v>555.73800000000006</c:v>
                </c:pt>
                <c:pt idx="3886">
                  <c:v>555.79600000000005</c:v>
                </c:pt>
                <c:pt idx="3887">
                  <c:v>555.85500000000002</c:v>
                </c:pt>
                <c:pt idx="3888">
                  <c:v>555.91300000000001</c:v>
                </c:pt>
                <c:pt idx="3889">
                  <c:v>555.971</c:v>
                </c:pt>
                <c:pt idx="3890">
                  <c:v>556.03</c:v>
                </c:pt>
                <c:pt idx="3891">
                  <c:v>556.08799999999997</c:v>
                </c:pt>
                <c:pt idx="3892">
                  <c:v>556.14599999999996</c:v>
                </c:pt>
                <c:pt idx="3893">
                  <c:v>556.20399999999995</c:v>
                </c:pt>
                <c:pt idx="3894">
                  <c:v>556.26300000000003</c:v>
                </c:pt>
                <c:pt idx="3895">
                  <c:v>556.32100000000003</c:v>
                </c:pt>
                <c:pt idx="3896">
                  <c:v>556.37900000000002</c:v>
                </c:pt>
                <c:pt idx="3897">
                  <c:v>556.43799999999999</c:v>
                </c:pt>
                <c:pt idx="3898">
                  <c:v>556.49599999999998</c:v>
                </c:pt>
                <c:pt idx="3899">
                  <c:v>556.55399999999997</c:v>
                </c:pt>
                <c:pt idx="3900">
                  <c:v>556.61199999999997</c:v>
                </c:pt>
                <c:pt idx="3901">
                  <c:v>556.67100000000005</c:v>
                </c:pt>
                <c:pt idx="3902">
                  <c:v>556.72900000000004</c:v>
                </c:pt>
                <c:pt idx="3903">
                  <c:v>556.78700000000003</c:v>
                </c:pt>
                <c:pt idx="3904">
                  <c:v>556.84500000000003</c:v>
                </c:pt>
                <c:pt idx="3905">
                  <c:v>556.90300000000002</c:v>
                </c:pt>
                <c:pt idx="3906">
                  <c:v>556.96199999999999</c:v>
                </c:pt>
                <c:pt idx="3907">
                  <c:v>557.02</c:v>
                </c:pt>
                <c:pt idx="3908">
                  <c:v>557.07799999999997</c:v>
                </c:pt>
                <c:pt idx="3909">
                  <c:v>557.13599999999997</c:v>
                </c:pt>
                <c:pt idx="3910">
                  <c:v>557.19399999999996</c:v>
                </c:pt>
                <c:pt idx="3911">
                  <c:v>557.25300000000004</c:v>
                </c:pt>
                <c:pt idx="3912">
                  <c:v>557.31100000000004</c:v>
                </c:pt>
                <c:pt idx="3913">
                  <c:v>557.36900000000003</c:v>
                </c:pt>
                <c:pt idx="3914">
                  <c:v>557.42700000000002</c:v>
                </c:pt>
                <c:pt idx="3915">
                  <c:v>557.48500000000001</c:v>
                </c:pt>
                <c:pt idx="3916">
                  <c:v>557.54399999999998</c:v>
                </c:pt>
                <c:pt idx="3917">
                  <c:v>557.60199999999998</c:v>
                </c:pt>
                <c:pt idx="3918">
                  <c:v>557.66</c:v>
                </c:pt>
                <c:pt idx="3919">
                  <c:v>557.71799999999996</c:v>
                </c:pt>
                <c:pt idx="3920">
                  <c:v>557.77599999999995</c:v>
                </c:pt>
                <c:pt idx="3921">
                  <c:v>557.83399999999995</c:v>
                </c:pt>
                <c:pt idx="3922">
                  <c:v>557.89200000000005</c:v>
                </c:pt>
                <c:pt idx="3923">
                  <c:v>557.95100000000002</c:v>
                </c:pt>
                <c:pt idx="3924">
                  <c:v>558.00900000000001</c:v>
                </c:pt>
                <c:pt idx="3925">
                  <c:v>558.06700000000001</c:v>
                </c:pt>
                <c:pt idx="3926">
                  <c:v>558.125</c:v>
                </c:pt>
                <c:pt idx="3927">
                  <c:v>558.18299999999999</c:v>
                </c:pt>
                <c:pt idx="3928">
                  <c:v>558.24099999999999</c:v>
                </c:pt>
                <c:pt idx="3929">
                  <c:v>558.29899999999998</c:v>
                </c:pt>
                <c:pt idx="3930">
                  <c:v>558.35699999999997</c:v>
                </c:pt>
                <c:pt idx="3931">
                  <c:v>558.41600000000005</c:v>
                </c:pt>
                <c:pt idx="3932">
                  <c:v>558.47400000000005</c:v>
                </c:pt>
                <c:pt idx="3933">
                  <c:v>558.53200000000004</c:v>
                </c:pt>
                <c:pt idx="3934">
                  <c:v>558.59</c:v>
                </c:pt>
                <c:pt idx="3935">
                  <c:v>558.64800000000002</c:v>
                </c:pt>
                <c:pt idx="3936">
                  <c:v>558.70600000000002</c:v>
                </c:pt>
                <c:pt idx="3937">
                  <c:v>558.76400000000001</c:v>
                </c:pt>
                <c:pt idx="3938">
                  <c:v>558.822</c:v>
                </c:pt>
                <c:pt idx="3939">
                  <c:v>558.88</c:v>
                </c:pt>
                <c:pt idx="3940">
                  <c:v>558.93799999999999</c:v>
                </c:pt>
                <c:pt idx="3941">
                  <c:v>558.99599999999998</c:v>
                </c:pt>
                <c:pt idx="3942">
                  <c:v>559.05399999999997</c:v>
                </c:pt>
                <c:pt idx="3943">
                  <c:v>559.11199999999997</c:v>
                </c:pt>
                <c:pt idx="3944">
                  <c:v>559.16999999999996</c:v>
                </c:pt>
                <c:pt idx="3945">
                  <c:v>559.22799999999995</c:v>
                </c:pt>
                <c:pt idx="3946">
                  <c:v>559.28599999999994</c:v>
                </c:pt>
                <c:pt idx="3947">
                  <c:v>559.34400000000005</c:v>
                </c:pt>
                <c:pt idx="3948">
                  <c:v>559.40200000000004</c:v>
                </c:pt>
                <c:pt idx="3949">
                  <c:v>559.46</c:v>
                </c:pt>
                <c:pt idx="3950">
                  <c:v>559.51800000000003</c:v>
                </c:pt>
                <c:pt idx="3951">
                  <c:v>559.57600000000002</c:v>
                </c:pt>
                <c:pt idx="3952">
                  <c:v>559.63400000000001</c:v>
                </c:pt>
                <c:pt idx="3953">
                  <c:v>559.69200000000001</c:v>
                </c:pt>
                <c:pt idx="3954">
                  <c:v>559.75</c:v>
                </c:pt>
                <c:pt idx="3955">
                  <c:v>559.80799999999999</c:v>
                </c:pt>
                <c:pt idx="3956">
                  <c:v>559.86599999999999</c:v>
                </c:pt>
                <c:pt idx="3957">
                  <c:v>559.92399999999998</c:v>
                </c:pt>
                <c:pt idx="3958">
                  <c:v>559.98199999999997</c:v>
                </c:pt>
                <c:pt idx="3959">
                  <c:v>560.04</c:v>
                </c:pt>
                <c:pt idx="3960">
                  <c:v>560.09799999999996</c:v>
                </c:pt>
                <c:pt idx="3961">
                  <c:v>560.15599999999995</c:v>
                </c:pt>
                <c:pt idx="3962">
                  <c:v>560.21400000000006</c:v>
                </c:pt>
                <c:pt idx="3963">
                  <c:v>560.27200000000005</c:v>
                </c:pt>
                <c:pt idx="3964">
                  <c:v>560.33000000000004</c:v>
                </c:pt>
                <c:pt idx="3965">
                  <c:v>560.38800000000003</c:v>
                </c:pt>
                <c:pt idx="3966">
                  <c:v>560.44600000000003</c:v>
                </c:pt>
                <c:pt idx="3967">
                  <c:v>560.50400000000002</c:v>
                </c:pt>
                <c:pt idx="3968">
                  <c:v>560.56200000000001</c:v>
                </c:pt>
                <c:pt idx="3969">
                  <c:v>560.62</c:v>
                </c:pt>
                <c:pt idx="3970">
                  <c:v>560.678</c:v>
                </c:pt>
                <c:pt idx="3971">
                  <c:v>560.73500000000001</c:v>
                </c:pt>
                <c:pt idx="3972">
                  <c:v>560.79300000000001</c:v>
                </c:pt>
                <c:pt idx="3973">
                  <c:v>560.851</c:v>
                </c:pt>
                <c:pt idx="3974">
                  <c:v>560.90899999999999</c:v>
                </c:pt>
                <c:pt idx="3975">
                  <c:v>560.96699999999998</c:v>
                </c:pt>
                <c:pt idx="3976">
                  <c:v>561.02499999999998</c:v>
                </c:pt>
                <c:pt idx="3977">
                  <c:v>561.08299999999997</c:v>
                </c:pt>
                <c:pt idx="3978">
                  <c:v>561.14099999999996</c:v>
                </c:pt>
                <c:pt idx="3979">
                  <c:v>561.19899999999996</c:v>
                </c:pt>
                <c:pt idx="3980">
                  <c:v>561.25599999999997</c:v>
                </c:pt>
                <c:pt idx="3981">
                  <c:v>561.31399999999996</c:v>
                </c:pt>
                <c:pt idx="3982">
                  <c:v>561.37199999999996</c:v>
                </c:pt>
                <c:pt idx="3983">
                  <c:v>561.42999999999995</c:v>
                </c:pt>
                <c:pt idx="3984">
                  <c:v>561.48800000000006</c:v>
                </c:pt>
                <c:pt idx="3985">
                  <c:v>561.54600000000005</c:v>
                </c:pt>
                <c:pt idx="3986">
                  <c:v>561.60299999999995</c:v>
                </c:pt>
                <c:pt idx="3987">
                  <c:v>561.66099999999994</c:v>
                </c:pt>
                <c:pt idx="3988">
                  <c:v>561.71900000000005</c:v>
                </c:pt>
                <c:pt idx="3989">
                  <c:v>561.77700000000004</c:v>
                </c:pt>
                <c:pt idx="3990">
                  <c:v>561.83500000000004</c:v>
                </c:pt>
                <c:pt idx="3991">
                  <c:v>561.89300000000003</c:v>
                </c:pt>
                <c:pt idx="3992">
                  <c:v>561.95000000000005</c:v>
                </c:pt>
                <c:pt idx="3993">
                  <c:v>562.00800000000004</c:v>
                </c:pt>
                <c:pt idx="3994">
                  <c:v>562.06600000000003</c:v>
                </c:pt>
                <c:pt idx="3995">
                  <c:v>562.12400000000002</c:v>
                </c:pt>
                <c:pt idx="3996">
                  <c:v>562.18100000000004</c:v>
                </c:pt>
                <c:pt idx="3997">
                  <c:v>562.23900000000003</c:v>
                </c:pt>
                <c:pt idx="3998">
                  <c:v>562.29700000000003</c:v>
                </c:pt>
                <c:pt idx="3999">
                  <c:v>562.35500000000002</c:v>
                </c:pt>
                <c:pt idx="4000">
                  <c:v>562.41300000000001</c:v>
                </c:pt>
                <c:pt idx="4001">
                  <c:v>562.47</c:v>
                </c:pt>
                <c:pt idx="4002">
                  <c:v>562.52800000000002</c:v>
                </c:pt>
                <c:pt idx="4003">
                  <c:v>562.58600000000001</c:v>
                </c:pt>
                <c:pt idx="4004">
                  <c:v>562.64400000000001</c:v>
                </c:pt>
                <c:pt idx="4005">
                  <c:v>562.70100000000002</c:v>
                </c:pt>
                <c:pt idx="4006">
                  <c:v>562.75900000000001</c:v>
                </c:pt>
                <c:pt idx="4007">
                  <c:v>562.81700000000001</c:v>
                </c:pt>
                <c:pt idx="4008">
                  <c:v>562.87400000000002</c:v>
                </c:pt>
                <c:pt idx="4009">
                  <c:v>562.93200000000002</c:v>
                </c:pt>
                <c:pt idx="4010">
                  <c:v>562.99</c:v>
                </c:pt>
                <c:pt idx="4011">
                  <c:v>563.048</c:v>
                </c:pt>
                <c:pt idx="4012">
                  <c:v>563.10500000000002</c:v>
                </c:pt>
                <c:pt idx="4013">
                  <c:v>563.16300000000001</c:v>
                </c:pt>
                <c:pt idx="4014">
                  <c:v>563.221</c:v>
                </c:pt>
                <c:pt idx="4015">
                  <c:v>563.27800000000002</c:v>
                </c:pt>
                <c:pt idx="4016">
                  <c:v>563.33600000000001</c:v>
                </c:pt>
                <c:pt idx="4017">
                  <c:v>563.39400000000001</c:v>
                </c:pt>
                <c:pt idx="4018">
                  <c:v>563.45100000000002</c:v>
                </c:pt>
                <c:pt idx="4019">
                  <c:v>563.50900000000001</c:v>
                </c:pt>
                <c:pt idx="4020">
                  <c:v>563.56700000000001</c:v>
                </c:pt>
                <c:pt idx="4021">
                  <c:v>563.62400000000002</c:v>
                </c:pt>
                <c:pt idx="4022">
                  <c:v>563.68200000000002</c:v>
                </c:pt>
                <c:pt idx="4023">
                  <c:v>563.74</c:v>
                </c:pt>
                <c:pt idx="4024">
                  <c:v>563.79700000000003</c:v>
                </c:pt>
                <c:pt idx="4025">
                  <c:v>563.85500000000002</c:v>
                </c:pt>
                <c:pt idx="4026">
                  <c:v>563.91300000000001</c:v>
                </c:pt>
                <c:pt idx="4027">
                  <c:v>563.97</c:v>
                </c:pt>
                <c:pt idx="4028">
                  <c:v>564.02800000000002</c:v>
                </c:pt>
                <c:pt idx="4029">
                  <c:v>564.08600000000001</c:v>
                </c:pt>
                <c:pt idx="4030">
                  <c:v>564.14300000000003</c:v>
                </c:pt>
                <c:pt idx="4031">
                  <c:v>564.20100000000002</c:v>
                </c:pt>
                <c:pt idx="4032">
                  <c:v>564.25800000000004</c:v>
                </c:pt>
                <c:pt idx="4033">
                  <c:v>564.31600000000003</c:v>
                </c:pt>
                <c:pt idx="4034">
                  <c:v>564.37400000000002</c:v>
                </c:pt>
                <c:pt idx="4035">
                  <c:v>564.43100000000004</c:v>
                </c:pt>
                <c:pt idx="4036">
                  <c:v>564.48900000000003</c:v>
                </c:pt>
                <c:pt idx="4037">
                  <c:v>564.54600000000005</c:v>
                </c:pt>
                <c:pt idx="4038">
                  <c:v>564.60400000000004</c:v>
                </c:pt>
                <c:pt idx="4039">
                  <c:v>564.66099999999994</c:v>
                </c:pt>
                <c:pt idx="4040">
                  <c:v>564.71900000000005</c:v>
                </c:pt>
                <c:pt idx="4041">
                  <c:v>564.77700000000004</c:v>
                </c:pt>
                <c:pt idx="4042">
                  <c:v>564.83399999999995</c:v>
                </c:pt>
                <c:pt idx="4043">
                  <c:v>564.89200000000005</c:v>
                </c:pt>
                <c:pt idx="4044">
                  <c:v>564.94899999999996</c:v>
                </c:pt>
                <c:pt idx="4045">
                  <c:v>565.00699999999995</c:v>
                </c:pt>
                <c:pt idx="4046">
                  <c:v>565.06399999999996</c:v>
                </c:pt>
                <c:pt idx="4047">
                  <c:v>565.12199999999996</c:v>
                </c:pt>
                <c:pt idx="4048">
                  <c:v>565.17899999999997</c:v>
                </c:pt>
                <c:pt idx="4049">
                  <c:v>565.23699999999997</c:v>
                </c:pt>
                <c:pt idx="4050">
                  <c:v>565.29399999999998</c:v>
                </c:pt>
                <c:pt idx="4051">
                  <c:v>565.35199999999998</c:v>
                </c:pt>
                <c:pt idx="4052">
                  <c:v>565.40899999999999</c:v>
                </c:pt>
                <c:pt idx="4053">
                  <c:v>565.46699999999998</c:v>
                </c:pt>
                <c:pt idx="4054">
                  <c:v>565.524</c:v>
                </c:pt>
                <c:pt idx="4055">
                  <c:v>565.58199999999999</c:v>
                </c:pt>
                <c:pt idx="4056">
                  <c:v>565.63900000000001</c:v>
                </c:pt>
                <c:pt idx="4057">
                  <c:v>565.697</c:v>
                </c:pt>
                <c:pt idx="4058">
                  <c:v>565.75400000000002</c:v>
                </c:pt>
                <c:pt idx="4059">
                  <c:v>565.81200000000001</c:v>
                </c:pt>
                <c:pt idx="4060">
                  <c:v>565.86900000000003</c:v>
                </c:pt>
                <c:pt idx="4061">
                  <c:v>565.92700000000002</c:v>
                </c:pt>
                <c:pt idx="4062">
                  <c:v>565.98400000000004</c:v>
                </c:pt>
                <c:pt idx="4063">
                  <c:v>566.04200000000003</c:v>
                </c:pt>
                <c:pt idx="4064">
                  <c:v>566.09900000000005</c:v>
                </c:pt>
                <c:pt idx="4065">
                  <c:v>566.15700000000004</c:v>
                </c:pt>
                <c:pt idx="4066">
                  <c:v>566.21400000000006</c:v>
                </c:pt>
                <c:pt idx="4067">
                  <c:v>566.27099999999996</c:v>
                </c:pt>
                <c:pt idx="4068">
                  <c:v>566.32899999999995</c:v>
                </c:pt>
                <c:pt idx="4069">
                  <c:v>566.38599999999997</c:v>
                </c:pt>
                <c:pt idx="4070">
                  <c:v>566.44399999999996</c:v>
                </c:pt>
                <c:pt idx="4071">
                  <c:v>566.50099999999998</c:v>
                </c:pt>
                <c:pt idx="4072">
                  <c:v>566.55899999999997</c:v>
                </c:pt>
                <c:pt idx="4073">
                  <c:v>566.61599999999999</c:v>
                </c:pt>
                <c:pt idx="4074">
                  <c:v>566.673</c:v>
                </c:pt>
                <c:pt idx="4075">
                  <c:v>566.73099999999999</c:v>
                </c:pt>
                <c:pt idx="4076">
                  <c:v>566.78800000000001</c:v>
                </c:pt>
                <c:pt idx="4077">
                  <c:v>566.846</c:v>
                </c:pt>
                <c:pt idx="4078">
                  <c:v>566.90300000000002</c:v>
                </c:pt>
                <c:pt idx="4079">
                  <c:v>566.96</c:v>
                </c:pt>
                <c:pt idx="4080">
                  <c:v>567.01800000000003</c:v>
                </c:pt>
                <c:pt idx="4081">
                  <c:v>567.07500000000005</c:v>
                </c:pt>
                <c:pt idx="4082">
                  <c:v>567.13199999999995</c:v>
                </c:pt>
                <c:pt idx="4083">
                  <c:v>567.19000000000005</c:v>
                </c:pt>
                <c:pt idx="4084">
                  <c:v>567.24699999999996</c:v>
                </c:pt>
                <c:pt idx="4085">
                  <c:v>567.30399999999997</c:v>
                </c:pt>
                <c:pt idx="4086">
                  <c:v>567.36199999999997</c:v>
                </c:pt>
                <c:pt idx="4087">
                  <c:v>567.41899999999998</c:v>
                </c:pt>
                <c:pt idx="4088">
                  <c:v>567.476</c:v>
                </c:pt>
                <c:pt idx="4089">
                  <c:v>567.53399999999999</c:v>
                </c:pt>
                <c:pt idx="4090">
                  <c:v>567.59100000000001</c:v>
                </c:pt>
                <c:pt idx="4091">
                  <c:v>567.64800000000002</c:v>
                </c:pt>
                <c:pt idx="4092">
                  <c:v>567.70600000000002</c:v>
                </c:pt>
                <c:pt idx="4093">
                  <c:v>567.76300000000003</c:v>
                </c:pt>
                <c:pt idx="4094">
                  <c:v>567.82000000000005</c:v>
                </c:pt>
                <c:pt idx="4095">
                  <c:v>567.87800000000004</c:v>
                </c:pt>
                <c:pt idx="4096">
                  <c:v>567.93499999999995</c:v>
                </c:pt>
                <c:pt idx="4097">
                  <c:v>567.99199999999996</c:v>
                </c:pt>
                <c:pt idx="4098">
                  <c:v>568.04899999999998</c:v>
                </c:pt>
                <c:pt idx="4099">
                  <c:v>568.10699999999997</c:v>
                </c:pt>
                <c:pt idx="4100">
                  <c:v>568.16399999999999</c:v>
                </c:pt>
                <c:pt idx="4101">
                  <c:v>568.221</c:v>
                </c:pt>
                <c:pt idx="4102">
                  <c:v>568.27800000000002</c:v>
                </c:pt>
                <c:pt idx="4103">
                  <c:v>568.33600000000001</c:v>
                </c:pt>
                <c:pt idx="4104">
                  <c:v>568.39300000000003</c:v>
                </c:pt>
                <c:pt idx="4105">
                  <c:v>568.45000000000005</c:v>
                </c:pt>
                <c:pt idx="4106">
                  <c:v>568.50699999999995</c:v>
                </c:pt>
                <c:pt idx="4107">
                  <c:v>568.56500000000005</c:v>
                </c:pt>
                <c:pt idx="4108">
                  <c:v>568.62199999999996</c:v>
                </c:pt>
                <c:pt idx="4109">
                  <c:v>568.67899999999997</c:v>
                </c:pt>
                <c:pt idx="4110">
                  <c:v>568.73599999999999</c:v>
                </c:pt>
                <c:pt idx="4111">
                  <c:v>568.79399999999998</c:v>
                </c:pt>
                <c:pt idx="4112">
                  <c:v>568.851</c:v>
                </c:pt>
                <c:pt idx="4113">
                  <c:v>568.90800000000002</c:v>
                </c:pt>
                <c:pt idx="4114">
                  <c:v>568.96500000000003</c:v>
                </c:pt>
                <c:pt idx="4115">
                  <c:v>569.02200000000005</c:v>
                </c:pt>
                <c:pt idx="4116">
                  <c:v>569.08000000000004</c:v>
                </c:pt>
                <c:pt idx="4117">
                  <c:v>569.13699999999994</c:v>
                </c:pt>
                <c:pt idx="4118">
                  <c:v>569.19399999999996</c:v>
                </c:pt>
                <c:pt idx="4119">
                  <c:v>569.25099999999998</c:v>
                </c:pt>
                <c:pt idx="4120">
                  <c:v>569.30799999999999</c:v>
                </c:pt>
                <c:pt idx="4121">
                  <c:v>569.36500000000001</c:v>
                </c:pt>
                <c:pt idx="4122">
                  <c:v>569.423</c:v>
                </c:pt>
                <c:pt idx="4123">
                  <c:v>569.48</c:v>
                </c:pt>
                <c:pt idx="4124">
                  <c:v>569.53700000000003</c:v>
                </c:pt>
                <c:pt idx="4125">
                  <c:v>569.59400000000005</c:v>
                </c:pt>
                <c:pt idx="4126">
                  <c:v>569.65099999999995</c:v>
                </c:pt>
                <c:pt idx="4127">
                  <c:v>569.70799999999997</c:v>
                </c:pt>
                <c:pt idx="4128">
                  <c:v>569.76599999999996</c:v>
                </c:pt>
                <c:pt idx="4129">
                  <c:v>569.82299999999998</c:v>
                </c:pt>
                <c:pt idx="4130">
                  <c:v>569.88</c:v>
                </c:pt>
                <c:pt idx="4131">
                  <c:v>569.93399999999997</c:v>
                </c:pt>
                <c:pt idx="4132">
                  <c:v>569.99400000000003</c:v>
                </c:pt>
                <c:pt idx="4133">
                  <c:v>570.05399999999997</c:v>
                </c:pt>
                <c:pt idx="4134">
                  <c:v>570.11400000000003</c:v>
                </c:pt>
                <c:pt idx="4135">
                  <c:v>570.17399999999998</c:v>
                </c:pt>
                <c:pt idx="4136">
                  <c:v>570.23400000000004</c:v>
                </c:pt>
                <c:pt idx="4137">
                  <c:v>570.29399999999998</c:v>
                </c:pt>
                <c:pt idx="4138">
                  <c:v>570.35400000000004</c:v>
                </c:pt>
                <c:pt idx="4139">
                  <c:v>570.41399999999999</c:v>
                </c:pt>
                <c:pt idx="4140">
                  <c:v>570.47400000000005</c:v>
                </c:pt>
                <c:pt idx="4141">
                  <c:v>570.53399999999999</c:v>
                </c:pt>
                <c:pt idx="4142">
                  <c:v>570.59400000000005</c:v>
                </c:pt>
                <c:pt idx="4143">
                  <c:v>570.654</c:v>
                </c:pt>
                <c:pt idx="4144">
                  <c:v>570.71400000000006</c:v>
                </c:pt>
                <c:pt idx="4145">
                  <c:v>570.774</c:v>
                </c:pt>
                <c:pt idx="4146">
                  <c:v>570.83399999999995</c:v>
                </c:pt>
                <c:pt idx="4147">
                  <c:v>570.89400000000001</c:v>
                </c:pt>
                <c:pt idx="4148">
                  <c:v>570.95299999999997</c:v>
                </c:pt>
                <c:pt idx="4149">
                  <c:v>571.01300000000003</c:v>
                </c:pt>
                <c:pt idx="4150">
                  <c:v>571.07299999999998</c:v>
                </c:pt>
                <c:pt idx="4151">
                  <c:v>571.13300000000004</c:v>
                </c:pt>
                <c:pt idx="4152">
                  <c:v>571.19299999999998</c:v>
                </c:pt>
                <c:pt idx="4153">
                  <c:v>571.25300000000004</c:v>
                </c:pt>
                <c:pt idx="4154">
                  <c:v>571.31299999999999</c:v>
                </c:pt>
                <c:pt idx="4155">
                  <c:v>571.37300000000005</c:v>
                </c:pt>
                <c:pt idx="4156">
                  <c:v>571.43299999999999</c:v>
                </c:pt>
                <c:pt idx="4157">
                  <c:v>571.49300000000005</c:v>
                </c:pt>
                <c:pt idx="4158">
                  <c:v>571.55200000000002</c:v>
                </c:pt>
                <c:pt idx="4159">
                  <c:v>571.61199999999997</c:v>
                </c:pt>
                <c:pt idx="4160">
                  <c:v>571.67200000000003</c:v>
                </c:pt>
                <c:pt idx="4161">
                  <c:v>571.73199999999997</c:v>
                </c:pt>
                <c:pt idx="4162">
                  <c:v>571.79200000000003</c:v>
                </c:pt>
                <c:pt idx="4163">
                  <c:v>571.85199999999998</c:v>
                </c:pt>
                <c:pt idx="4164">
                  <c:v>571.91200000000003</c:v>
                </c:pt>
                <c:pt idx="4165">
                  <c:v>571.97199999999998</c:v>
                </c:pt>
                <c:pt idx="4166">
                  <c:v>572.03099999999995</c:v>
                </c:pt>
                <c:pt idx="4167">
                  <c:v>572.09100000000001</c:v>
                </c:pt>
                <c:pt idx="4168">
                  <c:v>572.15099999999995</c:v>
                </c:pt>
                <c:pt idx="4169">
                  <c:v>572.21100000000001</c:v>
                </c:pt>
                <c:pt idx="4170">
                  <c:v>572.27099999999996</c:v>
                </c:pt>
                <c:pt idx="4171">
                  <c:v>572.33100000000002</c:v>
                </c:pt>
                <c:pt idx="4172">
                  <c:v>572.39</c:v>
                </c:pt>
                <c:pt idx="4173">
                  <c:v>572.45000000000005</c:v>
                </c:pt>
                <c:pt idx="4174">
                  <c:v>572.51</c:v>
                </c:pt>
                <c:pt idx="4175">
                  <c:v>572.57000000000005</c:v>
                </c:pt>
                <c:pt idx="4176">
                  <c:v>572.63</c:v>
                </c:pt>
                <c:pt idx="4177">
                  <c:v>572.68899999999996</c:v>
                </c:pt>
                <c:pt idx="4178">
                  <c:v>572.74900000000002</c:v>
                </c:pt>
                <c:pt idx="4179">
                  <c:v>572.80899999999997</c:v>
                </c:pt>
                <c:pt idx="4180">
                  <c:v>572.86900000000003</c:v>
                </c:pt>
                <c:pt idx="4181">
                  <c:v>572.92899999999997</c:v>
                </c:pt>
                <c:pt idx="4182">
                  <c:v>572.98800000000006</c:v>
                </c:pt>
                <c:pt idx="4183">
                  <c:v>573.048</c:v>
                </c:pt>
                <c:pt idx="4184">
                  <c:v>573.10799999999995</c:v>
                </c:pt>
                <c:pt idx="4185">
                  <c:v>573.16800000000001</c:v>
                </c:pt>
                <c:pt idx="4186">
                  <c:v>573.22699999999998</c:v>
                </c:pt>
                <c:pt idx="4187">
                  <c:v>573.28700000000003</c:v>
                </c:pt>
                <c:pt idx="4188">
                  <c:v>573.34699999999998</c:v>
                </c:pt>
                <c:pt idx="4189">
                  <c:v>573.40700000000004</c:v>
                </c:pt>
                <c:pt idx="4190">
                  <c:v>573.46600000000001</c:v>
                </c:pt>
                <c:pt idx="4191">
                  <c:v>573.52599999999995</c:v>
                </c:pt>
                <c:pt idx="4192">
                  <c:v>573.58600000000001</c:v>
                </c:pt>
                <c:pt idx="4193">
                  <c:v>573.64599999999996</c:v>
                </c:pt>
                <c:pt idx="4194">
                  <c:v>573.70500000000004</c:v>
                </c:pt>
                <c:pt idx="4195">
                  <c:v>573.76499999999999</c:v>
                </c:pt>
                <c:pt idx="4196">
                  <c:v>573.82500000000005</c:v>
                </c:pt>
                <c:pt idx="4197">
                  <c:v>573.88400000000001</c:v>
                </c:pt>
                <c:pt idx="4198">
                  <c:v>573.94399999999996</c:v>
                </c:pt>
                <c:pt idx="4199">
                  <c:v>574.00400000000002</c:v>
                </c:pt>
                <c:pt idx="4200">
                  <c:v>574.06299999999999</c:v>
                </c:pt>
                <c:pt idx="4201">
                  <c:v>574.12300000000005</c:v>
                </c:pt>
                <c:pt idx="4202">
                  <c:v>574.18299999999999</c:v>
                </c:pt>
                <c:pt idx="4203">
                  <c:v>574.24300000000005</c:v>
                </c:pt>
                <c:pt idx="4204">
                  <c:v>574.30200000000002</c:v>
                </c:pt>
                <c:pt idx="4205">
                  <c:v>574.36199999999997</c:v>
                </c:pt>
                <c:pt idx="4206">
                  <c:v>574.42200000000003</c:v>
                </c:pt>
                <c:pt idx="4207">
                  <c:v>574.48099999999999</c:v>
                </c:pt>
                <c:pt idx="4208">
                  <c:v>574.54100000000005</c:v>
                </c:pt>
                <c:pt idx="4209">
                  <c:v>574.601</c:v>
                </c:pt>
                <c:pt idx="4210">
                  <c:v>574.66</c:v>
                </c:pt>
                <c:pt idx="4211">
                  <c:v>574.72</c:v>
                </c:pt>
                <c:pt idx="4212">
                  <c:v>574.779</c:v>
                </c:pt>
                <c:pt idx="4213">
                  <c:v>574.83900000000006</c:v>
                </c:pt>
                <c:pt idx="4214">
                  <c:v>574.899</c:v>
                </c:pt>
                <c:pt idx="4215">
                  <c:v>574.95799999999997</c:v>
                </c:pt>
                <c:pt idx="4216">
                  <c:v>575.01800000000003</c:v>
                </c:pt>
                <c:pt idx="4217">
                  <c:v>575.07799999999997</c:v>
                </c:pt>
                <c:pt idx="4218">
                  <c:v>575.13699999999994</c:v>
                </c:pt>
                <c:pt idx="4219">
                  <c:v>575.197</c:v>
                </c:pt>
                <c:pt idx="4220">
                  <c:v>575.25599999999997</c:v>
                </c:pt>
                <c:pt idx="4221">
                  <c:v>575.31600000000003</c:v>
                </c:pt>
                <c:pt idx="4222">
                  <c:v>575.37599999999998</c:v>
                </c:pt>
                <c:pt idx="4223">
                  <c:v>575.43499999999995</c:v>
                </c:pt>
                <c:pt idx="4224">
                  <c:v>575.495</c:v>
                </c:pt>
                <c:pt idx="4225">
                  <c:v>575.55399999999997</c:v>
                </c:pt>
                <c:pt idx="4226">
                  <c:v>575.61400000000003</c:v>
                </c:pt>
                <c:pt idx="4227">
                  <c:v>575.67399999999998</c:v>
                </c:pt>
                <c:pt idx="4228">
                  <c:v>575.73299999999995</c:v>
                </c:pt>
                <c:pt idx="4229">
                  <c:v>575.79300000000001</c:v>
                </c:pt>
                <c:pt idx="4230">
                  <c:v>575.85199999999998</c:v>
                </c:pt>
                <c:pt idx="4231">
                  <c:v>575.91200000000003</c:v>
                </c:pt>
                <c:pt idx="4232">
                  <c:v>575.971</c:v>
                </c:pt>
                <c:pt idx="4233">
                  <c:v>576.03099999999995</c:v>
                </c:pt>
                <c:pt idx="4234">
                  <c:v>576.09</c:v>
                </c:pt>
                <c:pt idx="4235">
                  <c:v>576.15</c:v>
                </c:pt>
                <c:pt idx="4236">
                  <c:v>576.21</c:v>
                </c:pt>
                <c:pt idx="4237">
                  <c:v>576.26900000000001</c:v>
                </c:pt>
                <c:pt idx="4238">
                  <c:v>576.32899999999995</c:v>
                </c:pt>
                <c:pt idx="4239">
                  <c:v>576.38800000000003</c:v>
                </c:pt>
                <c:pt idx="4240">
                  <c:v>576.44799999999998</c:v>
                </c:pt>
                <c:pt idx="4241">
                  <c:v>576.50699999999995</c:v>
                </c:pt>
                <c:pt idx="4242">
                  <c:v>576.56700000000001</c:v>
                </c:pt>
                <c:pt idx="4243">
                  <c:v>576.62599999999998</c:v>
                </c:pt>
                <c:pt idx="4244">
                  <c:v>576.68600000000004</c:v>
                </c:pt>
                <c:pt idx="4245">
                  <c:v>576.745</c:v>
                </c:pt>
                <c:pt idx="4246">
                  <c:v>576.80499999999995</c:v>
                </c:pt>
                <c:pt idx="4247">
                  <c:v>576.86400000000003</c:v>
                </c:pt>
                <c:pt idx="4248">
                  <c:v>576.92399999999998</c:v>
                </c:pt>
                <c:pt idx="4249">
                  <c:v>576.98299999999995</c:v>
                </c:pt>
                <c:pt idx="4250">
                  <c:v>577.04300000000001</c:v>
                </c:pt>
                <c:pt idx="4251">
                  <c:v>577.10199999999998</c:v>
                </c:pt>
                <c:pt idx="4252">
                  <c:v>577.16099999999994</c:v>
                </c:pt>
                <c:pt idx="4253">
                  <c:v>577.221</c:v>
                </c:pt>
                <c:pt idx="4254">
                  <c:v>577.28</c:v>
                </c:pt>
                <c:pt idx="4255">
                  <c:v>577.34</c:v>
                </c:pt>
                <c:pt idx="4256">
                  <c:v>577.399</c:v>
                </c:pt>
                <c:pt idx="4257">
                  <c:v>577.45899999999995</c:v>
                </c:pt>
                <c:pt idx="4258">
                  <c:v>577.51800000000003</c:v>
                </c:pt>
                <c:pt idx="4259">
                  <c:v>577.57799999999997</c:v>
                </c:pt>
                <c:pt idx="4260">
                  <c:v>577.63699999999994</c:v>
                </c:pt>
                <c:pt idx="4261">
                  <c:v>577.69600000000003</c:v>
                </c:pt>
                <c:pt idx="4262">
                  <c:v>577.75599999999997</c:v>
                </c:pt>
                <c:pt idx="4263">
                  <c:v>577.81500000000005</c:v>
                </c:pt>
                <c:pt idx="4264">
                  <c:v>577.875</c:v>
                </c:pt>
                <c:pt idx="4265">
                  <c:v>577.93399999999997</c:v>
                </c:pt>
                <c:pt idx="4266">
                  <c:v>577.99300000000005</c:v>
                </c:pt>
                <c:pt idx="4267">
                  <c:v>578.053</c:v>
                </c:pt>
                <c:pt idx="4268">
                  <c:v>578.11199999999997</c:v>
                </c:pt>
                <c:pt idx="4269">
                  <c:v>578.17200000000003</c:v>
                </c:pt>
                <c:pt idx="4270">
                  <c:v>578.23099999999999</c:v>
                </c:pt>
                <c:pt idx="4271">
                  <c:v>578.29</c:v>
                </c:pt>
                <c:pt idx="4272">
                  <c:v>578.35</c:v>
                </c:pt>
                <c:pt idx="4273">
                  <c:v>578.40899999999999</c:v>
                </c:pt>
                <c:pt idx="4274">
                  <c:v>578.46799999999996</c:v>
                </c:pt>
                <c:pt idx="4275">
                  <c:v>578.52800000000002</c:v>
                </c:pt>
                <c:pt idx="4276">
                  <c:v>578.58699999999999</c:v>
                </c:pt>
                <c:pt idx="4277">
                  <c:v>578.64700000000005</c:v>
                </c:pt>
                <c:pt idx="4278">
                  <c:v>578.70600000000002</c:v>
                </c:pt>
                <c:pt idx="4279">
                  <c:v>578.76499999999999</c:v>
                </c:pt>
                <c:pt idx="4280">
                  <c:v>578.82500000000005</c:v>
                </c:pt>
                <c:pt idx="4281">
                  <c:v>578.88400000000001</c:v>
                </c:pt>
                <c:pt idx="4282">
                  <c:v>578.94299999999998</c:v>
                </c:pt>
                <c:pt idx="4283">
                  <c:v>579.00300000000004</c:v>
                </c:pt>
                <c:pt idx="4284">
                  <c:v>579.06200000000001</c:v>
                </c:pt>
                <c:pt idx="4285">
                  <c:v>579.12099999999998</c:v>
                </c:pt>
                <c:pt idx="4286">
                  <c:v>579.17999999999995</c:v>
                </c:pt>
                <c:pt idx="4287">
                  <c:v>579.24</c:v>
                </c:pt>
                <c:pt idx="4288">
                  <c:v>579.29899999999998</c:v>
                </c:pt>
                <c:pt idx="4289">
                  <c:v>579.35799999999995</c:v>
                </c:pt>
                <c:pt idx="4290">
                  <c:v>579.41800000000001</c:v>
                </c:pt>
                <c:pt idx="4291">
                  <c:v>579.47699999999998</c:v>
                </c:pt>
                <c:pt idx="4292">
                  <c:v>579.53599999999994</c:v>
                </c:pt>
                <c:pt idx="4293">
                  <c:v>579.596</c:v>
                </c:pt>
                <c:pt idx="4294">
                  <c:v>579.65499999999997</c:v>
                </c:pt>
                <c:pt idx="4295">
                  <c:v>579.71400000000006</c:v>
                </c:pt>
                <c:pt idx="4296">
                  <c:v>579.77300000000002</c:v>
                </c:pt>
                <c:pt idx="4297">
                  <c:v>579.83299999999997</c:v>
                </c:pt>
                <c:pt idx="4298">
                  <c:v>579.89200000000005</c:v>
                </c:pt>
                <c:pt idx="4299">
                  <c:v>579.95100000000002</c:v>
                </c:pt>
                <c:pt idx="4300">
                  <c:v>580.01</c:v>
                </c:pt>
                <c:pt idx="4301">
                  <c:v>580.07000000000005</c:v>
                </c:pt>
                <c:pt idx="4302">
                  <c:v>580.12900000000002</c:v>
                </c:pt>
                <c:pt idx="4303">
                  <c:v>580.18799999999999</c:v>
                </c:pt>
                <c:pt idx="4304">
                  <c:v>580.24699999999996</c:v>
                </c:pt>
                <c:pt idx="4305">
                  <c:v>580.30600000000004</c:v>
                </c:pt>
                <c:pt idx="4306">
                  <c:v>580.36599999999999</c:v>
                </c:pt>
                <c:pt idx="4307">
                  <c:v>580.42499999999995</c:v>
                </c:pt>
                <c:pt idx="4308">
                  <c:v>580.48400000000004</c:v>
                </c:pt>
                <c:pt idx="4309">
                  <c:v>580.54300000000001</c:v>
                </c:pt>
                <c:pt idx="4310">
                  <c:v>580.60299999999995</c:v>
                </c:pt>
                <c:pt idx="4311">
                  <c:v>580.66200000000003</c:v>
                </c:pt>
                <c:pt idx="4312">
                  <c:v>580.721</c:v>
                </c:pt>
                <c:pt idx="4313">
                  <c:v>580.78</c:v>
                </c:pt>
                <c:pt idx="4314">
                  <c:v>580.83900000000006</c:v>
                </c:pt>
                <c:pt idx="4315">
                  <c:v>580.89800000000002</c:v>
                </c:pt>
                <c:pt idx="4316">
                  <c:v>580.95799999999997</c:v>
                </c:pt>
                <c:pt idx="4317">
                  <c:v>581.01700000000005</c:v>
                </c:pt>
                <c:pt idx="4318">
                  <c:v>581.07600000000002</c:v>
                </c:pt>
                <c:pt idx="4319">
                  <c:v>581.13499999999999</c:v>
                </c:pt>
                <c:pt idx="4320">
                  <c:v>581.19399999999996</c:v>
                </c:pt>
                <c:pt idx="4321">
                  <c:v>581.25300000000004</c:v>
                </c:pt>
                <c:pt idx="4322">
                  <c:v>581.31299999999999</c:v>
                </c:pt>
                <c:pt idx="4323">
                  <c:v>581.37199999999996</c:v>
                </c:pt>
                <c:pt idx="4324">
                  <c:v>581.43100000000004</c:v>
                </c:pt>
                <c:pt idx="4325">
                  <c:v>581.49</c:v>
                </c:pt>
                <c:pt idx="4326">
                  <c:v>581.54899999999998</c:v>
                </c:pt>
                <c:pt idx="4327">
                  <c:v>581.60799999999995</c:v>
                </c:pt>
                <c:pt idx="4328">
                  <c:v>581.66700000000003</c:v>
                </c:pt>
                <c:pt idx="4329">
                  <c:v>581.726</c:v>
                </c:pt>
                <c:pt idx="4330">
                  <c:v>581.78599999999994</c:v>
                </c:pt>
                <c:pt idx="4331">
                  <c:v>581.84500000000003</c:v>
                </c:pt>
                <c:pt idx="4332">
                  <c:v>581.904</c:v>
                </c:pt>
                <c:pt idx="4333">
                  <c:v>581.96299999999997</c:v>
                </c:pt>
                <c:pt idx="4334">
                  <c:v>582.02200000000005</c:v>
                </c:pt>
                <c:pt idx="4335">
                  <c:v>582.08100000000002</c:v>
                </c:pt>
                <c:pt idx="4336">
                  <c:v>582.14</c:v>
                </c:pt>
                <c:pt idx="4337">
                  <c:v>582.19899999999996</c:v>
                </c:pt>
                <c:pt idx="4338">
                  <c:v>582.25800000000004</c:v>
                </c:pt>
                <c:pt idx="4339">
                  <c:v>582.31700000000001</c:v>
                </c:pt>
                <c:pt idx="4340">
                  <c:v>582.37599999999998</c:v>
                </c:pt>
                <c:pt idx="4341">
                  <c:v>582.43499999999995</c:v>
                </c:pt>
                <c:pt idx="4342">
                  <c:v>582.49400000000003</c:v>
                </c:pt>
                <c:pt idx="4343">
                  <c:v>582.55399999999997</c:v>
                </c:pt>
                <c:pt idx="4344">
                  <c:v>582.61300000000006</c:v>
                </c:pt>
                <c:pt idx="4345">
                  <c:v>582.67200000000003</c:v>
                </c:pt>
                <c:pt idx="4346">
                  <c:v>582.73099999999999</c:v>
                </c:pt>
                <c:pt idx="4347">
                  <c:v>582.79</c:v>
                </c:pt>
                <c:pt idx="4348">
                  <c:v>582.84900000000005</c:v>
                </c:pt>
                <c:pt idx="4349">
                  <c:v>582.90800000000002</c:v>
                </c:pt>
                <c:pt idx="4350">
                  <c:v>582.96699999999998</c:v>
                </c:pt>
                <c:pt idx="4351">
                  <c:v>583.02599999999995</c:v>
                </c:pt>
                <c:pt idx="4352">
                  <c:v>583.08500000000004</c:v>
                </c:pt>
                <c:pt idx="4353">
                  <c:v>583.14400000000001</c:v>
                </c:pt>
                <c:pt idx="4354">
                  <c:v>583.20299999999997</c:v>
                </c:pt>
                <c:pt idx="4355">
                  <c:v>583.26199999999994</c:v>
                </c:pt>
                <c:pt idx="4356">
                  <c:v>583.32100000000003</c:v>
                </c:pt>
                <c:pt idx="4357">
                  <c:v>583.38</c:v>
                </c:pt>
                <c:pt idx="4358">
                  <c:v>583.43899999999996</c:v>
                </c:pt>
                <c:pt idx="4359">
                  <c:v>583.49800000000005</c:v>
                </c:pt>
                <c:pt idx="4360">
                  <c:v>583.55700000000002</c:v>
                </c:pt>
                <c:pt idx="4361">
                  <c:v>583.61599999999999</c:v>
                </c:pt>
                <c:pt idx="4362">
                  <c:v>583.67499999999995</c:v>
                </c:pt>
                <c:pt idx="4363">
                  <c:v>583.73299999999995</c:v>
                </c:pt>
                <c:pt idx="4364">
                  <c:v>583.79200000000003</c:v>
                </c:pt>
                <c:pt idx="4365">
                  <c:v>583.851</c:v>
                </c:pt>
                <c:pt idx="4366">
                  <c:v>583.91</c:v>
                </c:pt>
                <c:pt idx="4367">
                  <c:v>583.96900000000005</c:v>
                </c:pt>
                <c:pt idx="4368">
                  <c:v>584.02800000000002</c:v>
                </c:pt>
                <c:pt idx="4369">
                  <c:v>584.08699999999999</c:v>
                </c:pt>
                <c:pt idx="4370">
                  <c:v>584.14599999999996</c:v>
                </c:pt>
                <c:pt idx="4371">
                  <c:v>584.20500000000004</c:v>
                </c:pt>
                <c:pt idx="4372">
                  <c:v>584.26400000000001</c:v>
                </c:pt>
                <c:pt idx="4373">
                  <c:v>584.32299999999998</c:v>
                </c:pt>
                <c:pt idx="4374">
                  <c:v>584.38199999999995</c:v>
                </c:pt>
                <c:pt idx="4375">
                  <c:v>584.44100000000003</c:v>
                </c:pt>
                <c:pt idx="4376">
                  <c:v>584.49900000000002</c:v>
                </c:pt>
                <c:pt idx="4377">
                  <c:v>584.55799999999999</c:v>
                </c:pt>
                <c:pt idx="4378">
                  <c:v>584.61699999999996</c:v>
                </c:pt>
                <c:pt idx="4379">
                  <c:v>584.67600000000004</c:v>
                </c:pt>
                <c:pt idx="4380">
                  <c:v>584.73500000000001</c:v>
                </c:pt>
                <c:pt idx="4381">
                  <c:v>584.79399999999998</c:v>
                </c:pt>
                <c:pt idx="4382">
                  <c:v>584.85299999999995</c:v>
                </c:pt>
                <c:pt idx="4383">
                  <c:v>584.91200000000003</c:v>
                </c:pt>
                <c:pt idx="4384">
                  <c:v>584.97</c:v>
                </c:pt>
                <c:pt idx="4385">
                  <c:v>585.029</c:v>
                </c:pt>
                <c:pt idx="4386">
                  <c:v>585.08799999999997</c:v>
                </c:pt>
                <c:pt idx="4387">
                  <c:v>585.14700000000005</c:v>
                </c:pt>
                <c:pt idx="4388">
                  <c:v>585.20600000000002</c:v>
                </c:pt>
                <c:pt idx="4389">
                  <c:v>585.26499999999999</c:v>
                </c:pt>
                <c:pt idx="4390">
                  <c:v>585.32399999999996</c:v>
                </c:pt>
                <c:pt idx="4391">
                  <c:v>585.38199999999995</c:v>
                </c:pt>
                <c:pt idx="4392">
                  <c:v>585.44100000000003</c:v>
                </c:pt>
                <c:pt idx="4393">
                  <c:v>585.5</c:v>
                </c:pt>
                <c:pt idx="4394">
                  <c:v>585.55899999999997</c:v>
                </c:pt>
                <c:pt idx="4395">
                  <c:v>585.61800000000005</c:v>
                </c:pt>
                <c:pt idx="4396">
                  <c:v>585.67600000000004</c:v>
                </c:pt>
                <c:pt idx="4397">
                  <c:v>585.73500000000001</c:v>
                </c:pt>
                <c:pt idx="4398">
                  <c:v>585.79399999999998</c:v>
                </c:pt>
                <c:pt idx="4399">
                  <c:v>585.85299999999995</c:v>
                </c:pt>
                <c:pt idx="4400">
                  <c:v>585.91200000000003</c:v>
                </c:pt>
                <c:pt idx="4401">
                  <c:v>585.97</c:v>
                </c:pt>
                <c:pt idx="4402">
                  <c:v>586.029</c:v>
                </c:pt>
                <c:pt idx="4403">
                  <c:v>586.08799999999997</c:v>
                </c:pt>
                <c:pt idx="4404">
                  <c:v>586.14700000000005</c:v>
                </c:pt>
                <c:pt idx="4405">
                  <c:v>586.20500000000004</c:v>
                </c:pt>
                <c:pt idx="4406">
                  <c:v>586.26400000000001</c:v>
                </c:pt>
                <c:pt idx="4407">
                  <c:v>586.32299999999998</c:v>
                </c:pt>
                <c:pt idx="4408">
                  <c:v>586.38199999999995</c:v>
                </c:pt>
                <c:pt idx="4409">
                  <c:v>586.44000000000005</c:v>
                </c:pt>
                <c:pt idx="4410">
                  <c:v>586.49900000000002</c:v>
                </c:pt>
                <c:pt idx="4411">
                  <c:v>586.55799999999999</c:v>
                </c:pt>
                <c:pt idx="4412">
                  <c:v>586.61699999999996</c:v>
                </c:pt>
                <c:pt idx="4413">
                  <c:v>586.67499999999995</c:v>
                </c:pt>
                <c:pt idx="4414">
                  <c:v>586.73400000000004</c:v>
                </c:pt>
                <c:pt idx="4415">
                  <c:v>586.79300000000001</c:v>
                </c:pt>
                <c:pt idx="4416">
                  <c:v>586.85199999999998</c:v>
                </c:pt>
                <c:pt idx="4417">
                  <c:v>586.91</c:v>
                </c:pt>
                <c:pt idx="4418">
                  <c:v>586.96900000000005</c:v>
                </c:pt>
                <c:pt idx="4419">
                  <c:v>587.02800000000002</c:v>
                </c:pt>
                <c:pt idx="4420">
                  <c:v>587.08600000000001</c:v>
                </c:pt>
                <c:pt idx="4421">
                  <c:v>587.14499999999998</c:v>
                </c:pt>
                <c:pt idx="4422">
                  <c:v>587.20399999999995</c:v>
                </c:pt>
                <c:pt idx="4423">
                  <c:v>587.26199999999994</c:v>
                </c:pt>
                <c:pt idx="4424">
                  <c:v>587.32100000000003</c:v>
                </c:pt>
                <c:pt idx="4425">
                  <c:v>587.38</c:v>
                </c:pt>
                <c:pt idx="4426">
                  <c:v>587.43799999999999</c:v>
                </c:pt>
                <c:pt idx="4427">
                  <c:v>587.49699999999996</c:v>
                </c:pt>
                <c:pt idx="4428">
                  <c:v>587.55600000000004</c:v>
                </c:pt>
                <c:pt idx="4429">
                  <c:v>587.61400000000003</c:v>
                </c:pt>
                <c:pt idx="4430">
                  <c:v>587.673</c:v>
                </c:pt>
                <c:pt idx="4431">
                  <c:v>587.73199999999997</c:v>
                </c:pt>
                <c:pt idx="4432">
                  <c:v>587.79</c:v>
                </c:pt>
                <c:pt idx="4433">
                  <c:v>587.84900000000005</c:v>
                </c:pt>
                <c:pt idx="4434">
                  <c:v>587.90800000000002</c:v>
                </c:pt>
                <c:pt idx="4435">
                  <c:v>587.96600000000001</c:v>
                </c:pt>
                <c:pt idx="4436">
                  <c:v>588.02499999999998</c:v>
                </c:pt>
                <c:pt idx="4437">
                  <c:v>588.08299999999997</c:v>
                </c:pt>
                <c:pt idx="4438">
                  <c:v>588.14200000000005</c:v>
                </c:pt>
                <c:pt idx="4439">
                  <c:v>588.20100000000002</c:v>
                </c:pt>
                <c:pt idx="4440">
                  <c:v>588.25900000000001</c:v>
                </c:pt>
                <c:pt idx="4441">
                  <c:v>588.31799999999998</c:v>
                </c:pt>
                <c:pt idx="4442">
                  <c:v>588.37599999999998</c:v>
                </c:pt>
                <c:pt idx="4443">
                  <c:v>588.43499999999995</c:v>
                </c:pt>
                <c:pt idx="4444">
                  <c:v>588.49400000000003</c:v>
                </c:pt>
                <c:pt idx="4445">
                  <c:v>588.55200000000002</c:v>
                </c:pt>
                <c:pt idx="4446">
                  <c:v>588.61099999999999</c:v>
                </c:pt>
                <c:pt idx="4447">
                  <c:v>588.66899999999998</c:v>
                </c:pt>
                <c:pt idx="4448">
                  <c:v>588.72799999999995</c:v>
                </c:pt>
                <c:pt idx="4449">
                  <c:v>588.78599999999994</c:v>
                </c:pt>
                <c:pt idx="4450">
                  <c:v>588.84500000000003</c:v>
                </c:pt>
                <c:pt idx="4451">
                  <c:v>588.90300000000002</c:v>
                </c:pt>
                <c:pt idx="4452">
                  <c:v>588.96199999999999</c:v>
                </c:pt>
                <c:pt idx="4453">
                  <c:v>589.02099999999996</c:v>
                </c:pt>
                <c:pt idx="4454">
                  <c:v>589.07899999999995</c:v>
                </c:pt>
                <c:pt idx="4455">
                  <c:v>589.13800000000003</c:v>
                </c:pt>
                <c:pt idx="4456">
                  <c:v>589.19600000000003</c:v>
                </c:pt>
                <c:pt idx="4457">
                  <c:v>589.255</c:v>
                </c:pt>
                <c:pt idx="4458">
                  <c:v>589.31299999999999</c:v>
                </c:pt>
                <c:pt idx="4459">
                  <c:v>589.37199999999996</c:v>
                </c:pt>
                <c:pt idx="4460">
                  <c:v>589.42999999999995</c:v>
                </c:pt>
                <c:pt idx="4461">
                  <c:v>589.48900000000003</c:v>
                </c:pt>
                <c:pt idx="4462">
                  <c:v>589.54700000000003</c:v>
                </c:pt>
                <c:pt idx="4463">
                  <c:v>589.60599999999999</c:v>
                </c:pt>
                <c:pt idx="4464">
                  <c:v>589.66399999999999</c:v>
                </c:pt>
                <c:pt idx="4465">
                  <c:v>589.72299999999996</c:v>
                </c:pt>
                <c:pt idx="4466">
                  <c:v>589.78099999999995</c:v>
                </c:pt>
                <c:pt idx="4467">
                  <c:v>589.84</c:v>
                </c:pt>
                <c:pt idx="4468">
                  <c:v>589.89800000000002</c:v>
                </c:pt>
                <c:pt idx="4469">
                  <c:v>589.95600000000002</c:v>
                </c:pt>
                <c:pt idx="4470">
                  <c:v>590.01499999999999</c:v>
                </c:pt>
                <c:pt idx="4471">
                  <c:v>590.07299999999998</c:v>
                </c:pt>
                <c:pt idx="4472">
                  <c:v>590.13199999999995</c:v>
                </c:pt>
                <c:pt idx="4473">
                  <c:v>590.19000000000005</c:v>
                </c:pt>
                <c:pt idx="4474">
                  <c:v>590.24900000000002</c:v>
                </c:pt>
                <c:pt idx="4475">
                  <c:v>590.30700000000002</c:v>
                </c:pt>
                <c:pt idx="4476">
                  <c:v>590.36599999999999</c:v>
                </c:pt>
                <c:pt idx="4477">
                  <c:v>590.42399999999998</c:v>
                </c:pt>
                <c:pt idx="4478">
                  <c:v>590.48199999999997</c:v>
                </c:pt>
                <c:pt idx="4479">
                  <c:v>590.54100000000005</c:v>
                </c:pt>
                <c:pt idx="4480">
                  <c:v>590.59900000000005</c:v>
                </c:pt>
                <c:pt idx="4481">
                  <c:v>590.65800000000002</c:v>
                </c:pt>
                <c:pt idx="4482">
                  <c:v>590.71600000000001</c:v>
                </c:pt>
                <c:pt idx="4483">
                  <c:v>590.774</c:v>
                </c:pt>
                <c:pt idx="4484">
                  <c:v>590.83299999999997</c:v>
                </c:pt>
                <c:pt idx="4485">
                  <c:v>590.89099999999996</c:v>
                </c:pt>
                <c:pt idx="4486">
                  <c:v>590.95000000000005</c:v>
                </c:pt>
                <c:pt idx="4487">
                  <c:v>591.00800000000004</c:v>
                </c:pt>
                <c:pt idx="4488">
                  <c:v>591.06600000000003</c:v>
                </c:pt>
                <c:pt idx="4489">
                  <c:v>591.125</c:v>
                </c:pt>
                <c:pt idx="4490">
                  <c:v>591.18299999999999</c:v>
                </c:pt>
                <c:pt idx="4491">
                  <c:v>591.24099999999999</c:v>
                </c:pt>
                <c:pt idx="4492">
                  <c:v>591.29999999999995</c:v>
                </c:pt>
                <c:pt idx="4493">
                  <c:v>591.35799999999995</c:v>
                </c:pt>
                <c:pt idx="4494">
                  <c:v>591.41700000000003</c:v>
                </c:pt>
                <c:pt idx="4495">
                  <c:v>591.47500000000002</c:v>
                </c:pt>
                <c:pt idx="4496">
                  <c:v>591.53300000000002</c:v>
                </c:pt>
                <c:pt idx="4497">
                  <c:v>591.59199999999998</c:v>
                </c:pt>
                <c:pt idx="4498">
                  <c:v>591.65</c:v>
                </c:pt>
                <c:pt idx="4499">
                  <c:v>591.70799999999997</c:v>
                </c:pt>
                <c:pt idx="4500">
                  <c:v>591.76599999999996</c:v>
                </c:pt>
                <c:pt idx="4501">
                  <c:v>591.82500000000005</c:v>
                </c:pt>
                <c:pt idx="4502">
                  <c:v>591.88300000000004</c:v>
                </c:pt>
                <c:pt idx="4503">
                  <c:v>591.94100000000003</c:v>
                </c:pt>
                <c:pt idx="4504">
                  <c:v>592</c:v>
                </c:pt>
                <c:pt idx="4505">
                  <c:v>592.05799999999999</c:v>
                </c:pt>
                <c:pt idx="4506">
                  <c:v>592.11599999999999</c:v>
                </c:pt>
                <c:pt idx="4507">
                  <c:v>592.17499999999995</c:v>
                </c:pt>
                <c:pt idx="4508">
                  <c:v>592.23299999999995</c:v>
                </c:pt>
                <c:pt idx="4509">
                  <c:v>592.29100000000005</c:v>
                </c:pt>
                <c:pt idx="4510">
                  <c:v>592.34900000000005</c:v>
                </c:pt>
                <c:pt idx="4511">
                  <c:v>592.40800000000002</c:v>
                </c:pt>
                <c:pt idx="4512">
                  <c:v>592.46600000000001</c:v>
                </c:pt>
                <c:pt idx="4513">
                  <c:v>592.524</c:v>
                </c:pt>
                <c:pt idx="4514">
                  <c:v>592.58199999999999</c:v>
                </c:pt>
                <c:pt idx="4515">
                  <c:v>592.64099999999996</c:v>
                </c:pt>
                <c:pt idx="4516">
                  <c:v>592.69899999999996</c:v>
                </c:pt>
                <c:pt idx="4517">
                  <c:v>592.75699999999995</c:v>
                </c:pt>
                <c:pt idx="4518">
                  <c:v>592.81500000000005</c:v>
                </c:pt>
                <c:pt idx="4519">
                  <c:v>592.87400000000002</c:v>
                </c:pt>
                <c:pt idx="4520">
                  <c:v>592.93200000000002</c:v>
                </c:pt>
                <c:pt idx="4521">
                  <c:v>592.99</c:v>
                </c:pt>
                <c:pt idx="4522">
                  <c:v>593.048</c:v>
                </c:pt>
                <c:pt idx="4523">
                  <c:v>593.10599999999999</c:v>
                </c:pt>
                <c:pt idx="4524">
                  <c:v>593.16499999999996</c:v>
                </c:pt>
                <c:pt idx="4525">
                  <c:v>593.22299999999996</c:v>
                </c:pt>
                <c:pt idx="4526">
                  <c:v>593.28099999999995</c:v>
                </c:pt>
                <c:pt idx="4527">
                  <c:v>593.33900000000006</c:v>
                </c:pt>
                <c:pt idx="4528">
                  <c:v>593.39700000000005</c:v>
                </c:pt>
                <c:pt idx="4529">
                  <c:v>593.45600000000002</c:v>
                </c:pt>
                <c:pt idx="4530">
                  <c:v>593.51400000000001</c:v>
                </c:pt>
                <c:pt idx="4531">
                  <c:v>593.572</c:v>
                </c:pt>
                <c:pt idx="4532">
                  <c:v>593.63</c:v>
                </c:pt>
                <c:pt idx="4533">
                  <c:v>593.68799999999999</c:v>
                </c:pt>
                <c:pt idx="4534">
                  <c:v>593.74599999999998</c:v>
                </c:pt>
                <c:pt idx="4535">
                  <c:v>593.80499999999995</c:v>
                </c:pt>
                <c:pt idx="4536">
                  <c:v>593.86300000000006</c:v>
                </c:pt>
                <c:pt idx="4537">
                  <c:v>593.92100000000005</c:v>
                </c:pt>
                <c:pt idx="4538">
                  <c:v>593.97900000000004</c:v>
                </c:pt>
                <c:pt idx="4539">
                  <c:v>594.03700000000003</c:v>
                </c:pt>
                <c:pt idx="4540">
                  <c:v>594.09500000000003</c:v>
                </c:pt>
                <c:pt idx="4541">
                  <c:v>594.15300000000002</c:v>
                </c:pt>
                <c:pt idx="4542">
                  <c:v>594.21100000000001</c:v>
                </c:pt>
                <c:pt idx="4543">
                  <c:v>594.27</c:v>
                </c:pt>
                <c:pt idx="4544">
                  <c:v>594.32799999999997</c:v>
                </c:pt>
                <c:pt idx="4545">
                  <c:v>594.38599999999997</c:v>
                </c:pt>
                <c:pt idx="4546">
                  <c:v>594.44399999999996</c:v>
                </c:pt>
                <c:pt idx="4547">
                  <c:v>594.50199999999995</c:v>
                </c:pt>
                <c:pt idx="4548">
                  <c:v>594.55999999999995</c:v>
                </c:pt>
                <c:pt idx="4549">
                  <c:v>594.61800000000005</c:v>
                </c:pt>
                <c:pt idx="4550">
                  <c:v>594.67600000000004</c:v>
                </c:pt>
                <c:pt idx="4551">
                  <c:v>594.73400000000004</c:v>
                </c:pt>
                <c:pt idx="4552">
                  <c:v>594.79200000000003</c:v>
                </c:pt>
                <c:pt idx="4553">
                  <c:v>594.85</c:v>
                </c:pt>
                <c:pt idx="4554">
                  <c:v>594.90899999999999</c:v>
                </c:pt>
                <c:pt idx="4555">
                  <c:v>594.96699999999998</c:v>
                </c:pt>
                <c:pt idx="4556">
                  <c:v>595.02499999999998</c:v>
                </c:pt>
                <c:pt idx="4557">
                  <c:v>595.08299999999997</c:v>
                </c:pt>
                <c:pt idx="4558">
                  <c:v>595.14099999999996</c:v>
                </c:pt>
                <c:pt idx="4559">
                  <c:v>595.19899999999996</c:v>
                </c:pt>
                <c:pt idx="4560">
                  <c:v>595.25699999999995</c:v>
                </c:pt>
                <c:pt idx="4561">
                  <c:v>595.31500000000005</c:v>
                </c:pt>
                <c:pt idx="4562">
                  <c:v>595.37300000000005</c:v>
                </c:pt>
                <c:pt idx="4563">
                  <c:v>595.43100000000004</c:v>
                </c:pt>
                <c:pt idx="4564">
                  <c:v>595.48900000000003</c:v>
                </c:pt>
                <c:pt idx="4565">
                  <c:v>595.54700000000003</c:v>
                </c:pt>
                <c:pt idx="4566">
                  <c:v>595.60500000000002</c:v>
                </c:pt>
                <c:pt idx="4567">
                  <c:v>595.66300000000001</c:v>
                </c:pt>
                <c:pt idx="4568">
                  <c:v>595.721</c:v>
                </c:pt>
                <c:pt idx="4569">
                  <c:v>595.779</c:v>
                </c:pt>
                <c:pt idx="4570">
                  <c:v>595.83699999999999</c:v>
                </c:pt>
                <c:pt idx="4571">
                  <c:v>595.89499999999998</c:v>
                </c:pt>
                <c:pt idx="4572">
                  <c:v>595.95299999999997</c:v>
                </c:pt>
                <c:pt idx="4573">
                  <c:v>596.01099999999997</c:v>
                </c:pt>
                <c:pt idx="4574">
                  <c:v>596.06899999999996</c:v>
                </c:pt>
                <c:pt idx="4575">
                  <c:v>596.12699999999995</c:v>
                </c:pt>
                <c:pt idx="4576">
                  <c:v>596.18499999999995</c:v>
                </c:pt>
                <c:pt idx="4577">
                  <c:v>596.24300000000005</c:v>
                </c:pt>
                <c:pt idx="4578">
                  <c:v>596.30100000000004</c:v>
                </c:pt>
                <c:pt idx="4579">
                  <c:v>596.35799999999995</c:v>
                </c:pt>
                <c:pt idx="4580">
                  <c:v>596.41600000000005</c:v>
                </c:pt>
                <c:pt idx="4581">
                  <c:v>596.47400000000005</c:v>
                </c:pt>
                <c:pt idx="4582">
                  <c:v>596.53200000000004</c:v>
                </c:pt>
                <c:pt idx="4583">
                  <c:v>596.59</c:v>
                </c:pt>
                <c:pt idx="4584">
                  <c:v>596.64800000000002</c:v>
                </c:pt>
                <c:pt idx="4585">
                  <c:v>596.70600000000002</c:v>
                </c:pt>
                <c:pt idx="4586">
                  <c:v>596.76400000000001</c:v>
                </c:pt>
                <c:pt idx="4587">
                  <c:v>596.822</c:v>
                </c:pt>
                <c:pt idx="4588">
                  <c:v>596.88</c:v>
                </c:pt>
                <c:pt idx="4589">
                  <c:v>596.93799999999999</c:v>
                </c:pt>
                <c:pt idx="4590">
                  <c:v>596.995</c:v>
                </c:pt>
                <c:pt idx="4591">
                  <c:v>597.053</c:v>
                </c:pt>
                <c:pt idx="4592">
                  <c:v>597.11099999999999</c:v>
                </c:pt>
                <c:pt idx="4593">
                  <c:v>597.16899999999998</c:v>
                </c:pt>
                <c:pt idx="4594">
                  <c:v>597.22699999999998</c:v>
                </c:pt>
                <c:pt idx="4595">
                  <c:v>597.28499999999997</c:v>
                </c:pt>
                <c:pt idx="4596">
                  <c:v>597.34299999999996</c:v>
                </c:pt>
                <c:pt idx="4597">
                  <c:v>597.40099999999995</c:v>
                </c:pt>
                <c:pt idx="4598">
                  <c:v>597.45799999999997</c:v>
                </c:pt>
                <c:pt idx="4599">
                  <c:v>597.51599999999996</c:v>
                </c:pt>
                <c:pt idx="4600">
                  <c:v>597.57399999999996</c:v>
                </c:pt>
                <c:pt idx="4601">
                  <c:v>597.63199999999995</c:v>
                </c:pt>
                <c:pt idx="4602">
                  <c:v>597.69000000000005</c:v>
                </c:pt>
                <c:pt idx="4603">
                  <c:v>597.74800000000005</c:v>
                </c:pt>
                <c:pt idx="4604">
                  <c:v>597.80499999999995</c:v>
                </c:pt>
                <c:pt idx="4605">
                  <c:v>597.86300000000006</c:v>
                </c:pt>
                <c:pt idx="4606">
                  <c:v>597.92100000000005</c:v>
                </c:pt>
                <c:pt idx="4607">
                  <c:v>597.97900000000004</c:v>
                </c:pt>
                <c:pt idx="4608">
                  <c:v>598.03700000000003</c:v>
                </c:pt>
                <c:pt idx="4609">
                  <c:v>598.09400000000005</c:v>
                </c:pt>
                <c:pt idx="4610">
                  <c:v>598.15200000000004</c:v>
                </c:pt>
                <c:pt idx="4611">
                  <c:v>598.21</c:v>
                </c:pt>
                <c:pt idx="4612">
                  <c:v>598.26800000000003</c:v>
                </c:pt>
                <c:pt idx="4613">
                  <c:v>598.32600000000002</c:v>
                </c:pt>
                <c:pt idx="4614">
                  <c:v>598.38300000000004</c:v>
                </c:pt>
                <c:pt idx="4615">
                  <c:v>598.44100000000003</c:v>
                </c:pt>
                <c:pt idx="4616">
                  <c:v>598.49900000000002</c:v>
                </c:pt>
                <c:pt idx="4617">
                  <c:v>598.55700000000002</c:v>
                </c:pt>
                <c:pt idx="4618">
                  <c:v>598.61400000000003</c:v>
                </c:pt>
                <c:pt idx="4619">
                  <c:v>598.67200000000003</c:v>
                </c:pt>
                <c:pt idx="4620">
                  <c:v>598.73</c:v>
                </c:pt>
                <c:pt idx="4621">
                  <c:v>598.78800000000001</c:v>
                </c:pt>
                <c:pt idx="4622">
                  <c:v>598.84500000000003</c:v>
                </c:pt>
                <c:pt idx="4623">
                  <c:v>598.90300000000002</c:v>
                </c:pt>
                <c:pt idx="4624">
                  <c:v>598.96100000000001</c:v>
                </c:pt>
                <c:pt idx="4625">
                  <c:v>599.01900000000001</c:v>
                </c:pt>
                <c:pt idx="4626">
                  <c:v>599.07600000000002</c:v>
                </c:pt>
                <c:pt idx="4627">
                  <c:v>599.13400000000001</c:v>
                </c:pt>
                <c:pt idx="4628">
                  <c:v>599.19200000000001</c:v>
                </c:pt>
                <c:pt idx="4629">
                  <c:v>599.24900000000002</c:v>
                </c:pt>
                <c:pt idx="4630">
                  <c:v>599.30700000000002</c:v>
                </c:pt>
                <c:pt idx="4631">
                  <c:v>599.36500000000001</c:v>
                </c:pt>
                <c:pt idx="4632">
                  <c:v>599.42200000000003</c:v>
                </c:pt>
                <c:pt idx="4633">
                  <c:v>599.48</c:v>
                </c:pt>
                <c:pt idx="4634">
                  <c:v>599.53800000000001</c:v>
                </c:pt>
                <c:pt idx="4635">
                  <c:v>599.59500000000003</c:v>
                </c:pt>
                <c:pt idx="4636">
                  <c:v>599.65300000000002</c:v>
                </c:pt>
                <c:pt idx="4637">
                  <c:v>599.71100000000001</c:v>
                </c:pt>
                <c:pt idx="4638">
                  <c:v>599.76800000000003</c:v>
                </c:pt>
                <c:pt idx="4639">
                  <c:v>599.82600000000002</c:v>
                </c:pt>
                <c:pt idx="4640">
                  <c:v>599.88400000000001</c:v>
                </c:pt>
                <c:pt idx="4641">
                  <c:v>599.94100000000003</c:v>
                </c:pt>
                <c:pt idx="4642">
                  <c:v>599.99900000000002</c:v>
                </c:pt>
                <c:pt idx="4643">
                  <c:v>600.05700000000002</c:v>
                </c:pt>
                <c:pt idx="4644">
                  <c:v>600.11400000000003</c:v>
                </c:pt>
                <c:pt idx="4645">
                  <c:v>600.17200000000003</c:v>
                </c:pt>
                <c:pt idx="4646">
                  <c:v>600.23</c:v>
                </c:pt>
                <c:pt idx="4647">
                  <c:v>600.28700000000003</c:v>
                </c:pt>
                <c:pt idx="4648">
                  <c:v>600.34500000000003</c:v>
                </c:pt>
                <c:pt idx="4649">
                  <c:v>600.40200000000004</c:v>
                </c:pt>
                <c:pt idx="4650">
                  <c:v>600.46</c:v>
                </c:pt>
                <c:pt idx="4651">
                  <c:v>600.51800000000003</c:v>
                </c:pt>
                <c:pt idx="4652">
                  <c:v>600.57500000000005</c:v>
                </c:pt>
                <c:pt idx="4653">
                  <c:v>600.63300000000004</c:v>
                </c:pt>
                <c:pt idx="4654">
                  <c:v>600.69000000000005</c:v>
                </c:pt>
                <c:pt idx="4655">
                  <c:v>600.74800000000005</c:v>
                </c:pt>
                <c:pt idx="4656">
                  <c:v>600.80499999999995</c:v>
                </c:pt>
                <c:pt idx="4657">
                  <c:v>600.86300000000006</c:v>
                </c:pt>
                <c:pt idx="4658">
                  <c:v>600.92100000000005</c:v>
                </c:pt>
                <c:pt idx="4659">
                  <c:v>600.97799999999995</c:v>
                </c:pt>
                <c:pt idx="4660">
                  <c:v>601.03599999999994</c:v>
                </c:pt>
                <c:pt idx="4661">
                  <c:v>601.09299999999996</c:v>
                </c:pt>
                <c:pt idx="4662">
                  <c:v>601.15099999999995</c:v>
                </c:pt>
                <c:pt idx="4663">
                  <c:v>601.20799999999997</c:v>
                </c:pt>
                <c:pt idx="4664">
                  <c:v>601.26599999999996</c:v>
                </c:pt>
                <c:pt idx="4665">
                  <c:v>601.32299999999998</c:v>
                </c:pt>
                <c:pt idx="4666">
                  <c:v>601.38099999999997</c:v>
                </c:pt>
                <c:pt idx="4667">
                  <c:v>601.43799999999999</c:v>
                </c:pt>
                <c:pt idx="4668">
                  <c:v>601.49599999999998</c:v>
                </c:pt>
                <c:pt idx="4669">
                  <c:v>601.553</c:v>
                </c:pt>
                <c:pt idx="4670">
                  <c:v>601.61099999999999</c:v>
                </c:pt>
                <c:pt idx="4671">
                  <c:v>601.66800000000001</c:v>
                </c:pt>
                <c:pt idx="4672">
                  <c:v>601.726</c:v>
                </c:pt>
                <c:pt idx="4673">
                  <c:v>601.78300000000002</c:v>
                </c:pt>
                <c:pt idx="4674">
                  <c:v>601.84100000000001</c:v>
                </c:pt>
                <c:pt idx="4675">
                  <c:v>601.89800000000002</c:v>
                </c:pt>
                <c:pt idx="4676">
                  <c:v>601.95600000000002</c:v>
                </c:pt>
                <c:pt idx="4677">
                  <c:v>602.01300000000003</c:v>
                </c:pt>
                <c:pt idx="4678">
                  <c:v>602.07100000000003</c:v>
                </c:pt>
                <c:pt idx="4679">
                  <c:v>602.12800000000004</c:v>
                </c:pt>
                <c:pt idx="4680">
                  <c:v>602.18600000000004</c:v>
                </c:pt>
                <c:pt idx="4681">
                  <c:v>602.24300000000005</c:v>
                </c:pt>
                <c:pt idx="4682">
                  <c:v>602.30100000000004</c:v>
                </c:pt>
                <c:pt idx="4683">
                  <c:v>602.35799999999995</c:v>
                </c:pt>
                <c:pt idx="4684">
                  <c:v>602.41499999999996</c:v>
                </c:pt>
                <c:pt idx="4685">
                  <c:v>602.47299999999996</c:v>
                </c:pt>
                <c:pt idx="4686">
                  <c:v>602.53</c:v>
                </c:pt>
                <c:pt idx="4687">
                  <c:v>602.58799999999997</c:v>
                </c:pt>
                <c:pt idx="4688">
                  <c:v>602.64499999999998</c:v>
                </c:pt>
                <c:pt idx="4689">
                  <c:v>602.702</c:v>
                </c:pt>
                <c:pt idx="4690">
                  <c:v>602.76</c:v>
                </c:pt>
                <c:pt idx="4691">
                  <c:v>602.81700000000001</c:v>
                </c:pt>
                <c:pt idx="4692">
                  <c:v>602.875</c:v>
                </c:pt>
                <c:pt idx="4693">
                  <c:v>602.93200000000002</c:v>
                </c:pt>
                <c:pt idx="4694">
                  <c:v>602.98900000000003</c:v>
                </c:pt>
                <c:pt idx="4695">
                  <c:v>603.04700000000003</c:v>
                </c:pt>
                <c:pt idx="4696">
                  <c:v>603.10400000000004</c:v>
                </c:pt>
                <c:pt idx="4697">
                  <c:v>603.16200000000003</c:v>
                </c:pt>
                <c:pt idx="4698">
                  <c:v>603.21900000000005</c:v>
                </c:pt>
                <c:pt idx="4699">
                  <c:v>603.27599999999995</c:v>
                </c:pt>
                <c:pt idx="4700">
                  <c:v>603.33399999999995</c:v>
                </c:pt>
                <c:pt idx="4701">
                  <c:v>603.39099999999996</c:v>
                </c:pt>
                <c:pt idx="4702">
                  <c:v>603.44799999999998</c:v>
                </c:pt>
                <c:pt idx="4703">
                  <c:v>603.50599999999997</c:v>
                </c:pt>
                <c:pt idx="4704">
                  <c:v>603.56299999999999</c:v>
                </c:pt>
                <c:pt idx="4705">
                  <c:v>603.62</c:v>
                </c:pt>
                <c:pt idx="4706">
                  <c:v>603.678</c:v>
                </c:pt>
                <c:pt idx="4707">
                  <c:v>603.73500000000001</c:v>
                </c:pt>
                <c:pt idx="4708">
                  <c:v>603.79200000000003</c:v>
                </c:pt>
                <c:pt idx="4709">
                  <c:v>603.85</c:v>
                </c:pt>
                <c:pt idx="4710">
                  <c:v>603.90700000000004</c:v>
                </c:pt>
                <c:pt idx="4711">
                  <c:v>603.96400000000006</c:v>
                </c:pt>
                <c:pt idx="4712">
                  <c:v>604.02200000000005</c:v>
                </c:pt>
                <c:pt idx="4713">
                  <c:v>604.07899999999995</c:v>
                </c:pt>
                <c:pt idx="4714">
                  <c:v>604.13599999999997</c:v>
                </c:pt>
                <c:pt idx="4715">
                  <c:v>604.19299999999998</c:v>
                </c:pt>
                <c:pt idx="4716">
                  <c:v>604.25099999999998</c:v>
                </c:pt>
                <c:pt idx="4717">
                  <c:v>604.30799999999999</c:v>
                </c:pt>
                <c:pt idx="4718">
                  <c:v>604.36500000000001</c:v>
                </c:pt>
                <c:pt idx="4719">
                  <c:v>604.42200000000003</c:v>
                </c:pt>
                <c:pt idx="4720">
                  <c:v>604.48</c:v>
                </c:pt>
                <c:pt idx="4721">
                  <c:v>604.53700000000003</c:v>
                </c:pt>
                <c:pt idx="4722">
                  <c:v>604.59400000000005</c:v>
                </c:pt>
                <c:pt idx="4723">
                  <c:v>604.65099999999995</c:v>
                </c:pt>
                <c:pt idx="4724">
                  <c:v>604.70899999999995</c:v>
                </c:pt>
                <c:pt idx="4725">
                  <c:v>604.76599999999996</c:v>
                </c:pt>
                <c:pt idx="4726">
                  <c:v>604.82299999999998</c:v>
                </c:pt>
                <c:pt idx="4727">
                  <c:v>604.88</c:v>
                </c:pt>
                <c:pt idx="4728">
                  <c:v>604.93799999999999</c:v>
                </c:pt>
                <c:pt idx="4729">
                  <c:v>604.995</c:v>
                </c:pt>
                <c:pt idx="4730">
                  <c:v>605.05200000000002</c:v>
                </c:pt>
                <c:pt idx="4731">
                  <c:v>605.10900000000004</c:v>
                </c:pt>
                <c:pt idx="4732">
                  <c:v>605.16600000000005</c:v>
                </c:pt>
                <c:pt idx="4733">
                  <c:v>605.22400000000005</c:v>
                </c:pt>
                <c:pt idx="4734">
                  <c:v>605.28099999999995</c:v>
                </c:pt>
                <c:pt idx="4735">
                  <c:v>605.33799999999997</c:v>
                </c:pt>
                <c:pt idx="4736">
                  <c:v>605.39499999999998</c:v>
                </c:pt>
                <c:pt idx="4737">
                  <c:v>605.452</c:v>
                </c:pt>
                <c:pt idx="4738">
                  <c:v>605.51</c:v>
                </c:pt>
                <c:pt idx="4739">
                  <c:v>605.56700000000001</c:v>
                </c:pt>
                <c:pt idx="4740">
                  <c:v>605.62400000000002</c:v>
                </c:pt>
                <c:pt idx="4741">
                  <c:v>605.68100000000004</c:v>
                </c:pt>
                <c:pt idx="4742">
                  <c:v>605.73800000000006</c:v>
                </c:pt>
                <c:pt idx="4743">
                  <c:v>605.79499999999996</c:v>
                </c:pt>
                <c:pt idx="4744">
                  <c:v>605.85199999999998</c:v>
                </c:pt>
                <c:pt idx="4745">
                  <c:v>605.91</c:v>
                </c:pt>
                <c:pt idx="4746">
                  <c:v>605.96699999999998</c:v>
                </c:pt>
                <c:pt idx="4747">
                  <c:v>606.024</c:v>
                </c:pt>
                <c:pt idx="4748">
                  <c:v>606.08100000000002</c:v>
                </c:pt>
                <c:pt idx="4749">
                  <c:v>606.13800000000003</c:v>
                </c:pt>
                <c:pt idx="4750">
                  <c:v>606.19500000000005</c:v>
                </c:pt>
                <c:pt idx="4751">
                  <c:v>606.25199999999995</c:v>
                </c:pt>
                <c:pt idx="4752">
                  <c:v>606.30899999999997</c:v>
                </c:pt>
                <c:pt idx="4753">
                  <c:v>606.36599999999999</c:v>
                </c:pt>
                <c:pt idx="4754">
                  <c:v>606.42399999999998</c:v>
                </c:pt>
                <c:pt idx="4755">
                  <c:v>606.48099999999999</c:v>
                </c:pt>
                <c:pt idx="4756">
                  <c:v>606.53800000000001</c:v>
                </c:pt>
                <c:pt idx="4757">
                  <c:v>606.59500000000003</c:v>
                </c:pt>
                <c:pt idx="4758">
                  <c:v>606.65200000000004</c:v>
                </c:pt>
                <c:pt idx="4759">
                  <c:v>606.70899999999995</c:v>
                </c:pt>
                <c:pt idx="4760">
                  <c:v>606.76599999999996</c:v>
                </c:pt>
                <c:pt idx="4761">
                  <c:v>606.82299999999998</c:v>
                </c:pt>
                <c:pt idx="4762">
                  <c:v>606.88</c:v>
                </c:pt>
                <c:pt idx="4763">
                  <c:v>606.93700000000001</c:v>
                </c:pt>
                <c:pt idx="4764">
                  <c:v>606.99400000000003</c:v>
                </c:pt>
                <c:pt idx="4765">
                  <c:v>607.05100000000004</c:v>
                </c:pt>
                <c:pt idx="4766">
                  <c:v>607.10799999999995</c:v>
                </c:pt>
                <c:pt idx="4767">
                  <c:v>607.16499999999996</c:v>
                </c:pt>
                <c:pt idx="4768">
                  <c:v>607.22199999999998</c:v>
                </c:pt>
                <c:pt idx="4769">
                  <c:v>607.279</c:v>
                </c:pt>
                <c:pt idx="4770">
                  <c:v>607.33600000000001</c:v>
                </c:pt>
                <c:pt idx="4771">
                  <c:v>607.39300000000003</c:v>
                </c:pt>
                <c:pt idx="4772">
                  <c:v>607.45000000000005</c:v>
                </c:pt>
                <c:pt idx="4773">
                  <c:v>607.50699999999995</c:v>
                </c:pt>
                <c:pt idx="4774">
                  <c:v>607.56399999999996</c:v>
                </c:pt>
                <c:pt idx="4775">
                  <c:v>607.62099999999998</c:v>
                </c:pt>
                <c:pt idx="4776">
                  <c:v>607.678</c:v>
                </c:pt>
                <c:pt idx="4777">
                  <c:v>607.73500000000001</c:v>
                </c:pt>
                <c:pt idx="4778">
                  <c:v>607.79200000000003</c:v>
                </c:pt>
                <c:pt idx="4779">
                  <c:v>607.84900000000005</c:v>
                </c:pt>
                <c:pt idx="4780">
                  <c:v>607.90599999999995</c:v>
                </c:pt>
                <c:pt idx="4781">
                  <c:v>607.96299999999997</c:v>
                </c:pt>
                <c:pt idx="4782">
                  <c:v>608.02</c:v>
                </c:pt>
                <c:pt idx="4783">
                  <c:v>608.077</c:v>
                </c:pt>
                <c:pt idx="4784">
                  <c:v>608.13400000000001</c:v>
                </c:pt>
                <c:pt idx="4785">
                  <c:v>608.19100000000003</c:v>
                </c:pt>
                <c:pt idx="4786">
                  <c:v>608.24800000000005</c:v>
                </c:pt>
                <c:pt idx="4787">
                  <c:v>608.30499999999995</c:v>
                </c:pt>
                <c:pt idx="4788">
                  <c:v>608.36199999999997</c:v>
                </c:pt>
                <c:pt idx="4789">
                  <c:v>608.41899999999998</c:v>
                </c:pt>
                <c:pt idx="4790">
                  <c:v>608.476</c:v>
                </c:pt>
                <c:pt idx="4791">
                  <c:v>608.53200000000004</c:v>
                </c:pt>
                <c:pt idx="4792">
                  <c:v>608.58900000000006</c:v>
                </c:pt>
                <c:pt idx="4793">
                  <c:v>608.64599999999996</c:v>
                </c:pt>
                <c:pt idx="4794">
                  <c:v>608.70299999999997</c:v>
                </c:pt>
                <c:pt idx="4795">
                  <c:v>608.76</c:v>
                </c:pt>
                <c:pt idx="4796">
                  <c:v>608.81700000000001</c:v>
                </c:pt>
                <c:pt idx="4797">
                  <c:v>608.87400000000002</c:v>
                </c:pt>
                <c:pt idx="4798">
                  <c:v>608.93100000000004</c:v>
                </c:pt>
                <c:pt idx="4799">
                  <c:v>608.98800000000006</c:v>
                </c:pt>
                <c:pt idx="4800">
                  <c:v>609.04399999999998</c:v>
                </c:pt>
                <c:pt idx="4801">
                  <c:v>609.101</c:v>
                </c:pt>
                <c:pt idx="4802">
                  <c:v>609.15800000000002</c:v>
                </c:pt>
                <c:pt idx="4803">
                  <c:v>609.21500000000003</c:v>
                </c:pt>
                <c:pt idx="4804">
                  <c:v>609.27200000000005</c:v>
                </c:pt>
                <c:pt idx="4805">
                  <c:v>609.32899999999995</c:v>
                </c:pt>
                <c:pt idx="4806">
                  <c:v>609.38499999999999</c:v>
                </c:pt>
                <c:pt idx="4807">
                  <c:v>609.44200000000001</c:v>
                </c:pt>
                <c:pt idx="4808">
                  <c:v>609.49900000000002</c:v>
                </c:pt>
                <c:pt idx="4809">
                  <c:v>609.55600000000004</c:v>
                </c:pt>
                <c:pt idx="4810">
                  <c:v>609.61300000000006</c:v>
                </c:pt>
                <c:pt idx="4811">
                  <c:v>609.66999999999996</c:v>
                </c:pt>
                <c:pt idx="4812">
                  <c:v>609.726</c:v>
                </c:pt>
                <c:pt idx="4813">
                  <c:v>609.78300000000002</c:v>
                </c:pt>
                <c:pt idx="4814">
                  <c:v>609.84</c:v>
                </c:pt>
                <c:pt idx="4815">
                  <c:v>609.89700000000005</c:v>
                </c:pt>
                <c:pt idx="4816">
                  <c:v>609.95399999999995</c:v>
                </c:pt>
                <c:pt idx="4817">
                  <c:v>610.01</c:v>
                </c:pt>
                <c:pt idx="4818">
                  <c:v>610.06700000000001</c:v>
                </c:pt>
                <c:pt idx="4819">
                  <c:v>610.12400000000002</c:v>
                </c:pt>
                <c:pt idx="4820">
                  <c:v>610.18100000000004</c:v>
                </c:pt>
                <c:pt idx="4821">
                  <c:v>610.23699999999997</c:v>
                </c:pt>
                <c:pt idx="4822">
                  <c:v>610.29399999999998</c:v>
                </c:pt>
                <c:pt idx="4823">
                  <c:v>610.351</c:v>
                </c:pt>
                <c:pt idx="4824">
                  <c:v>610.40800000000002</c:v>
                </c:pt>
                <c:pt idx="4825">
                  <c:v>610.46400000000006</c:v>
                </c:pt>
                <c:pt idx="4826">
                  <c:v>610.52099999999996</c:v>
                </c:pt>
                <c:pt idx="4827">
                  <c:v>610.57799999999997</c:v>
                </c:pt>
                <c:pt idx="4828">
                  <c:v>610.63499999999999</c:v>
                </c:pt>
                <c:pt idx="4829">
                  <c:v>610.69100000000003</c:v>
                </c:pt>
                <c:pt idx="4830">
                  <c:v>610.74800000000005</c:v>
                </c:pt>
                <c:pt idx="4831">
                  <c:v>610.80499999999995</c:v>
                </c:pt>
                <c:pt idx="4832">
                  <c:v>610.86099999999999</c:v>
                </c:pt>
                <c:pt idx="4833">
                  <c:v>610.91800000000001</c:v>
                </c:pt>
                <c:pt idx="4834">
                  <c:v>610.97500000000002</c:v>
                </c:pt>
                <c:pt idx="4835">
                  <c:v>611.03099999999995</c:v>
                </c:pt>
                <c:pt idx="4836">
                  <c:v>611.08799999999997</c:v>
                </c:pt>
                <c:pt idx="4837">
                  <c:v>611.14499999999998</c:v>
                </c:pt>
                <c:pt idx="4838">
                  <c:v>611.202</c:v>
                </c:pt>
                <c:pt idx="4839">
                  <c:v>611.25800000000004</c:v>
                </c:pt>
                <c:pt idx="4840">
                  <c:v>611.31500000000005</c:v>
                </c:pt>
                <c:pt idx="4841">
                  <c:v>611.37099999999998</c:v>
                </c:pt>
                <c:pt idx="4842">
                  <c:v>611.428</c:v>
                </c:pt>
                <c:pt idx="4843">
                  <c:v>611.48500000000001</c:v>
                </c:pt>
                <c:pt idx="4844">
                  <c:v>611.54100000000005</c:v>
                </c:pt>
                <c:pt idx="4845">
                  <c:v>611.59799999999996</c:v>
                </c:pt>
                <c:pt idx="4846">
                  <c:v>611.65499999999997</c:v>
                </c:pt>
                <c:pt idx="4847">
                  <c:v>611.71100000000001</c:v>
                </c:pt>
                <c:pt idx="4848">
                  <c:v>611.76800000000003</c:v>
                </c:pt>
                <c:pt idx="4849">
                  <c:v>611.82500000000005</c:v>
                </c:pt>
                <c:pt idx="4850">
                  <c:v>611.88099999999997</c:v>
                </c:pt>
                <c:pt idx="4851">
                  <c:v>611.93799999999999</c:v>
                </c:pt>
                <c:pt idx="4852">
                  <c:v>611.99400000000003</c:v>
                </c:pt>
                <c:pt idx="4853">
                  <c:v>612.05100000000004</c:v>
                </c:pt>
                <c:pt idx="4854">
                  <c:v>612.10799999999995</c:v>
                </c:pt>
                <c:pt idx="4855">
                  <c:v>612.16399999999999</c:v>
                </c:pt>
                <c:pt idx="4856">
                  <c:v>612.221</c:v>
                </c:pt>
                <c:pt idx="4857">
                  <c:v>612.27700000000004</c:v>
                </c:pt>
                <c:pt idx="4858">
                  <c:v>612.33399999999995</c:v>
                </c:pt>
                <c:pt idx="4859">
                  <c:v>612.39099999999996</c:v>
                </c:pt>
                <c:pt idx="4860">
                  <c:v>612.447</c:v>
                </c:pt>
                <c:pt idx="4861">
                  <c:v>612.50400000000002</c:v>
                </c:pt>
                <c:pt idx="4862">
                  <c:v>612.55999999999995</c:v>
                </c:pt>
                <c:pt idx="4863">
                  <c:v>612.61699999999996</c:v>
                </c:pt>
                <c:pt idx="4864">
                  <c:v>612.673</c:v>
                </c:pt>
                <c:pt idx="4865">
                  <c:v>612.73</c:v>
                </c:pt>
                <c:pt idx="4866">
                  <c:v>612.78599999999994</c:v>
                </c:pt>
                <c:pt idx="4867">
                  <c:v>612.84299999999996</c:v>
                </c:pt>
                <c:pt idx="4868">
                  <c:v>612.899</c:v>
                </c:pt>
                <c:pt idx="4869">
                  <c:v>612.95600000000002</c:v>
                </c:pt>
                <c:pt idx="4870">
                  <c:v>613.01199999999994</c:v>
                </c:pt>
                <c:pt idx="4871">
                  <c:v>613.06899999999996</c:v>
                </c:pt>
                <c:pt idx="4872">
                  <c:v>613.125</c:v>
                </c:pt>
                <c:pt idx="4873">
                  <c:v>613.18200000000002</c:v>
                </c:pt>
                <c:pt idx="4874">
                  <c:v>613.23800000000006</c:v>
                </c:pt>
                <c:pt idx="4875">
                  <c:v>613.29499999999996</c:v>
                </c:pt>
                <c:pt idx="4876">
                  <c:v>613.351</c:v>
                </c:pt>
                <c:pt idx="4877">
                  <c:v>613.40800000000002</c:v>
                </c:pt>
                <c:pt idx="4878">
                  <c:v>613.46400000000006</c:v>
                </c:pt>
                <c:pt idx="4879">
                  <c:v>613.52099999999996</c:v>
                </c:pt>
                <c:pt idx="4880">
                  <c:v>613.577</c:v>
                </c:pt>
                <c:pt idx="4881">
                  <c:v>613.63400000000001</c:v>
                </c:pt>
                <c:pt idx="4882">
                  <c:v>613.69000000000005</c:v>
                </c:pt>
                <c:pt idx="4883">
                  <c:v>613.74699999999996</c:v>
                </c:pt>
                <c:pt idx="4884">
                  <c:v>613.803</c:v>
                </c:pt>
                <c:pt idx="4885">
                  <c:v>613.86</c:v>
                </c:pt>
                <c:pt idx="4886">
                  <c:v>613.91600000000005</c:v>
                </c:pt>
                <c:pt idx="4887">
                  <c:v>613.97199999999998</c:v>
                </c:pt>
                <c:pt idx="4888">
                  <c:v>614.029</c:v>
                </c:pt>
                <c:pt idx="4889">
                  <c:v>614.08500000000004</c:v>
                </c:pt>
                <c:pt idx="4890">
                  <c:v>614.14200000000005</c:v>
                </c:pt>
                <c:pt idx="4891">
                  <c:v>614.19799999999998</c:v>
                </c:pt>
                <c:pt idx="4892">
                  <c:v>614.25400000000002</c:v>
                </c:pt>
                <c:pt idx="4893">
                  <c:v>614.31100000000004</c:v>
                </c:pt>
                <c:pt idx="4894">
                  <c:v>614.36699999999996</c:v>
                </c:pt>
                <c:pt idx="4895">
                  <c:v>614.42399999999998</c:v>
                </c:pt>
                <c:pt idx="4896">
                  <c:v>614.48</c:v>
                </c:pt>
                <c:pt idx="4897">
                  <c:v>614.53599999999994</c:v>
                </c:pt>
                <c:pt idx="4898">
                  <c:v>614.59299999999996</c:v>
                </c:pt>
                <c:pt idx="4899">
                  <c:v>614.649</c:v>
                </c:pt>
                <c:pt idx="4900">
                  <c:v>614.70600000000002</c:v>
                </c:pt>
                <c:pt idx="4901">
                  <c:v>614.76199999999994</c:v>
                </c:pt>
                <c:pt idx="4902">
                  <c:v>614.81799999999998</c:v>
                </c:pt>
                <c:pt idx="4903">
                  <c:v>614.875</c:v>
                </c:pt>
                <c:pt idx="4904">
                  <c:v>614.93100000000004</c:v>
                </c:pt>
                <c:pt idx="4905">
                  <c:v>614.98699999999997</c:v>
                </c:pt>
                <c:pt idx="4906">
                  <c:v>615.04399999999998</c:v>
                </c:pt>
                <c:pt idx="4907">
                  <c:v>615.1</c:v>
                </c:pt>
                <c:pt idx="4908">
                  <c:v>615.15599999999995</c:v>
                </c:pt>
                <c:pt idx="4909">
                  <c:v>615.21299999999997</c:v>
                </c:pt>
                <c:pt idx="4910">
                  <c:v>615.26900000000001</c:v>
                </c:pt>
                <c:pt idx="4911">
                  <c:v>615.32500000000005</c:v>
                </c:pt>
                <c:pt idx="4912">
                  <c:v>615.38199999999995</c:v>
                </c:pt>
                <c:pt idx="4913">
                  <c:v>615.43799999999999</c:v>
                </c:pt>
                <c:pt idx="4914">
                  <c:v>615.49400000000003</c:v>
                </c:pt>
                <c:pt idx="4915">
                  <c:v>615.54999999999995</c:v>
                </c:pt>
                <c:pt idx="4916">
                  <c:v>615.60699999999997</c:v>
                </c:pt>
                <c:pt idx="4917">
                  <c:v>615.66300000000001</c:v>
                </c:pt>
                <c:pt idx="4918">
                  <c:v>615.71900000000005</c:v>
                </c:pt>
                <c:pt idx="4919">
                  <c:v>615.77599999999995</c:v>
                </c:pt>
                <c:pt idx="4920">
                  <c:v>615.83199999999999</c:v>
                </c:pt>
                <c:pt idx="4921">
                  <c:v>615.88800000000003</c:v>
                </c:pt>
                <c:pt idx="4922">
                  <c:v>615.94399999999996</c:v>
                </c:pt>
                <c:pt idx="4923">
                  <c:v>616.00099999999998</c:v>
                </c:pt>
                <c:pt idx="4924">
                  <c:v>616.05700000000002</c:v>
                </c:pt>
                <c:pt idx="4925">
                  <c:v>616.11300000000006</c:v>
                </c:pt>
                <c:pt idx="4926">
                  <c:v>616.16899999999998</c:v>
                </c:pt>
                <c:pt idx="4927">
                  <c:v>616.22500000000002</c:v>
                </c:pt>
                <c:pt idx="4928">
                  <c:v>616.28200000000004</c:v>
                </c:pt>
                <c:pt idx="4929">
                  <c:v>616.33799999999997</c:v>
                </c:pt>
                <c:pt idx="4930">
                  <c:v>616.39400000000001</c:v>
                </c:pt>
                <c:pt idx="4931">
                  <c:v>616.45000000000005</c:v>
                </c:pt>
                <c:pt idx="4932">
                  <c:v>616.50699999999995</c:v>
                </c:pt>
                <c:pt idx="4933">
                  <c:v>616.56299999999999</c:v>
                </c:pt>
                <c:pt idx="4934">
                  <c:v>616.61900000000003</c:v>
                </c:pt>
                <c:pt idx="4935">
                  <c:v>616.67499999999995</c:v>
                </c:pt>
                <c:pt idx="4936">
                  <c:v>616.73099999999999</c:v>
                </c:pt>
                <c:pt idx="4937">
                  <c:v>616.78700000000003</c:v>
                </c:pt>
                <c:pt idx="4938">
                  <c:v>616.84400000000005</c:v>
                </c:pt>
                <c:pt idx="4939">
                  <c:v>616.9</c:v>
                </c:pt>
                <c:pt idx="4940">
                  <c:v>616.95600000000002</c:v>
                </c:pt>
                <c:pt idx="4941">
                  <c:v>617.01199999999994</c:v>
                </c:pt>
                <c:pt idx="4942">
                  <c:v>617.06799999999998</c:v>
                </c:pt>
                <c:pt idx="4943">
                  <c:v>617.12400000000002</c:v>
                </c:pt>
                <c:pt idx="4944">
                  <c:v>617.18100000000004</c:v>
                </c:pt>
                <c:pt idx="4945">
                  <c:v>617.23699999999997</c:v>
                </c:pt>
                <c:pt idx="4946">
                  <c:v>617.29300000000001</c:v>
                </c:pt>
                <c:pt idx="4947">
                  <c:v>617.34900000000005</c:v>
                </c:pt>
                <c:pt idx="4948">
                  <c:v>617.40499999999997</c:v>
                </c:pt>
                <c:pt idx="4949">
                  <c:v>617.46100000000001</c:v>
                </c:pt>
                <c:pt idx="4950">
                  <c:v>617.51700000000005</c:v>
                </c:pt>
                <c:pt idx="4951">
                  <c:v>617.57299999999998</c:v>
                </c:pt>
                <c:pt idx="4952">
                  <c:v>617.63</c:v>
                </c:pt>
                <c:pt idx="4953">
                  <c:v>617.68600000000004</c:v>
                </c:pt>
                <c:pt idx="4954">
                  <c:v>617.74199999999996</c:v>
                </c:pt>
                <c:pt idx="4955">
                  <c:v>617.798</c:v>
                </c:pt>
                <c:pt idx="4956">
                  <c:v>617.85400000000004</c:v>
                </c:pt>
                <c:pt idx="4957">
                  <c:v>617.91</c:v>
                </c:pt>
                <c:pt idx="4958">
                  <c:v>617.96600000000001</c:v>
                </c:pt>
                <c:pt idx="4959">
                  <c:v>618.02200000000005</c:v>
                </c:pt>
                <c:pt idx="4960">
                  <c:v>618.07799999999997</c:v>
                </c:pt>
                <c:pt idx="4961">
                  <c:v>618.13400000000001</c:v>
                </c:pt>
                <c:pt idx="4962">
                  <c:v>618.19000000000005</c:v>
                </c:pt>
                <c:pt idx="4963">
                  <c:v>618.24599999999998</c:v>
                </c:pt>
                <c:pt idx="4964">
                  <c:v>618.30200000000002</c:v>
                </c:pt>
                <c:pt idx="4965">
                  <c:v>618.35799999999995</c:v>
                </c:pt>
                <c:pt idx="4966">
                  <c:v>618.41399999999999</c:v>
                </c:pt>
                <c:pt idx="4967">
                  <c:v>618.47</c:v>
                </c:pt>
                <c:pt idx="4968">
                  <c:v>618.52599999999995</c:v>
                </c:pt>
                <c:pt idx="4969">
                  <c:v>618.58199999999999</c:v>
                </c:pt>
                <c:pt idx="4970">
                  <c:v>618.63900000000001</c:v>
                </c:pt>
                <c:pt idx="4971">
                  <c:v>618.69500000000005</c:v>
                </c:pt>
                <c:pt idx="4972">
                  <c:v>618.75099999999998</c:v>
                </c:pt>
                <c:pt idx="4973">
                  <c:v>618.80700000000002</c:v>
                </c:pt>
                <c:pt idx="4974">
                  <c:v>618.86199999999997</c:v>
                </c:pt>
                <c:pt idx="4975">
                  <c:v>618.91800000000001</c:v>
                </c:pt>
                <c:pt idx="4976">
                  <c:v>618.97400000000005</c:v>
                </c:pt>
                <c:pt idx="4977">
                  <c:v>619.03</c:v>
                </c:pt>
                <c:pt idx="4978">
                  <c:v>619.08600000000001</c:v>
                </c:pt>
                <c:pt idx="4979">
                  <c:v>619.14200000000005</c:v>
                </c:pt>
                <c:pt idx="4980">
                  <c:v>619.19799999999998</c:v>
                </c:pt>
                <c:pt idx="4981">
                  <c:v>619.25400000000002</c:v>
                </c:pt>
                <c:pt idx="4982">
                  <c:v>619.30999999999995</c:v>
                </c:pt>
                <c:pt idx="4983">
                  <c:v>619.36599999999999</c:v>
                </c:pt>
                <c:pt idx="4984">
                  <c:v>619.42200000000003</c:v>
                </c:pt>
                <c:pt idx="4985">
                  <c:v>619.47799999999995</c:v>
                </c:pt>
                <c:pt idx="4986">
                  <c:v>619.53399999999999</c:v>
                </c:pt>
                <c:pt idx="4987">
                  <c:v>619.59</c:v>
                </c:pt>
                <c:pt idx="4988">
                  <c:v>619.64599999999996</c:v>
                </c:pt>
                <c:pt idx="4989">
                  <c:v>619.702</c:v>
                </c:pt>
                <c:pt idx="4990">
                  <c:v>619.75800000000004</c:v>
                </c:pt>
                <c:pt idx="4991">
                  <c:v>619.81399999999996</c:v>
                </c:pt>
                <c:pt idx="4992">
                  <c:v>619.86900000000003</c:v>
                </c:pt>
                <c:pt idx="4993">
                  <c:v>619.92499999999995</c:v>
                </c:pt>
                <c:pt idx="4994">
                  <c:v>619.98099999999999</c:v>
                </c:pt>
                <c:pt idx="4995">
                  <c:v>620.03700000000003</c:v>
                </c:pt>
                <c:pt idx="4996">
                  <c:v>620.09299999999996</c:v>
                </c:pt>
                <c:pt idx="4997">
                  <c:v>620.149</c:v>
                </c:pt>
                <c:pt idx="4998">
                  <c:v>620.20500000000004</c:v>
                </c:pt>
                <c:pt idx="4999">
                  <c:v>620.26099999999997</c:v>
                </c:pt>
                <c:pt idx="5000">
                  <c:v>620.31600000000003</c:v>
                </c:pt>
                <c:pt idx="5001">
                  <c:v>620.37199999999996</c:v>
                </c:pt>
                <c:pt idx="5002">
                  <c:v>620.428</c:v>
                </c:pt>
                <c:pt idx="5003">
                  <c:v>620.48400000000004</c:v>
                </c:pt>
                <c:pt idx="5004">
                  <c:v>620.54</c:v>
                </c:pt>
                <c:pt idx="5005">
                  <c:v>620.54600000000005</c:v>
                </c:pt>
                <c:pt idx="5006">
                  <c:v>620.60500000000002</c:v>
                </c:pt>
                <c:pt idx="5007">
                  <c:v>620.66399999999999</c:v>
                </c:pt>
                <c:pt idx="5008">
                  <c:v>620.72199999999998</c:v>
                </c:pt>
                <c:pt idx="5009">
                  <c:v>620.78099999999995</c:v>
                </c:pt>
                <c:pt idx="5010">
                  <c:v>620.84</c:v>
                </c:pt>
                <c:pt idx="5011">
                  <c:v>620.899</c:v>
                </c:pt>
                <c:pt idx="5012">
                  <c:v>620.95799999999997</c:v>
                </c:pt>
                <c:pt idx="5013">
                  <c:v>621.01599999999996</c:v>
                </c:pt>
                <c:pt idx="5014">
                  <c:v>621.07500000000005</c:v>
                </c:pt>
                <c:pt idx="5015">
                  <c:v>621.13400000000001</c:v>
                </c:pt>
                <c:pt idx="5016">
                  <c:v>621.19299999999998</c:v>
                </c:pt>
                <c:pt idx="5017">
                  <c:v>621.25199999999995</c:v>
                </c:pt>
                <c:pt idx="5018">
                  <c:v>621.30999999999995</c:v>
                </c:pt>
                <c:pt idx="5019">
                  <c:v>621.36900000000003</c:v>
                </c:pt>
                <c:pt idx="5020">
                  <c:v>621.428</c:v>
                </c:pt>
                <c:pt idx="5021">
                  <c:v>621.48699999999997</c:v>
                </c:pt>
                <c:pt idx="5022">
                  <c:v>621.54499999999996</c:v>
                </c:pt>
                <c:pt idx="5023">
                  <c:v>621.60400000000004</c:v>
                </c:pt>
                <c:pt idx="5024">
                  <c:v>621.66300000000001</c:v>
                </c:pt>
                <c:pt idx="5025">
                  <c:v>621.72199999999998</c:v>
                </c:pt>
                <c:pt idx="5026">
                  <c:v>621.78</c:v>
                </c:pt>
                <c:pt idx="5027">
                  <c:v>621.83900000000006</c:v>
                </c:pt>
                <c:pt idx="5028">
                  <c:v>621.89800000000002</c:v>
                </c:pt>
                <c:pt idx="5029">
                  <c:v>621.95699999999999</c:v>
                </c:pt>
                <c:pt idx="5030">
                  <c:v>622.01499999999999</c:v>
                </c:pt>
                <c:pt idx="5031">
                  <c:v>622.07399999999996</c:v>
                </c:pt>
                <c:pt idx="5032">
                  <c:v>622.13300000000004</c:v>
                </c:pt>
                <c:pt idx="5033">
                  <c:v>622.19200000000001</c:v>
                </c:pt>
                <c:pt idx="5034">
                  <c:v>622.25</c:v>
                </c:pt>
                <c:pt idx="5035">
                  <c:v>622.30899999999997</c:v>
                </c:pt>
                <c:pt idx="5036">
                  <c:v>622.36800000000005</c:v>
                </c:pt>
                <c:pt idx="5037">
                  <c:v>622.42600000000004</c:v>
                </c:pt>
                <c:pt idx="5038">
                  <c:v>622.48500000000001</c:v>
                </c:pt>
                <c:pt idx="5039">
                  <c:v>622.54399999999998</c:v>
                </c:pt>
                <c:pt idx="5040">
                  <c:v>622.60199999999998</c:v>
                </c:pt>
                <c:pt idx="5041">
                  <c:v>622.66099999999994</c:v>
                </c:pt>
                <c:pt idx="5042">
                  <c:v>622.72</c:v>
                </c:pt>
                <c:pt idx="5043">
                  <c:v>622.77800000000002</c:v>
                </c:pt>
                <c:pt idx="5044">
                  <c:v>622.83699999999999</c:v>
                </c:pt>
                <c:pt idx="5045">
                  <c:v>622.89599999999996</c:v>
                </c:pt>
                <c:pt idx="5046">
                  <c:v>622.95399999999995</c:v>
                </c:pt>
                <c:pt idx="5047">
                  <c:v>623.01300000000003</c:v>
                </c:pt>
                <c:pt idx="5048">
                  <c:v>623.072</c:v>
                </c:pt>
                <c:pt idx="5049">
                  <c:v>623.13</c:v>
                </c:pt>
                <c:pt idx="5050">
                  <c:v>623.18899999999996</c:v>
                </c:pt>
                <c:pt idx="5051">
                  <c:v>623.24800000000005</c:v>
                </c:pt>
                <c:pt idx="5052">
                  <c:v>623.30600000000004</c:v>
                </c:pt>
                <c:pt idx="5053">
                  <c:v>623.36500000000001</c:v>
                </c:pt>
                <c:pt idx="5054">
                  <c:v>623.423</c:v>
                </c:pt>
                <c:pt idx="5055">
                  <c:v>623.48199999999997</c:v>
                </c:pt>
                <c:pt idx="5056">
                  <c:v>623.54100000000005</c:v>
                </c:pt>
                <c:pt idx="5057">
                  <c:v>623.59900000000005</c:v>
                </c:pt>
                <c:pt idx="5058">
                  <c:v>623.65800000000002</c:v>
                </c:pt>
                <c:pt idx="5059">
                  <c:v>623.71600000000001</c:v>
                </c:pt>
                <c:pt idx="5060">
                  <c:v>623.77499999999998</c:v>
                </c:pt>
                <c:pt idx="5061">
                  <c:v>623.83399999999995</c:v>
                </c:pt>
                <c:pt idx="5062">
                  <c:v>623.89200000000005</c:v>
                </c:pt>
                <c:pt idx="5063">
                  <c:v>623.95100000000002</c:v>
                </c:pt>
                <c:pt idx="5064">
                  <c:v>624.00900000000001</c:v>
                </c:pt>
                <c:pt idx="5065">
                  <c:v>624.06799999999998</c:v>
                </c:pt>
                <c:pt idx="5066">
                  <c:v>624.12599999999998</c:v>
                </c:pt>
                <c:pt idx="5067">
                  <c:v>624.18499999999995</c:v>
                </c:pt>
                <c:pt idx="5068">
                  <c:v>624.24400000000003</c:v>
                </c:pt>
                <c:pt idx="5069">
                  <c:v>624.30200000000002</c:v>
                </c:pt>
                <c:pt idx="5070">
                  <c:v>624.36099999999999</c:v>
                </c:pt>
                <c:pt idx="5071">
                  <c:v>624.41899999999998</c:v>
                </c:pt>
                <c:pt idx="5072">
                  <c:v>624.47799999999995</c:v>
                </c:pt>
                <c:pt idx="5073">
                  <c:v>624.53599999999994</c:v>
                </c:pt>
                <c:pt idx="5074">
                  <c:v>624.59500000000003</c:v>
                </c:pt>
                <c:pt idx="5075">
                  <c:v>624.65300000000002</c:v>
                </c:pt>
                <c:pt idx="5076">
                  <c:v>624.71199999999999</c:v>
                </c:pt>
                <c:pt idx="5077">
                  <c:v>624.77</c:v>
                </c:pt>
                <c:pt idx="5078">
                  <c:v>624.82899999999995</c:v>
                </c:pt>
                <c:pt idx="5079">
                  <c:v>624.88699999999994</c:v>
                </c:pt>
                <c:pt idx="5080">
                  <c:v>624.94600000000003</c:v>
                </c:pt>
                <c:pt idx="5081">
                  <c:v>625.00400000000002</c:v>
                </c:pt>
                <c:pt idx="5082">
                  <c:v>625.06299999999999</c:v>
                </c:pt>
                <c:pt idx="5083">
                  <c:v>625.12099999999998</c:v>
                </c:pt>
                <c:pt idx="5084">
                  <c:v>625.17999999999995</c:v>
                </c:pt>
                <c:pt idx="5085">
                  <c:v>625.23800000000006</c:v>
                </c:pt>
                <c:pt idx="5086">
                  <c:v>625.29700000000003</c:v>
                </c:pt>
                <c:pt idx="5087">
                  <c:v>625.35500000000002</c:v>
                </c:pt>
                <c:pt idx="5088">
                  <c:v>625.41399999999999</c:v>
                </c:pt>
                <c:pt idx="5089">
                  <c:v>625.47199999999998</c:v>
                </c:pt>
                <c:pt idx="5090">
                  <c:v>625.53099999999995</c:v>
                </c:pt>
                <c:pt idx="5091">
                  <c:v>625.58900000000006</c:v>
                </c:pt>
                <c:pt idx="5092">
                  <c:v>625.64700000000005</c:v>
                </c:pt>
                <c:pt idx="5093">
                  <c:v>625.70600000000002</c:v>
                </c:pt>
                <c:pt idx="5094">
                  <c:v>625.76400000000001</c:v>
                </c:pt>
                <c:pt idx="5095">
                  <c:v>625.82299999999998</c:v>
                </c:pt>
                <c:pt idx="5096">
                  <c:v>625.88099999999997</c:v>
                </c:pt>
                <c:pt idx="5097">
                  <c:v>625.94000000000005</c:v>
                </c:pt>
                <c:pt idx="5098">
                  <c:v>625.99800000000005</c:v>
                </c:pt>
                <c:pt idx="5099">
                  <c:v>626.05600000000004</c:v>
                </c:pt>
                <c:pt idx="5100">
                  <c:v>626.11500000000001</c:v>
                </c:pt>
                <c:pt idx="5101">
                  <c:v>626.173</c:v>
                </c:pt>
                <c:pt idx="5102">
                  <c:v>626.23199999999997</c:v>
                </c:pt>
                <c:pt idx="5103">
                  <c:v>626.29</c:v>
                </c:pt>
                <c:pt idx="5104">
                  <c:v>626.34799999999996</c:v>
                </c:pt>
                <c:pt idx="5105">
                  <c:v>626.40700000000004</c:v>
                </c:pt>
                <c:pt idx="5106">
                  <c:v>626.46500000000003</c:v>
                </c:pt>
                <c:pt idx="5107">
                  <c:v>626.52300000000002</c:v>
                </c:pt>
                <c:pt idx="5108">
                  <c:v>626.58199999999999</c:v>
                </c:pt>
                <c:pt idx="5109">
                  <c:v>626.64</c:v>
                </c:pt>
                <c:pt idx="5110">
                  <c:v>626.69899999999996</c:v>
                </c:pt>
                <c:pt idx="5111">
                  <c:v>626.75699999999995</c:v>
                </c:pt>
                <c:pt idx="5112">
                  <c:v>626.81500000000005</c:v>
                </c:pt>
                <c:pt idx="5113">
                  <c:v>626.87400000000002</c:v>
                </c:pt>
                <c:pt idx="5114">
                  <c:v>626.93200000000002</c:v>
                </c:pt>
                <c:pt idx="5115">
                  <c:v>626.99</c:v>
                </c:pt>
                <c:pt idx="5116">
                  <c:v>627.04899999999998</c:v>
                </c:pt>
                <c:pt idx="5117">
                  <c:v>627.10699999999997</c:v>
                </c:pt>
                <c:pt idx="5118">
                  <c:v>627.16499999999996</c:v>
                </c:pt>
                <c:pt idx="5119">
                  <c:v>627.22400000000005</c:v>
                </c:pt>
                <c:pt idx="5120">
                  <c:v>627.28200000000004</c:v>
                </c:pt>
                <c:pt idx="5121">
                  <c:v>627.34</c:v>
                </c:pt>
                <c:pt idx="5122">
                  <c:v>627.39800000000002</c:v>
                </c:pt>
                <c:pt idx="5123">
                  <c:v>627.45699999999999</c:v>
                </c:pt>
                <c:pt idx="5124">
                  <c:v>627.51499999999999</c:v>
                </c:pt>
                <c:pt idx="5125">
                  <c:v>627.57299999999998</c:v>
                </c:pt>
                <c:pt idx="5126">
                  <c:v>627.63199999999995</c:v>
                </c:pt>
                <c:pt idx="5127">
                  <c:v>627.69000000000005</c:v>
                </c:pt>
                <c:pt idx="5128">
                  <c:v>627.74800000000005</c:v>
                </c:pt>
                <c:pt idx="5129">
                  <c:v>627.80600000000004</c:v>
                </c:pt>
                <c:pt idx="5130">
                  <c:v>627.86500000000001</c:v>
                </c:pt>
                <c:pt idx="5131">
                  <c:v>627.923</c:v>
                </c:pt>
                <c:pt idx="5132">
                  <c:v>627.98099999999999</c:v>
                </c:pt>
                <c:pt idx="5133">
                  <c:v>628.03899999999999</c:v>
                </c:pt>
                <c:pt idx="5134">
                  <c:v>628.09799999999996</c:v>
                </c:pt>
                <c:pt idx="5135">
                  <c:v>628.15599999999995</c:v>
                </c:pt>
                <c:pt idx="5136">
                  <c:v>628.21400000000006</c:v>
                </c:pt>
                <c:pt idx="5137">
                  <c:v>628.27200000000005</c:v>
                </c:pt>
                <c:pt idx="5138">
                  <c:v>628.33100000000002</c:v>
                </c:pt>
                <c:pt idx="5139">
                  <c:v>628.38900000000001</c:v>
                </c:pt>
                <c:pt idx="5140">
                  <c:v>628.447</c:v>
                </c:pt>
                <c:pt idx="5141">
                  <c:v>628.505</c:v>
                </c:pt>
                <c:pt idx="5142">
                  <c:v>628.56399999999996</c:v>
                </c:pt>
                <c:pt idx="5143">
                  <c:v>628.62199999999996</c:v>
                </c:pt>
                <c:pt idx="5144">
                  <c:v>628.67999999999995</c:v>
                </c:pt>
                <c:pt idx="5145">
                  <c:v>628.73800000000006</c:v>
                </c:pt>
                <c:pt idx="5146">
                  <c:v>628.79600000000005</c:v>
                </c:pt>
                <c:pt idx="5147">
                  <c:v>628.85400000000004</c:v>
                </c:pt>
                <c:pt idx="5148">
                  <c:v>628.91300000000001</c:v>
                </c:pt>
                <c:pt idx="5149">
                  <c:v>628.971</c:v>
                </c:pt>
                <c:pt idx="5150">
                  <c:v>629.029</c:v>
                </c:pt>
                <c:pt idx="5151">
                  <c:v>629.08699999999999</c:v>
                </c:pt>
                <c:pt idx="5152">
                  <c:v>629.14499999999998</c:v>
                </c:pt>
                <c:pt idx="5153">
                  <c:v>629.20399999999995</c:v>
                </c:pt>
                <c:pt idx="5154">
                  <c:v>629.26199999999994</c:v>
                </c:pt>
                <c:pt idx="5155">
                  <c:v>629.32000000000005</c:v>
                </c:pt>
                <c:pt idx="5156">
                  <c:v>629.37800000000004</c:v>
                </c:pt>
                <c:pt idx="5157">
                  <c:v>629.43600000000004</c:v>
                </c:pt>
                <c:pt idx="5158">
                  <c:v>629.49400000000003</c:v>
                </c:pt>
                <c:pt idx="5159">
                  <c:v>629.55200000000002</c:v>
                </c:pt>
                <c:pt idx="5160">
                  <c:v>629.61</c:v>
                </c:pt>
                <c:pt idx="5161">
                  <c:v>629.66899999999998</c:v>
                </c:pt>
                <c:pt idx="5162">
                  <c:v>629.72699999999998</c:v>
                </c:pt>
                <c:pt idx="5163">
                  <c:v>629.78499999999997</c:v>
                </c:pt>
                <c:pt idx="5164">
                  <c:v>629.84299999999996</c:v>
                </c:pt>
                <c:pt idx="5165">
                  <c:v>629.90099999999995</c:v>
                </c:pt>
                <c:pt idx="5166">
                  <c:v>629.95899999999995</c:v>
                </c:pt>
                <c:pt idx="5167">
                  <c:v>630.01700000000005</c:v>
                </c:pt>
                <c:pt idx="5168">
                  <c:v>630.07500000000005</c:v>
                </c:pt>
                <c:pt idx="5169">
                  <c:v>630.13300000000004</c:v>
                </c:pt>
                <c:pt idx="5170">
                  <c:v>630.19100000000003</c:v>
                </c:pt>
                <c:pt idx="5171">
                  <c:v>630.25</c:v>
                </c:pt>
                <c:pt idx="5172">
                  <c:v>630.30799999999999</c:v>
                </c:pt>
                <c:pt idx="5173">
                  <c:v>630.36599999999999</c:v>
                </c:pt>
                <c:pt idx="5174">
                  <c:v>630.42399999999998</c:v>
                </c:pt>
                <c:pt idx="5175">
                  <c:v>630.48199999999997</c:v>
                </c:pt>
                <c:pt idx="5176">
                  <c:v>630.54</c:v>
                </c:pt>
                <c:pt idx="5177">
                  <c:v>630.59799999999996</c:v>
                </c:pt>
                <c:pt idx="5178">
                  <c:v>630.65599999999995</c:v>
                </c:pt>
                <c:pt idx="5179">
                  <c:v>630.71400000000006</c:v>
                </c:pt>
                <c:pt idx="5180">
                  <c:v>630.77200000000005</c:v>
                </c:pt>
                <c:pt idx="5181">
                  <c:v>630.83000000000004</c:v>
                </c:pt>
                <c:pt idx="5182">
                  <c:v>630.88800000000003</c:v>
                </c:pt>
                <c:pt idx="5183">
                  <c:v>630.94600000000003</c:v>
                </c:pt>
                <c:pt idx="5184">
                  <c:v>631.00400000000002</c:v>
                </c:pt>
                <c:pt idx="5185">
                  <c:v>631.06200000000001</c:v>
                </c:pt>
                <c:pt idx="5186">
                  <c:v>631.12</c:v>
                </c:pt>
                <c:pt idx="5187">
                  <c:v>631.178</c:v>
                </c:pt>
                <c:pt idx="5188">
                  <c:v>631.23599999999999</c:v>
                </c:pt>
                <c:pt idx="5189">
                  <c:v>631.29399999999998</c:v>
                </c:pt>
                <c:pt idx="5190">
                  <c:v>631.35199999999998</c:v>
                </c:pt>
                <c:pt idx="5191">
                  <c:v>631.41</c:v>
                </c:pt>
                <c:pt idx="5192">
                  <c:v>631.46799999999996</c:v>
                </c:pt>
                <c:pt idx="5193">
                  <c:v>631.52599999999995</c:v>
                </c:pt>
                <c:pt idx="5194">
                  <c:v>631.58399999999995</c:v>
                </c:pt>
                <c:pt idx="5195">
                  <c:v>631.64200000000005</c:v>
                </c:pt>
                <c:pt idx="5196">
                  <c:v>631.70000000000005</c:v>
                </c:pt>
                <c:pt idx="5197">
                  <c:v>631.75800000000004</c:v>
                </c:pt>
                <c:pt idx="5198">
                  <c:v>631.81600000000003</c:v>
                </c:pt>
                <c:pt idx="5199">
                  <c:v>631.87400000000002</c:v>
                </c:pt>
                <c:pt idx="5200">
                  <c:v>631.93200000000002</c:v>
                </c:pt>
                <c:pt idx="5201">
                  <c:v>631.99</c:v>
                </c:pt>
                <c:pt idx="5202">
                  <c:v>632.048</c:v>
                </c:pt>
                <c:pt idx="5203">
                  <c:v>632.10500000000002</c:v>
                </c:pt>
                <c:pt idx="5204">
                  <c:v>632.16300000000001</c:v>
                </c:pt>
                <c:pt idx="5205">
                  <c:v>632.221</c:v>
                </c:pt>
                <c:pt idx="5206">
                  <c:v>632.279</c:v>
                </c:pt>
                <c:pt idx="5207">
                  <c:v>632.33699999999999</c:v>
                </c:pt>
                <c:pt idx="5208">
                  <c:v>632.39499999999998</c:v>
                </c:pt>
                <c:pt idx="5209">
                  <c:v>632.45299999999997</c:v>
                </c:pt>
                <c:pt idx="5210">
                  <c:v>632.51099999999997</c:v>
                </c:pt>
                <c:pt idx="5211">
                  <c:v>632.56899999999996</c:v>
                </c:pt>
                <c:pt idx="5212">
                  <c:v>632.62699999999995</c:v>
                </c:pt>
                <c:pt idx="5213">
                  <c:v>632.68399999999997</c:v>
                </c:pt>
                <c:pt idx="5214">
                  <c:v>632.74199999999996</c:v>
                </c:pt>
                <c:pt idx="5215">
                  <c:v>632.79999999999995</c:v>
                </c:pt>
                <c:pt idx="5216">
                  <c:v>632.85799999999995</c:v>
                </c:pt>
                <c:pt idx="5217">
                  <c:v>632.91600000000005</c:v>
                </c:pt>
                <c:pt idx="5218">
                  <c:v>632.97400000000005</c:v>
                </c:pt>
                <c:pt idx="5219">
                  <c:v>633.03200000000004</c:v>
                </c:pt>
                <c:pt idx="5220">
                  <c:v>633.08900000000006</c:v>
                </c:pt>
                <c:pt idx="5221">
                  <c:v>633.14700000000005</c:v>
                </c:pt>
                <c:pt idx="5222">
                  <c:v>633.20500000000004</c:v>
                </c:pt>
                <c:pt idx="5223">
                  <c:v>633.26300000000003</c:v>
                </c:pt>
                <c:pt idx="5224">
                  <c:v>633.32100000000003</c:v>
                </c:pt>
                <c:pt idx="5225">
                  <c:v>633.37900000000002</c:v>
                </c:pt>
                <c:pt idx="5226">
                  <c:v>633.43600000000004</c:v>
                </c:pt>
                <c:pt idx="5227">
                  <c:v>633.49400000000003</c:v>
                </c:pt>
                <c:pt idx="5228">
                  <c:v>633.55200000000002</c:v>
                </c:pt>
                <c:pt idx="5229">
                  <c:v>633.61</c:v>
                </c:pt>
                <c:pt idx="5230">
                  <c:v>633.66800000000001</c:v>
                </c:pt>
                <c:pt idx="5231">
                  <c:v>633.72500000000002</c:v>
                </c:pt>
                <c:pt idx="5232">
                  <c:v>633.78300000000002</c:v>
                </c:pt>
                <c:pt idx="5233">
                  <c:v>633.84100000000001</c:v>
                </c:pt>
                <c:pt idx="5234">
                  <c:v>633.899</c:v>
                </c:pt>
                <c:pt idx="5235">
                  <c:v>633.95600000000002</c:v>
                </c:pt>
                <c:pt idx="5236">
                  <c:v>634.01400000000001</c:v>
                </c:pt>
                <c:pt idx="5237">
                  <c:v>634.072</c:v>
                </c:pt>
                <c:pt idx="5238">
                  <c:v>634.13</c:v>
                </c:pt>
                <c:pt idx="5239">
                  <c:v>634.18799999999999</c:v>
                </c:pt>
                <c:pt idx="5240">
                  <c:v>634.245</c:v>
                </c:pt>
                <c:pt idx="5241">
                  <c:v>634.303</c:v>
                </c:pt>
                <c:pt idx="5242">
                  <c:v>634.36099999999999</c:v>
                </c:pt>
                <c:pt idx="5243">
                  <c:v>634.41800000000001</c:v>
                </c:pt>
                <c:pt idx="5244">
                  <c:v>634.476</c:v>
                </c:pt>
                <c:pt idx="5245">
                  <c:v>634.53399999999999</c:v>
                </c:pt>
                <c:pt idx="5246">
                  <c:v>634.59199999999998</c:v>
                </c:pt>
                <c:pt idx="5247">
                  <c:v>634.649</c:v>
                </c:pt>
                <c:pt idx="5248">
                  <c:v>634.70699999999999</c:v>
                </c:pt>
                <c:pt idx="5249">
                  <c:v>634.76499999999999</c:v>
                </c:pt>
                <c:pt idx="5250">
                  <c:v>634.82299999999998</c:v>
                </c:pt>
                <c:pt idx="5251">
                  <c:v>634.88</c:v>
                </c:pt>
                <c:pt idx="5252">
                  <c:v>634.93799999999999</c:v>
                </c:pt>
                <c:pt idx="5253">
                  <c:v>634.99599999999998</c:v>
                </c:pt>
                <c:pt idx="5254">
                  <c:v>635.053</c:v>
                </c:pt>
                <c:pt idx="5255">
                  <c:v>635.11099999999999</c:v>
                </c:pt>
                <c:pt idx="5256">
                  <c:v>635.16899999999998</c:v>
                </c:pt>
                <c:pt idx="5257">
                  <c:v>635.226</c:v>
                </c:pt>
                <c:pt idx="5258">
                  <c:v>635.28399999999999</c:v>
                </c:pt>
                <c:pt idx="5259">
                  <c:v>635.34199999999998</c:v>
                </c:pt>
                <c:pt idx="5260">
                  <c:v>635.399</c:v>
                </c:pt>
                <c:pt idx="5261">
                  <c:v>635.45699999999999</c:v>
                </c:pt>
                <c:pt idx="5262">
                  <c:v>635.51499999999999</c:v>
                </c:pt>
                <c:pt idx="5263">
                  <c:v>635.572</c:v>
                </c:pt>
                <c:pt idx="5264">
                  <c:v>635.63</c:v>
                </c:pt>
                <c:pt idx="5265">
                  <c:v>635.68700000000001</c:v>
                </c:pt>
                <c:pt idx="5266">
                  <c:v>635.745</c:v>
                </c:pt>
                <c:pt idx="5267">
                  <c:v>635.803</c:v>
                </c:pt>
                <c:pt idx="5268">
                  <c:v>635.86</c:v>
                </c:pt>
                <c:pt idx="5269">
                  <c:v>635.91800000000001</c:v>
                </c:pt>
                <c:pt idx="5270">
                  <c:v>635.976</c:v>
                </c:pt>
                <c:pt idx="5271">
                  <c:v>636.03300000000002</c:v>
                </c:pt>
                <c:pt idx="5272">
                  <c:v>636.09100000000001</c:v>
                </c:pt>
                <c:pt idx="5273">
                  <c:v>636.14800000000002</c:v>
                </c:pt>
                <c:pt idx="5274">
                  <c:v>636.20600000000002</c:v>
                </c:pt>
                <c:pt idx="5275">
                  <c:v>636.26300000000003</c:v>
                </c:pt>
                <c:pt idx="5276">
                  <c:v>636.32100000000003</c:v>
                </c:pt>
                <c:pt idx="5277">
                  <c:v>636.37900000000002</c:v>
                </c:pt>
                <c:pt idx="5278">
                  <c:v>636.43600000000004</c:v>
                </c:pt>
                <c:pt idx="5279">
                  <c:v>636.49400000000003</c:v>
                </c:pt>
                <c:pt idx="5280">
                  <c:v>636.55100000000004</c:v>
                </c:pt>
                <c:pt idx="5281">
                  <c:v>636.60900000000004</c:v>
                </c:pt>
                <c:pt idx="5282">
                  <c:v>636.66600000000005</c:v>
                </c:pt>
                <c:pt idx="5283">
                  <c:v>636.72400000000005</c:v>
                </c:pt>
                <c:pt idx="5284">
                  <c:v>636.78200000000004</c:v>
                </c:pt>
                <c:pt idx="5285">
                  <c:v>636.83900000000006</c:v>
                </c:pt>
                <c:pt idx="5286">
                  <c:v>636.89700000000005</c:v>
                </c:pt>
                <c:pt idx="5287">
                  <c:v>636.95399999999995</c:v>
                </c:pt>
                <c:pt idx="5288">
                  <c:v>637.01199999999994</c:v>
                </c:pt>
                <c:pt idx="5289">
                  <c:v>637.06899999999996</c:v>
                </c:pt>
                <c:pt idx="5290">
                  <c:v>637.12699999999995</c:v>
                </c:pt>
                <c:pt idx="5291">
                  <c:v>637.18399999999997</c:v>
                </c:pt>
                <c:pt idx="5292">
                  <c:v>637.24199999999996</c:v>
                </c:pt>
                <c:pt idx="5293">
                  <c:v>637.29899999999998</c:v>
                </c:pt>
                <c:pt idx="5294">
                  <c:v>637.35699999999997</c:v>
                </c:pt>
                <c:pt idx="5295">
                  <c:v>637.41399999999999</c:v>
                </c:pt>
                <c:pt idx="5296">
                  <c:v>637.47199999999998</c:v>
                </c:pt>
                <c:pt idx="5297">
                  <c:v>637.529</c:v>
                </c:pt>
                <c:pt idx="5298">
                  <c:v>637.58699999999999</c:v>
                </c:pt>
                <c:pt idx="5299">
                  <c:v>637.64400000000001</c:v>
                </c:pt>
                <c:pt idx="5300">
                  <c:v>637.702</c:v>
                </c:pt>
                <c:pt idx="5301">
                  <c:v>637.75900000000001</c:v>
                </c:pt>
                <c:pt idx="5302">
                  <c:v>637.81600000000003</c:v>
                </c:pt>
                <c:pt idx="5303">
                  <c:v>637.87400000000002</c:v>
                </c:pt>
                <c:pt idx="5304">
                  <c:v>637.93100000000004</c:v>
                </c:pt>
                <c:pt idx="5305">
                  <c:v>637.98900000000003</c:v>
                </c:pt>
                <c:pt idx="5306">
                  <c:v>638.04600000000005</c:v>
                </c:pt>
                <c:pt idx="5307">
                  <c:v>638.10400000000004</c:v>
                </c:pt>
                <c:pt idx="5308">
                  <c:v>638.16099999999994</c:v>
                </c:pt>
                <c:pt idx="5309">
                  <c:v>638.21799999999996</c:v>
                </c:pt>
                <c:pt idx="5310">
                  <c:v>638.27599999999995</c:v>
                </c:pt>
                <c:pt idx="5311">
                  <c:v>638.33299999999997</c:v>
                </c:pt>
                <c:pt idx="5312">
                  <c:v>638.39099999999996</c:v>
                </c:pt>
                <c:pt idx="5313">
                  <c:v>638.44799999999998</c:v>
                </c:pt>
                <c:pt idx="5314">
                  <c:v>638.505</c:v>
                </c:pt>
                <c:pt idx="5315">
                  <c:v>638.56299999999999</c:v>
                </c:pt>
                <c:pt idx="5316">
                  <c:v>638.62</c:v>
                </c:pt>
                <c:pt idx="5317">
                  <c:v>638.678</c:v>
                </c:pt>
                <c:pt idx="5318">
                  <c:v>638.73500000000001</c:v>
                </c:pt>
                <c:pt idx="5319">
                  <c:v>638.79200000000003</c:v>
                </c:pt>
                <c:pt idx="5320">
                  <c:v>638.85</c:v>
                </c:pt>
                <c:pt idx="5321">
                  <c:v>638.90700000000004</c:v>
                </c:pt>
                <c:pt idx="5322">
                  <c:v>638.96400000000006</c:v>
                </c:pt>
                <c:pt idx="5323">
                  <c:v>639.02200000000005</c:v>
                </c:pt>
                <c:pt idx="5324">
                  <c:v>639.07899999999995</c:v>
                </c:pt>
                <c:pt idx="5325">
                  <c:v>639.13699999999994</c:v>
                </c:pt>
                <c:pt idx="5326">
                  <c:v>639.19399999999996</c:v>
                </c:pt>
                <c:pt idx="5327">
                  <c:v>639.25099999999998</c:v>
                </c:pt>
                <c:pt idx="5328">
                  <c:v>639.30899999999997</c:v>
                </c:pt>
                <c:pt idx="5329">
                  <c:v>639.36599999999999</c:v>
                </c:pt>
                <c:pt idx="5330">
                  <c:v>639.423</c:v>
                </c:pt>
                <c:pt idx="5331">
                  <c:v>639.48</c:v>
                </c:pt>
                <c:pt idx="5332">
                  <c:v>639.53800000000001</c:v>
                </c:pt>
                <c:pt idx="5333">
                  <c:v>639.59500000000003</c:v>
                </c:pt>
                <c:pt idx="5334">
                  <c:v>639.65200000000004</c:v>
                </c:pt>
                <c:pt idx="5335">
                  <c:v>639.71</c:v>
                </c:pt>
                <c:pt idx="5336">
                  <c:v>639.76700000000005</c:v>
                </c:pt>
                <c:pt idx="5337">
                  <c:v>639.82399999999996</c:v>
                </c:pt>
                <c:pt idx="5338">
                  <c:v>639.88199999999995</c:v>
                </c:pt>
                <c:pt idx="5339">
                  <c:v>639.93899999999996</c:v>
                </c:pt>
                <c:pt idx="5340">
                  <c:v>639.99599999999998</c:v>
                </c:pt>
                <c:pt idx="5341">
                  <c:v>640.053</c:v>
                </c:pt>
                <c:pt idx="5342">
                  <c:v>640.11099999999999</c:v>
                </c:pt>
                <c:pt idx="5343">
                  <c:v>640.16800000000001</c:v>
                </c:pt>
                <c:pt idx="5344">
                  <c:v>640.22500000000002</c:v>
                </c:pt>
                <c:pt idx="5345">
                  <c:v>640.28200000000004</c:v>
                </c:pt>
                <c:pt idx="5346">
                  <c:v>640.34</c:v>
                </c:pt>
                <c:pt idx="5347">
                  <c:v>640.39700000000005</c:v>
                </c:pt>
                <c:pt idx="5348">
                  <c:v>640.45399999999995</c:v>
                </c:pt>
                <c:pt idx="5349">
                  <c:v>640.51099999999997</c:v>
                </c:pt>
                <c:pt idx="5350">
                  <c:v>640.56899999999996</c:v>
                </c:pt>
                <c:pt idx="5351">
                  <c:v>640.62599999999998</c:v>
                </c:pt>
                <c:pt idx="5352">
                  <c:v>640.68299999999999</c:v>
                </c:pt>
                <c:pt idx="5353">
                  <c:v>640.74</c:v>
                </c:pt>
                <c:pt idx="5354">
                  <c:v>640.79700000000003</c:v>
                </c:pt>
                <c:pt idx="5355">
                  <c:v>640.85500000000002</c:v>
                </c:pt>
                <c:pt idx="5356">
                  <c:v>640.91200000000003</c:v>
                </c:pt>
                <c:pt idx="5357">
                  <c:v>640.96900000000005</c:v>
                </c:pt>
                <c:pt idx="5358">
                  <c:v>641.02599999999995</c:v>
                </c:pt>
                <c:pt idx="5359">
                  <c:v>641.08299999999997</c:v>
                </c:pt>
                <c:pt idx="5360">
                  <c:v>641.14099999999996</c:v>
                </c:pt>
                <c:pt idx="5361">
                  <c:v>641.19799999999998</c:v>
                </c:pt>
                <c:pt idx="5362">
                  <c:v>641.255</c:v>
                </c:pt>
                <c:pt idx="5363">
                  <c:v>641.31200000000001</c:v>
                </c:pt>
                <c:pt idx="5364">
                  <c:v>641.36900000000003</c:v>
                </c:pt>
                <c:pt idx="5365">
                  <c:v>641.42600000000004</c:v>
                </c:pt>
                <c:pt idx="5366">
                  <c:v>641.48299999999995</c:v>
                </c:pt>
                <c:pt idx="5367">
                  <c:v>641.54100000000005</c:v>
                </c:pt>
                <c:pt idx="5368">
                  <c:v>641.59799999999996</c:v>
                </c:pt>
                <c:pt idx="5369">
                  <c:v>641.65499999999997</c:v>
                </c:pt>
                <c:pt idx="5370">
                  <c:v>641.71199999999999</c:v>
                </c:pt>
                <c:pt idx="5371">
                  <c:v>641.76900000000001</c:v>
                </c:pt>
                <c:pt idx="5372">
                  <c:v>641.82600000000002</c:v>
                </c:pt>
                <c:pt idx="5373">
                  <c:v>641.88300000000004</c:v>
                </c:pt>
                <c:pt idx="5374">
                  <c:v>641.94000000000005</c:v>
                </c:pt>
                <c:pt idx="5375">
                  <c:v>641.99800000000005</c:v>
                </c:pt>
                <c:pt idx="5376">
                  <c:v>642.05499999999995</c:v>
                </c:pt>
                <c:pt idx="5377">
                  <c:v>642.11199999999997</c:v>
                </c:pt>
                <c:pt idx="5378">
                  <c:v>642.16899999999998</c:v>
                </c:pt>
                <c:pt idx="5379">
                  <c:v>642.226</c:v>
                </c:pt>
                <c:pt idx="5380">
                  <c:v>642.28300000000002</c:v>
                </c:pt>
                <c:pt idx="5381">
                  <c:v>642.34</c:v>
                </c:pt>
                <c:pt idx="5382">
                  <c:v>642.39700000000005</c:v>
                </c:pt>
                <c:pt idx="5383">
                  <c:v>642.45399999999995</c:v>
                </c:pt>
                <c:pt idx="5384">
                  <c:v>642.51099999999997</c:v>
                </c:pt>
                <c:pt idx="5385">
                  <c:v>642.56799999999998</c:v>
                </c:pt>
                <c:pt idx="5386">
                  <c:v>642.625</c:v>
                </c:pt>
                <c:pt idx="5387">
                  <c:v>642.68200000000002</c:v>
                </c:pt>
                <c:pt idx="5388">
                  <c:v>642.73900000000003</c:v>
                </c:pt>
                <c:pt idx="5389">
                  <c:v>642.79600000000005</c:v>
                </c:pt>
                <c:pt idx="5390">
                  <c:v>642.85299999999995</c:v>
                </c:pt>
                <c:pt idx="5391">
                  <c:v>642.91099999999994</c:v>
                </c:pt>
                <c:pt idx="5392">
                  <c:v>642.96799999999996</c:v>
                </c:pt>
                <c:pt idx="5393">
                  <c:v>643.02499999999998</c:v>
                </c:pt>
                <c:pt idx="5394">
                  <c:v>643.08199999999999</c:v>
                </c:pt>
                <c:pt idx="5395">
                  <c:v>643.13900000000001</c:v>
                </c:pt>
                <c:pt idx="5396">
                  <c:v>643.19600000000003</c:v>
                </c:pt>
                <c:pt idx="5397">
                  <c:v>643.25300000000004</c:v>
                </c:pt>
                <c:pt idx="5398">
                  <c:v>643.30999999999995</c:v>
                </c:pt>
                <c:pt idx="5399">
                  <c:v>643.36699999999996</c:v>
                </c:pt>
                <c:pt idx="5400">
                  <c:v>643.42399999999998</c:v>
                </c:pt>
                <c:pt idx="5401">
                  <c:v>643.48</c:v>
                </c:pt>
                <c:pt idx="5402">
                  <c:v>643.53700000000003</c:v>
                </c:pt>
                <c:pt idx="5403">
                  <c:v>643.59400000000005</c:v>
                </c:pt>
                <c:pt idx="5404">
                  <c:v>643.65099999999995</c:v>
                </c:pt>
                <c:pt idx="5405">
                  <c:v>643.70799999999997</c:v>
                </c:pt>
                <c:pt idx="5406">
                  <c:v>643.76499999999999</c:v>
                </c:pt>
                <c:pt idx="5407">
                  <c:v>643.822</c:v>
                </c:pt>
                <c:pt idx="5408">
                  <c:v>643.87900000000002</c:v>
                </c:pt>
                <c:pt idx="5409">
                  <c:v>643.93600000000004</c:v>
                </c:pt>
                <c:pt idx="5410">
                  <c:v>643.99300000000005</c:v>
                </c:pt>
                <c:pt idx="5411">
                  <c:v>644.04999999999995</c:v>
                </c:pt>
                <c:pt idx="5412">
                  <c:v>644.10699999999997</c:v>
                </c:pt>
                <c:pt idx="5413">
                  <c:v>644.16399999999999</c:v>
                </c:pt>
                <c:pt idx="5414">
                  <c:v>644.221</c:v>
                </c:pt>
                <c:pt idx="5415">
                  <c:v>644.27800000000002</c:v>
                </c:pt>
                <c:pt idx="5416">
                  <c:v>644.33500000000004</c:v>
                </c:pt>
                <c:pt idx="5417">
                  <c:v>644.39099999999996</c:v>
                </c:pt>
                <c:pt idx="5418">
                  <c:v>644.44799999999998</c:v>
                </c:pt>
                <c:pt idx="5419">
                  <c:v>644.505</c:v>
                </c:pt>
                <c:pt idx="5420">
                  <c:v>644.56200000000001</c:v>
                </c:pt>
                <c:pt idx="5421">
                  <c:v>644.61900000000003</c:v>
                </c:pt>
                <c:pt idx="5422">
                  <c:v>644.67600000000004</c:v>
                </c:pt>
                <c:pt idx="5423">
                  <c:v>644.73299999999995</c:v>
                </c:pt>
                <c:pt idx="5424">
                  <c:v>644.79</c:v>
                </c:pt>
                <c:pt idx="5425">
                  <c:v>644.846</c:v>
                </c:pt>
                <c:pt idx="5426">
                  <c:v>644.90300000000002</c:v>
                </c:pt>
                <c:pt idx="5427">
                  <c:v>644.96</c:v>
                </c:pt>
                <c:pt idx="5428">
                  <c:v>645.01700000000005</c:v>
                </c:pt>
                <c:pt idx="5429">
                  <c:v>645.07399999999996</c:v>
                </c:pt>
                <c:pt idx="5430">
                  <c:v>645.13099999999997</c:v>
                </c:pt>
                <c:pt idx="5431">
                  <c:v>645.18700000000001</c:v>
                </c:pt>
                <c:pt idx="5432">
                  <c:v>645.24400000000003</c:v>
                </c:pt>
                <c:pt idx="5433">
                  <c:v>645.30100000000004</c:v>
                </c:pt>
                <c:pt idx="5434">
                  <c:v>645.35799999999995</c:v>
                </c:pt>
                <c:pt idx="5435">
                  <c:v>645.41499999999996</c:v>
                </c:pt>
                <c:pt idx="5436">
                  <c:v>645.47199999999998</c:v>
                </c:pt>
                <c:pt idx="5437">
                  <c:v>645.52800000000002</c:v>
                </c:pt>
                <c:pt idx="5438">
                  <c:v>645.58500000000004</c:v>
                </c:pt>
                <c:pt idx="5439">
                  <c:v>645.64200000000005</c:v>
                </c:pt>
                <c:pt idx="5440">
                  <c:v>645.69899999999996</c:v>
                </c:pt>
                <c:pt idx="5441">
                  <c:v>645.75599999999997</c:v>
                </c:pt>
                <c:pt idx="5442">
                  <c:v>645.81200000000001</c:v>
                </c:pt>
                <c:pt idx="5443">
                  <c:v>645.86900000000003</c:v>
                </c:pt>
                <c:pt idx="5444">
                  <c:v>645.92600000000004</c:v>
                </c:pt>
                <c:pt idx="5445">
                  <c:v>645.98299999999995</c:v>
                </c:pt>
                <c:pt idx="5446">
                  <c:v>646.03899999999999</c:v>
                </c:pt>
                <c:pt idx="5447">
                  <c:v>646.096</c:v>
                </c:pt>
                <c:pt idx="5448">
                  <c:v>646.15300000000002</c:v>
                </c:pt>
                <c:pt idx="5449">
                  <c:v>646.21</c:v>
                </c:pt>
                <c:pt idx="5450">
                  <c:v>646.26599999999996</c:v>
                </c:pt>
                <c:pt idx="5451">
                  <c:v>646.32299999999998</c:v>
                </c:pt>
                <c:pt idx="5452">
                  <c:v>646.38</c:v>
                </c:pt>
                <c:pt idx="5453">
                  <c:v>646.43700000000001</c:v>
                </c:pt>
                <c:pt idx="5454">
                  <c:v>646.49300000000005</c:v>
                </c:pt>
                <c:pt idx="5455">
                  <c:v>646.54999999999995</c:v>
                </c:pt>
                <c:pt idx="5456">
                  <c:v>646.60699999999997</c:v>
                </c:pt>
                <c:pt idx="5457">
                  <c:v>646.66300000000001</c:v>
                </c:pt>
                <c:pt idx="5458">
                  <c:v>646.72</c:v>
                </c:pt>
                <c:pt idx="5459">
                  <c:v>646.77700000000004</c:v>
                </c:pt>
                <c:pt idx="5460">
                  <c:v>646.83299999999997</c:v>
                </c:pt>
                <c:pt idx="5461">
                  <c:v>646.89</c:v>
                </c:pt>
                <c:pt idx="5462">
                  <c:v>646.947</c:v>
                </c:pt>
                <c:pt idx="5463">
                  <c:v>647.00300000000004</c:v>
                </c:pt>
                <c:pt idx="5464">
                  <c:v>647.05999999999995</c:v>
                </c:pt>
                <c:pt idx="5465">
                  <c:v>647.11699999999996</c:v>
                </c:pt>
                <c:pt idx="5466">
                  <c:v>647.173</c:v>
                </c:pt>
                <c:pt idx="5467">
                  <c:v>647.23</c:v>
                </c:pt>
                <c:pt idx="5468">
                  <c:v>647.28700000000003</c:v>
                </c:pt>
                <c:pt idx="5469">
                  <c:v>647.34299999999996</c:v>
                </c:pt>
                <c:pt idx="5470">
                  <c:v>647.4</c:v>
                </c:pt>
                <c:pt idx="5471">
                  <c:v>647.45699999999999</c:v>
                </c:pt>
                <c:pt idx="5472">
                  <c:v>647.51300000000003</c:v>
                </c:pt>
                <c:pt idx="5473">
                  <c:v>647.57000000000005</c:v>
                </c:pt>
                <c:pt idx="5474">
                  <c:v>647.62699999999995</c:v>
                </c:pt>
                <c:pt idx="5475">
                  <c:v>647.68299999999999</c:v>
                </c:pt>
                <c:pt idx="5476">
                  <c:v>647.74</c:v>
                </c:pt>
                <c:pt idx="5477">
                  <c:v>647.79600000000005</c:v>
                </c:pt>
                <c:pt idx="5478">
                  <c:v>647.85299999999995</c:v>
                </c:pt>
                <c:pt idx="5479">
                  <c:v>647.91</c:v>
                </c:pt>
                <c:pt idx="5480">
                  <c:v>647.96600000000001</c:v>
                </c:pt>
                <c:pt idx="5481">
                  <c:v>648.02300000000002</c:v>
                </c:pt>
                <c:pt idx="5482">
                  <c:v>648.07899999999995</c:v>
                </c:pt>
                <c:pt idx="5483">
                  <c:v>648.13599999999997</c:v>
                </c:pt>
                <c:pt idx="5484">
                  <c:v>648.19200000000001</c:v>
                </c:pt>
                <c:pt idx="5485">
                  <c:v>648.24900000000002</c:v>
                </c:pt>
                <c:pt idx="5486">
                  <c:v>648.30600000000004</c:v>
                </c:pt>
                <c:pt idx="5487">
                  <c:v>648.36199999999997</c:v>
                </c:pt>
                <c:pt idx="5488">
                  <c:v>648.41899999999998</c:v>
                </c:pt>
                <c:pt idx="5489">
                  <c:v>648.47500000000002</c:v>
                </c:pt>
                <c:pt idx="5490">
                  <c:v>648.53200000000004</c:v>
                </c:pt>
                <c:pt idx="5491">
                  <c:v>648.58799999999997</c:v>
                </c:pt>
                <c:pt idx="5492">
                  <c:v>648.64499999999998</c:v>
                </c:pt>
                <c:pt idx="5493">
                  <c:v>648.70100000000002</c:v>
                </c:pt>
                <c:pt idx="5494">
                  <c:v>648.75800000000004</c:v>
                </c:pt>
                <c:pt idx="5495">
                  <c:v>648.81399999999996</c:v>
                </c:pt>
                <c:pt idx="5496">
                  <c:v>648.87099999999998</c:v>
                </c:pt>
                <c:pt idx="5497">
                  <c:v>648.92700000000002</c:v>
                </c:pt>
                <c:pt idx="5498">
                  <c:v>648.98400000000004</c:v>
                </c:pt>
                <c:pt idx="5499">
                  <c:v>649.04</c:v>
                </c:pt>
                <c:pt idx="5500">
                  <c:v>649.09699999999998</c:v>
                </c:pt>
                <c:pt idx="5501">
                  <c:v>649.15300000000002</c:v>
                </c:pt>
                <c:pt idx="5502">
                  <c:v>649.21</c:v>
                </c:pt>
                <c:pt idx="5503">
                  <c:v>649.26599999999996</c:v>
                </c:pt>
                <c:pt idx="5504">
                  <c:v>649.32299999999998</c:v>
                </c:pt>
                <c:pt idx="5505">
                  <c:v>649.37900000000002</c:v>
                </c:pt>
                <c:pt idx="5506">
                  <c:v>649.43600000000004</c:v>
                </c:pt>
                <c:pt idx="5507">
                  <c:v>649.49199999999996</c:v>
                </c:pt>
                <c:pt idx="5508">
                  <c:v>649.54899999999998</c:v>
                </c:pt>
                <c:pt idx="5509">
                  <c:v>649.60500000000002</c:v>
                </c:pt>
                <c:pt idx="5510">
                  <c:v>649.66200000000003</c:v>
                </c:pt>
                <c:pt idx="5511">
                  <c:v>649.71799999999996</c:v>
                </c:pt>
                <c:pt idx="5512">
                  <c:v>649.774</c:v>
                </c:pt>
                <c:pt idx="5513">
                  <c:v>649.83100000000002</c:v>
                </c:pt>
                <c:pt idx="5514">
                  <c:v>649.88699999999994</c:v>
                </c:pt>
                <c:pt idx="5515">
                  <c:v>649.94399999999996</c:v>
                </c:pt>
                <c:pt idx="5516">
                  <c:v>650</c:v>
                </c:pt>
                <c:pt idx="5517">
                  <c:v>650.05600000000004</c:v>
                </c:pt>
                <c:pt idx="5518">
                  <c:v>650.11300000000006</c:v>
                </c:pt>
                <c:pt idx="5519">
                  <c:v>650.16899999999998</c:v>
                </c:pt>
                <c:pt idx="5520">
                  <c:v>650.226</c:v>
                </c:pt>
                <c:pt idx="5521">
                  <c:v>650.28200000000004</c:v>
                </c:pt>
                <c:pt idx="5522">
                  <c:v>650.33799999999997</c:v>
                </c:pt>
                <c:pt idx="5523">
                  <c:v>650.39499999999998</c:v>
                </c:pt>
                <c:pt idx="5524">
                  <c:v>650.45100000000002</c:v>
                </c:pt>
                <c:pt idx="5525">
                  <c:v>650.50800000000004</c:v>
                </c:pt>
                <c:pt idx="5526">
                  <c:v>650.56399999999996</c:v>
                </c:pt>
                <c:pt idx="5527">
                  <c:v>650.62</c:v>
                </c:pt>
                <c:pt idx="5528">
                  <c:v>650.67700000000002</c:v>
                </c:pt>
                <c:pt idx="5529">
                  <c:v>650.73299999999995</c:v>
                </c:pt>
                <c:pt idx="5530">
                  <c:v>650.78899999999999</c:v>
                </c:pt>
                <c:pt idx="5531">
                  <c:v>650.846</c:v>
                </c:pt>
                <c:pt idx="5532">
                  <c:v>650.90200000000004</c:v>
                </c:pt>
                <c:pt idx="5533">
                  <c:v>650.95799999999997</c:v>
                </c:pt>
                <c:pt idx="5534">
                  <c:v>651.01499999999999</c:v>
                </c:pt>
                <c:pt idx="5535">
                  <c:v>651.07100000000003</c:v>
                </c:pt>
                <c:pt idx="5536">
                  <c:v>651.12699999999995</c:v>
                </c:pt>
                <c:pt idx="5537">
                  <c:v>651.18399999999997</c:v>
                </c:pt>
                <c:pt idx="5538">
                  <c:v>651.24</c:v>
                </c:pt>
                <c:pt idx="5539">
                  <c:v>651.29600000000005</c:v>
                </c:pt>
                <c:pt idx="5540">
                  <c:v>651.35199999999998</c:v>
                </c:pt>
                <c:pt idx="5541">
                  <c:v>651.40899999999999</c:v>
                </c:pt>
                <c:pt idx="5542">
                  <c:v>651.46500000000003</c:v>
                </c:pt>
                <c:pt idx="5543">
                  <c:v>651.52099999999996</c:v>
                </c:pt>
                <c:pt idx="5544">
                  <c:v>651.57799999999997</c:v>
                </c:pt>
                <c:pt idx="5545">
                  <c:v>651.63400000000001</c:v>
                </c:pt>
                <c:pt idx="5546">
                  <c:v>651.69000000000005</c:v>
                </c:pt>
                <c:pt idx="5547">
                  <c:v>651.74599999999998</c:v>
                </c:pt>
                <c:pt idx="5548">
                  <c:v>651.803</c:v>
                </c:pt>
                <c:pt idx="5549">
                  <c:v>651.85900000000004</c:v>
                </c:pt>
                <c:pt idx="5550">
                  <c:v>651.91499999999996</c:v>
                </c:pt>
                <c:pt idx="5551">
                  <c:v>651.971</c:v>
                </c:pt>
                <c:pt idx="5552">
                  <c:v>652.02800000000002</c:v>
                </c:pt>
                <c:pt idx="5553">
                  <c:v>652.08399999999995</c:v>
                </c:pt>
                <c:pt idx="5554">
                  <c:v>652.14</c:v>
                </c:pt>
                <c:pt idx="5555">
                  <c:v>652.19600000000003</c:v>
                </c:pt>
                <c:pt idx="5556">
                  <c:v>652.25199999999995</c:v>
                </c:pt>
                <c:pt idx="5557">
                  <c:v>652.30899999999997</c:v>
                </c:pt>
                <c:pt idx="5558">
                  <c:v>652.36500000000001</c:v>
                </c:pt>
                <c:pt idx="5559">
                  <c:v>652.42100000000005</c:v>
                </c:pt>
                <c:pt idx="5560">
                  <c:v>652.47699999999998</c:v>
                </c:pt>
                <c:pt idx="5561">
                  <c:v>652.53300000000002</c:v>
                </c:pt>
                <c:pt idx="5562">
                  <c:v>652.59</c:v>
                </c:pt>
                <c:pt idx="5563">
                  <c:v>652.64599999999996</c:v>
                </c:pt>
                <c:pt idx="5564">
                  <c:v>652.702</c:v>
                </c:pt>
                <c:pt idx="5565">
                  <c:v>652.75800000000004</c:v>
                </c:pt>
                <c:pt idx="5566">
                  <c:v>652.81399999999996</c:v>
                </c:pt>
                <c:pt idx="5567">
                  <c:v>652.87</c:v>
                </c:pt>
                <c:pt idx="5568">
                  <c:v>652.92700000000002</c:v>
                </c:pt>
                <c:pt idx="5569">
                  <c:v>652.98299999999995</c:v>
                </c:pt>
                <c:pt idx="5570">
                  <c:v>653.03899999999999</c:v>
                </c:pt>
                <c:pt idx="5571">
                  <c:v>653.09500000000003</c:v>
                </c:pt>
                <c:pt idx="5572">
                  <c:v>653.15099999999995</c:v>
                </c:pt>
                <c:pt idx="5573">
                  <c:v>653.20699999999999</c:v>
                </c:pt>
                <c:pt idx="5574">
                  <c:v>653.26300000000003</c:v>
                </c:pt>
                <c:pt idx="5575">
                  <c:v>653.32000000000005</c:v>
                </c:pt>
                <c:pt idx="5576">
                  <c:v>653.37599999999998</c:v>
                </c:pt>
                <c:pt idx="5577">
                  <c:v>653.43200000000002</c:v>
                </c:pt>
                <c:pt idx="5578">
                  <c:v>653.48800000000006</c:v>
                </c:pt>
                <c:pt idx="5579">
                  <c:v>653.54399999999998</c:v>
                </c:pt>
                <c:pt idx="5580">
                  <c:v>653.6</c:v>
                </c:pt>
                <c:pt idx="5581">
                  <c:v>653.65599999999995</c:v>
                </c:pt>
                <c:pt idx="5582">
                  <c:v>653.71199999999999</c:v>
                </c:pt>
                <c:pt idx="5583">
                  <c:v>653.76800000000003</c:v>
                </c:pt>
                <c:pt idx="5584">
                  <c:v>653.82399999999996</c:v>
                </c:pt>
                <c:pt idx="5585">
                  <c:v>653.88</c:v>
                </c:pt>
                <c:pt idx="5586">
                  <c:v>653.93600000000004</c:v>
                </c:pt>
                <c:pt idx="5587">
                  <c:v>653.99300000000005</c:v>
                </c:pt>
                <c:pt idx="5588">
                  <c:v>654.04899999999998</c:v>
                </c:pt>
                <c:pt idx="5589">
                  <c:v>654.10500000000002</c:v>
                </c:pt>
                <c:pt idx="5590">
                  <c:v>654.16099999999994</c:v>
                </c:pt>
                <c:pt idx="5591">
                  <c:v>654.21699999999998</c:v>
                </c:pt>
                <c:pt idx="5592">
                  <c:v>654.27300000000002</c:v>
                </c:pt>
                <c:pt idx="5593">
                  <c:v>654.32899999999995</c:v>
                </c:pt>
                <c:pt idx="5594">
                  <c:v>654.38499999999999</c:v>
                </c:pt>
                <c:pt idx="5595">
                  <c:v>654.44100000000003</c:v>
                </c:pt>
                <c:pt idx="5596">
                  <c:v>654.49699999999996</c:v>
                </c:pt>
                <c:pt idx="5597">
                  <c:v>654.553</c:v>
                </c:pt>
                <c:pt idx="5598">
                  <c:v>654.60900000000004</c:v>
                </c:pt>
                <c:pt idx="5599">
                  <c:v>654.66499999999996</c:v>
                </c:pt>
                <c:pt idx="5600">
                  <c:v>654.721</c:v>
                </c:pt>
                <c:pt idx="5601">
                  <c:v>654.77700000000004</c:v>
                </c:pt>
                <c:pt idx="5602">
                  <c:v>654.83299999999997</c:v>
                </c:pt>
                <c:pt idx="5603">
                  <c:v>654.88900000000001</c:v>
                </c:pt>
                <c:pt idx="5604">
                  <c:v>654.94500000000005</c:v>
                </c:pt>
                <c:pt idx="5605">
                  <c:v>655.00099999999998</c:v>
                </c:pt>
                <c:pt idx="5606">
                  <c:v>655.05700000000002</c:v>
                </c:pt>
                <c:pt idx="5607">
                  <c:v>655.11300000000006</c:v>
                </c:pt>
                <c:pt idx="5608">
                  <c:v>655.16899999999998</c:v>
                </c:pt>
                <c:pt idx="5609">
                  <c:v>655.22500000000002</c:v>
                </c:pt>
                <c:pt idx="5610">
                  <c:v>655.28</c:v>
                </c:pt>
                <c:pt idx="5611">
                  <c:v>655.33600000000001</c:v>
                </c:pt>
                <c:pt idx="5612">
                  <c:v>655.39200000000005</c:v>
                </c:pt>
                <c:pt idx="5613">
                  <c:v>655.44799999999998</c:v>
                </c:pt>
                <c:pt idx="5614">
                  <c:v>655.50400000000002</c:v>
                </c:pt>
                <c:pt idx="5615">
                  <c:v>655.56</c:v>
                </c:pt>
                <c:pt idx="5616">
                  <c:v>655.61599999999999</c:v>
                </c:pt>
                <c:pt idx="5617">
                  <c:v>655.67200000000003</c:v>
                </c:pt>
                <c:pt idx="5618">
                  <c:v>655.72799999999995</c:v>
                </c:pt>
                <c:pt idx="5619">
                  <c:v>655.78399999999999</c:v>
                </c:pt>
                <c:pt idx="5620">
                  <c:v>655.84</c:v>
                </c:pt>
                <c:pt idx="5621">
                  <c:v>655.89599999999996</c:v>
                </c:pt>
                <c:pt idx="5622">
                  <c:v>655.95100000000002</c:v>
                </c:pt>
                <c:pt idx="5623">
                  <c:v>656.00699999999995</c:v>
                </c:pt>
                <c:pt idx="5624">
                  <c:v>656.06299999999999</c:v>
                </c:pt>
                <c:pt idx="5625">
                  <c:v>656.11900000000003</c:v>
                </c:pt>
                <c:pt idx="5626">
                  <c:v>656.17499999999995</c:v>
                </c:pt>
                <c:pt idx="5627">
                  <c:v>656.23099999999999</c:v>
                </c:pt>
                <c:pt idx="5628">
                  <c:v>656.28700000000003</c:v>
                </c:pt>
                <c:pt idx="5629">
                  <c:v>656.34199999999998</c:v>
                </c:pt>
                <c:pt idx="5630">
                  <c:v>656.39800000000002</c:v>
                </c:pt>
                <c:pt idx="5631">
                  <c:v>656.45399999999995</c:v>
                </c:pt>
                <c:pt idx="5632">
                  <c:v>656.51</c:v>
                </c:pt>
                <c:pt idx="5633">
                  <c:v>656.56600000000003</c:v>
                </c:pt>
                <c:pt idx="5634">
                  <c:v>656.62199999999996</c:v>
                </c:pt>
                <c:pt idx="5635">
                  <c:v>656.67700000000002</c:v>
                </c:pt>
                <c:pt idx="5636">
                  <c:v>656.73299999999995</c:v>
                </c:pt>
                <c:pt idx="5637">
                  <c:v>656.78899999999999</c:v>
                </c:pt>
                <c:pt idx="5638">
                  <c:v>656.84500000000003</c:v>
                </c:pt>
                <c:pt idx="5639">
                  <c:v>656.90099999999995</c:v>
                </c:pt>
                <c:pt idx="5640">
                  <c:v>656.95600000000002</c:v>
                </c:pt>
                <c:pt idx="5641">
                  <c:v>657.01199999999994</c:v>
                </c:pt>
                <c:pt idx="5642">
                  <c:v>657.06799999999998</c:v>
                </c:pt>
                <c:pt idx="5643">
                  <c:v>657.12400000000002</c:v>
                </c:pt>
                <c:pt idx="5644">
                  <c:v>657.18</c:v>
                </c:pt>
                <c:pt idx="5645">
                  <c:v>657.23500000000001</c:v>
                </c:pt>
                <c:pt idx="5646">
                  <c:v>657.29100000000005</c:v>
                </c:pt>
                <c:pt idx="5647">
                  <c:v>657.34699999999998</c:v>
                </c:pt>
                <c:pt idx="5648">
                  <c:v>657.40300000000002</c:v>
                </c:pt>
                <c:pt idx="5649">
                  <c:v>657.45799999999997</c:v>
                </c:pt>
                <c:pt idx="5650">
                  <c:v>657.51400000000001</c:v>
                </c:pt>
                <c:pt idx="5651">
                  <c:v>657.57</c:v>
                </c:pt>
                <c:pt idx="5652">
                  <c:v>657.62599999999998</c:v>
                </c:pt>
                <c:pt idx="5653">
                  <c:v>657.68100000000004</c:v>
                </c:pt>
                <c:pt idx="5654">
                  <c:v>657.73699999999997</c:v>
                </c:pt>
                <c:pt idx="5655">
                  <c:v>657.79300000000001</c:v>
                </c:pt>
                <c:pt idx="5656">
                  <c:v>657.84799999999996</c:v>
                </c:pt>
                <c:pt idx="5657">
                  <c:v>657.904</c:v>
                </c:pt>
                <c:pt idx="5658">
                  <c:v>657.96</c:v>
                </c:pt>
                <c:pt idx="5659">
                  <c:v>658.01499999999999</c:v>
                </c:pt>
                <c:pt idx="5660">
                  <c:v>658.07100000000003</c:v>
                </c:pt>
                <c:pt idx="5661">
                  <c:v>658.12699999999995</c:v>
                </c:pt>
                <c:pt idx="5662">
                  <c:v>658.18299999999999</c:v>
                </c:pt>
                <c:pt idx="5663">
                  <c:v>658.23800000000006</c:v>
                </c:pt>
                <c:pt idx="5664">
                  <c:v>658.29399999999998</c:v>
                </c:pt>
                <c:pt idx="5665">
                  <c:v>658.35</c:v>
                </c:pt>
                <c:pt idx="5666">
                  <c:v>658.40499999999997</c:v>
                </c:pt>
                <c:pt idx="5667">
                  <c:v>658.46100000000001</c:v>
                </c:pt>
                <c:pt idx="5668">
                  <c:v>658.51700000000005</c:v>
                </c:pt>
                <c:pt idx="5669">
                  <c:v>658.572</c:v>
                </c:pt>
                <c:pt idx="5670">
                  <c:v>658.62800000000004</c:v>
                </c:pt>
                <c:pt idx="5671">
                  <c:v>658.68299999999999</c:v>
                </c:pt>
                <c:pt idx="5672">
                  <c:v>658.73900000000003</c:v>
                </c:pt>
                <c:pt idx="5673">
                  <c:v>658.79499999999996</c:v>
                </c:pt>
                <c:pt idx="5674">
                  <c:v>658.85</c:v>
                </c:pt>
                <c:pt idx="5675">
                  <c:v>658.90599999999995</c:v>
                </c:pt>
                <c:pt idx="5676">
                  <c:v>658.96199999999999</c:v>
                </c:pt>
                <c:pt idx="5677">
                  <c:v>659.01700000000005</c:v>
                </c:pt>
                <c:pt idx="5678">
                  <c:v>659.07299999999998</c:v>
                </c:pt>
                <c:pt idx="5679">
                  <c:v>659.12800000000004</c:v>
                </c:pt>
                <c:pt idx="5680">
                  <c:v>659.18399999999997</c:v>
                </c:pt>
                <c:pt idx="5681">
                  <c:v>659.24</c:v>
                </c:pt>
                <c:pt idx="5682">
                  <c:v>659.29499999999996</c:v>
                </c:pt>
                <c:pt idx="5683">
                  <c:v>659.351</c:v>
                </c:pt>
                <c:pt idx="5684">
                  <c:v>659.40599999999995</c:v>
                </c:pt>
                <c:pt idx="5685">
                  <c:v>659.46199999999999</c:v>
                </c:pt>
                <c:pt idx="5686">
                  <c:v>659.51700000000005</c:v>
                </c:pt>
                <c:pt idx="5687">
                  <c:v>659.57299999999998</c:v>
                </c:pt>
                <c:pt idx="5688">
                  <c:v>659.62800000000004</c:v>
                </c:pt>
                <c:pt idx="5689">
                  <c:v>659.68399999999997</c:v>
                </c:pt>
                <c:pt idx="5690">
                  <c:v>659.74</c:v>
                </c:pt>
                <c:pt idx="5691">
                  <c:v>659.79499999999996</c:v>
                </c:pt>
                <c:pt idx="5692">
                  <c:v>659.851</c:v>
                </c:pt>
                <c:pt idx="5693">
                  <c:v>659.90599999999995</c:v>
                </c:pt>
                <c:pt idx="5694">
                  <c:v>659.96199999999999</c:v>
                </c:pt>
                <c:pt idx="5695">
                  <c:v>660.01700000000005</c:v>
                </c:pt>
                <c:pt idx="5696">
                  <c:v>660.07299999999998</c:v>
                </c:pt>
                <c:pt idx="5697">
                  <c:v>660.12800000000004</c:v>
                </c:pt>
                <c:pt idx="5698">
                  <c:v>660.18399999999997</c:v>
                </c:pt>
                <c:pt idx="5699">
                  <c:v>660.23900000000003</c:v>
                </c:pt>
                <c:pt idx="5700">
                  <c:v>660.29499999999996</c:v>
                </c:pt>
                <c:pt idx="5701">
                  <c:v>660.35</c:v>
                </c:pt>
                <c:pt idx="5702">
                  <c:v>660.40599999999995</c:v>
                </c:pt>
                <c:pt idx="5703">
                  <c:v>660.46100000000001</c:v>
                </c:pt>
                <c:pt idx="5704">
                  <c:v>660.51700000000005</c:v>
                </c:pt>
                <c:pt idx="5705">
                  <c:v>660.572</c:v>
                </c:pt>
                <c:pt idx="5706">
                  <c:v>660.62699999999995</c:v>
                </c:pt>
                <c:pt idx="5707">
                  <c:v>660.68299999999999</c:v>
                </c:pt>
                <c:pt idx="5708">
                  <c:v>660.73800000000006</c:v>
                </c:pt>
                <c:pt idx="5709">
                  <c:v>660.79399999999998</c:v>
                </c:pt>
                <c:pt idx="5710">
                  <c:v>660.84900000000005</c:v>
                </c:pt>
                <c:pt idx="5711">
                  <c:v>660.90499999999997</c:v>
                </c:pt>
                <c:pt idx="5712">
                  <c:v>660.96</c:v>
                </c:pt>
                <c:pt idx="5713">
                  <c:v>661.01599999999996</c:v>
                </c:pt>
                <c:pt idx="5714">
                  <c:v>661.07100000000003</c:v>
                </c:pt>
                <c:pt idx="5715">
                  <c:v>661.12599999999998</c:v>
                </c:pt>
                <c:pt idx="5716">
                  <c:v>661.18200000000002</c:v>
                </c:pt>
                <c:pt idx="5717">
                  <c:v>661.23699999999997</c:v>
                </c:pt>
                <c:pt idx="5718">
                  <c:v>661.29300000000001</c:v>
                </c:pt>
                <c:pt idx="5719">
                  <c:v>661.34799999999996</c:v>
                </c:pt>
                <c:pt idx="5720">
                  <c:v>661.40300000000002</c:v>
                </c:pt>
                <c:pt idx="5721">
                  <c:v>661.45899999999995</c:v>
                </c:pt>
                <c:pt idx="5722">
                  <c:v>661.51400000000001</c:v>
                </c:pt>
                <c:pt idx="5723">
                  <c:v>661.56899999999996</c:v>
                </c:pt>
                <c:pt idx="5724">
                  <c:v>661.625</c:v>
                </c:pt>
                <c:pt idx="5725">
                  <c:v>661.68</c:v>
                </c:pt>
                <c:pt idx="5726">
                  <c:v>661.73599999999999</c:v>
                </c:pt>
                <c:pt idx="5727">
                  <c:v>661.79100000000005</c:v>
                </c:pt>
                <c:pt idx="5728">
                  <c:v>661.846</c:v>
                </c:pt>
                <c:pt idx="5729">
                  <c:v>661.90200000000004</c:v>
                </c:pt>
                <c:pt idx="5730">
                  <c:v>661.95699999999999</c:v>
                </c:pt>
                <c:pt idx="5731">
                  <c:v>662.01199999999994</c:v>
                </c:pt>
                <c:pt idx="5732">
                  <c:v>662.06799999999998</c:v>
                </c:pt>
                <c:pt idx="5733">
                  <c:v>662.12300000000005</c:v>
                </c:pt>
                <c:pt idx="5734">
                  <c:v>662.178</c:v>
                </c:pt>
                <c:pt idx="5735">
                  <c:v>662.23400000000004</c:v>
                </c:pt>
                <c:pt idx="5736">
                  <c:v>662.28899999999999</c:v>
                </c:pt>
                <c:pt idx="5737">
                  <c:v>662.34400000000005</c:v>
                </c:pt>
                <c:pt idx="5738">
                  <c:v>662.399</c:v>
                </c:pt>
                <c:pt idx="5739">
                  <c:v>662.45500000000004</c:v>
                </c:pt>
                <c:pt idx="5740">
                  <c:v>662.51</c:v>
                </c:pt>
                <c:pt idx="5741">
                  <c:v>662.56500000000005</c:v>
                </c:pt>
                <c:pt idx="5742">
                  <c:v>662.62099999999998</c:v>
                </c:pt>
                <c:pt idx="5743">
                  <c:v>662.67600000000004</c:v>
                </c:pt>
                <c:pt idx="5744">
                  <c:v>662.73099999999999</c:v>
                </c:pt>
                <c:pt idx="5745">
                  <c:v>662.78599999999994</c:v>
                </c:pt>
                <c:pt idx="5746">
                  <c:v>662.84199999999998</c:v>
                </c:pt>
                <c:pt idx="5747">
                  <c:v>662.89700000000005</c:v>
                </c:pt>
                <c:pt idx="5748">
                  <c:v>662.952</c:v>
                </c:pt>
                <c:pt idx="5749">
                  <c:v>663.00699999999995</c:v>
                </c:pt>
                <c:pt idx="5750">
                  <c:v>663.06299999999999</c:v>
                </c:pt>
                <c:pt idx="5751">
                  <c:v>663.11800000000005</c:v>
                </c:pt>
                <c:pt idx="5752">
                  <c:v>663.173</c:v>
                </c:pt>
                <c:pt idx="5753">
                  <c:v>663.22799999999995</c:v>
                </c:pt>
                <c:pt idx="5754">
                  <c:v>663.28300000000002</c:v>
                </c:pt>
                <c:pt idx="5755">
                  <c:v>663.33900000000006</c:v>
                </c:pt>
                <c:pt idx="5756">
                  <c:v>663.39400000000001</c:v>
                </c:pt>
                <c:pt idx="5757">
                  <c:v>663.44899999999996</c:v>
                </c:pt>
                <c:pt idx="5758">
                  <c:v>663.50400000000002</c:v>
                </c:pt>
                <c:pt idx="5759">
                  <c:v>663.55899999999997</c:v>
                </c:pt>
                <c:pt idx="5760">
                  <c:v>663.61500000000001</c:v>
                </c:pt>
                <c:pt idx="5761">
                  <c:v>663.67</c:v>
                </c:pt>
                <c:pt idx="5762">
                  <c:v>663.72500000000002</c:v>
                </c:pt>
                <c:pt idx="5763">
                  <c:v>663.78</c:v>
                </c:pt>
                <c:pt idx="5764">
                  <c:v>663.83500000000004</c:v>
                </c:pt>
                <c:pt idx="5765">
                  <c:v>663.89</c:v>
                </c:pt>
                <c:pt idx="5766">
                  <c:v>663.94600000000003</c:v>
                </c:pt>
                <c:pt idx="5767">
                  <c:v>664.00099999999998</c:v>
                </c:pt>
                <c:pt idx="5768">
                  <c:v>664.05600000000004</c:v>
                </c:pt>
                <c:pt idx="5769">
                  <c:v>664.11099999999999</c:v>
                </c:pt>
                <c:pt idx="5770">
                  <c:v>664.16600000000005</c:v>
                </c:pt>
                <c:pt idx="5771">
                  <c:v>664.221</c:v>
                </c:pt>
                <c:pt idx="5772">
                  <c:v>664.27599999999995</c:v>
                </c:pt>
                <c:pt idx="5773">
                  <c:v>664.33199999999999</c:v>
                </c:pt>
                <c:pt idx="5774">
                  <c:v>664.38699999999994</c:v>
                </c:pt>
                <c:pt idx="5775">
                  <c:v>664.44200000000001</c:v>
                </c:pt>
                <c:pt idx="5776">
                  <c:v>664.49699999999996</c:v>
                </c:pt>
                <c:pt idx="5777">
                  <c:v>664.55200000000002</c:v>
                </c:pt>
                <c:pt idx="5778">
                  <c:v>664.60699999999997</c:v>
                </c:pt>
                <c:pt idx="5779">
                  <c:v>664.66200000000003</c:v>
                </c:pt>
                <c:pt idx="5780">
                  <c:v>664.71699999999998</c:v>
                </c:pt>
                <c:pt idx="5781">
                  <c:v>664.77200000000005</c:v>
                </c:pt>
                <c:pt idx="5782">
                  <c:v>664.827</c:v>
                </c:pt>
                <c:pt idx="5783">
                  <c:v>664.88199999999995</c:v>
                </c:pt>
                <c:pt idx="5784">
                  <c:v>664.93700000000001</c:v>
                </c:pt>
                <c:pt idx="5785">
                  <c:v>664.99199999999996</c:v>
                </c:pt>
                <c:pt idx="5786">
                  <c:v>665.048</c:v>
                </c:pt>
                <c:pt idx="5787">
                  <c:v>665.10299999999995</c:v>
                </c:pt>
                <c:pt idx="5788">
                  <c:v>665.15800000000002</c:v>
                </c:pt>
                <c:pt idx="5789">
                  <c:v>665.21299999999997</c:v>
                </c:pt>
                <c:pt idx="5790">
                  <c:v>665.26800000000003</c:v>
                </c:pt>
                <c:pt idx="5791">
                  <c:v>665.32299999999998</c:v>
                </c:pt>
                <c:pt idx="5792">
                  <c:v>665.37800000000004</c:v>
                </c:pt>
                <c:pt idx="5793">
                  <c:v>665.43299999999999</c:v>
                </c:pt>
                <c:pt idx="5794">
                  <c:v>665.48800000000006</c:v>
                </c:pt>
                <c:pt idx="5795">
                  <c:v>665.54300000000001</c:v>
                </c:pt>
                <c:pt idx="5796">
                  <c:v>665.59799999999996</c:v>
                </c:pt>
                <c:pt idx="5797">
                  <c:v>665.65300000000002</c:v>
                </c:pt>
                <c:pt idx="5798">
                  <c:v>665.70799999999997</c:v>
                </c:pt>
                <c:pt idx="5799">
                  <c:v>665.76300000000003</c:v>
                </c:pt>
                <c:pt idx="5800">
                  <c:v>665.81799999999998</c:v>
                </c:pt>
                <c:pt idx="5801">
                  <c:v>665.87300000000005</c:v>
                </c:pt>
                <c:pt idx="5802">
                  <c:v>665.928</c:v>
                </c:pt>
                <c:pt idx="5803">
                  <c:v>665.98299999999995</c:v>
                </c:pt>
                <c:pt idx="5804">
                  <c:v>666.03800000000001</c:v>
                </c:pt>
                <c:pt idx="5805">
                  <c:v>666.09199999999998</c:v>
                </c:pt>
                <c:pt idx="5806">
                  <c:v>666.14700000000005</c:v>
                </c:pt>
                <c:pt idx="5807">
                  <c:v>666.202</c:v>
                </c:pt>
                <c:pt idx="5808">
                  <c:v>666.25699999999995</c:v>
                </c:pt>
                <c:pt idx="5809">
                  <c:v>666.31200000000001</c:v>
                </c:pt>
                <c:pt idx="5810">
                  <c:v>666.36699999999996</c:v>
                </c:pt>
                <c:pt idx="5811">
                  <c:v>666.42200000000003</c:v>
                </c:pt>
                <c:pt idx="5812">
                  <c:v>666.47699999999998</c:v>
                </c:pt>
                <c:pt idx="5813">
                  <c:v>666.53200000000004</c:v>
                </c:pt>
                <c:pt idx="5814">
                  <c:v>666.58699999999999</c:v>
                </c:pt>
                <c:pt idx="5815">
                  <c:v>666.64200000000005</c:v>
                </c:pt>
                <c:pt idx="5816">
                  <c:v>666.697</c:v>
                </c:pt>
                <c:pt idx="5817">
                  <c:v>666.75099999999998</c:v>
                </c:pt>
                <c:pt idx="5818">
                  <c:v>666.80600000000004</c:v>
                </c:pt>
                <c:pt idx="5819">
                  <c:v>666.86099999999999</c:v>
                </c:pt>
                <c:pt idx="5820">
                  <c:v>666.91600000000005</c:v>
                </c:pt>
                <c:pt idx="5821">
                  <c:v>666.971</c:v>
                </c:pt>
                <c:pt idx="5822">
                  <c:v>667.02599999999995</c:v>
                </c:pt>
                <c:pt idx="5823">
                  <c:v>667.08100000000002</c:v>
                </c:pt>
                <c:pt idx="5824">
                  <c:v>667.13599999999997</c:v>
                </c:pt>
                <c:pt idx="5825">
                  <c:v>667.19</c:v>
                </c:pt>
                <c:pt idx="5826">
                  <c:v>667.245</c:v>
                </c:pt>
                <c:pt idx="5827">
                  <c:v>667.3</c:v>
                </c:pt>
                <c:pt idx="5828">
                  <c:v>667.35500000000002</c:v>
                </c:pt>
                <c:pt idx="5829">
                  <c:v>667.41</c:v>
                </c:pt>
                <c:pt idx="5830">
                  <c:v>667.46500000000003</c:v>
                </c:pt>
                <c:pt idx="5831">
                  <c:v>667.51900000000001</c:v>
                </c:pt>
                <c:pt idx="5832">
                  <c:v>667.57399999999996</c:v>
                </c:pt>
                <c:pt idx="5833">
                  <c:v>667.62900000000002</c:v>
                </c:pt>
                <c:pt idx="5834">
                  <c:v>667.68399999999997</c:v>
                </c:pt>
                <c:pt idx="5835">
                  <c:v>667.73900000000003</c:v>
                </c:pt>
                <c:pt idx="5836">
                  <c:v>667.79300000000001</c:v>
                </c:pt>
                <c:pt idx="5837">
                  <c:v>667.84799999999996</c:v>
                </c:pt>
                <c:pt idx="5838">
                  <c:v>667.90300000000002</c:v>
                </c:pt>
                <c:pt idx="5839">
                  <c:v>667.95799999999997</c:v>
                </c:pt>
                <c:pt idx="5840">
                  <c:v>668.01300000000003</c:v>
                </c:pt>
                <c:pt idx="5841">
                  <c:v>668.06700000000001</c:v>
                </c:pt>
                <c:pt idx="5842">
                  <c:v>668.12199999999996</c:v>
                </c:pt>
                <c:pt idx="5843">
                  <c:v>668.17700000000002</c:v>
                </c:pt>
                <c:pt idx="5844">
                  <c:v>668.23199999999997</c:v>
                </c:pt>
                <c:pt idx="5845">
                  <c:v>668.28599999999994</c:v>
                </c:pt>
                <c:pt idx="5846">
                  <c:v>668.34100000000001</c:v>
                </c:pt>
                <c:pt idx="5847">
                  <c:v>668.39599999999996</c:v>
                </c:pt>
                <c:pt idx="5848">
                  <c:v>668.45</c:v>
                </c:pt>
                <c:pt idx="5849">
                  <c:v>668.505</c:v>
                </c:pt>
                <c:pt idx="5850">
                  <c:v>668.56</c:v>
                </c:pt>
                <c:pt idx="5851">
                  <c:v>668.61500000000001</c:v>
                </c:pt>
                <c:pt idx="5852">
                  <c:v>668.66899999999998</c:v>
                </c:pt>
                <c:pt idx="5853">
                  <c:v>668.72400000000005</c:v>
                </c:pt>
                <c:pt idx="5854">
                  <c:v>668.779</c:v>
                </c:pt>
                <c:pt idx="5855">
                  <c:v>668.83299999999997</c:v>
                </c:pt>
                <c:pt idx="5856">
                  <c:v>668.88800000000003</c:v>
                </c:pt>
                <c:pt idx="5857">
                  <c:v>668.94299999999998</c:v>
                </c:pt>
                <c:pt idx="5858">
                  <c:v>668.99699999999996</c:v>
                </c:pt>
                <c:pt idx="5859">
                  <c:v>669.05200000000002</c:v>
                </c:pt>
                <c:pt idx="5860">
                  <c:v>669.10699999999997</c:v>
                </c:pt>
                <c:pt idx="5861">
                  <c:v>669.16099999999994</c:v>
                </c:pt>
                <c:pt idx="5862">
                  <c:v>669.21600000000001</c:v>
                </c:pt>
                <c:pt idx="5863">
                  <c:v>669.27099999999996</c:v>
                </c:pt>
                <c:pt idx="5864">
                  <c:v>669.32500000000005</c:v>
                </c:pt>
                <c:pt idx="5865">
                  <c:v>669.38</c:v>
                </c:pt>
                <c:pt idx="5866">
                  <c:v>669.43499999999995</c:v>
                </c:pt>
                <c:pt idx="5867">
                  <c:v>669.48900000000003</c:v>
                </c:pt>
                <c:pt idx="5868">
                  <c:v>669.54399999999998</c:v>
                </c:pt>
                <c:pt idx="5869">
                  <c:v>669.59900000000005</c:v>
                </c:pt>
                <c:pt idx="5870">
                  <c:v>669.65300000000002</c:v>
                </c:pt>
                <c:pt idx="5871">
                  <c:v>669.70799999999997</c:v>
                </c:pt>
                <c:pt idx="5872">
                  <c:v>669.76199999999994</c:v>
                </c:pt>
                <c:pt idx="5873">
                  <c:v>669.81700000000001</c:v>
                </c:pt>
                <c:pt idx="5874">
                  <c:v>669.87199999999996</c:v>
                </c:pt>
                <c:pt idx="5875">
                  <c:v>669.92600000000004</c:v>
                </c:pt>
                <c:pt idx="5876">
                  <c:v>669.98099999999999</c:v>
                </c:pt>
                <c:pt idx="5877">
                  <c:v>670.03499999999997</c:v>
                </c:pt>
                <c:pt idx="5878">
                  <c:v>670.09</c:v>
                </c:pt>
                <c:pt idx="5879">
                  <c:v>670.14499999999998</c:v>
                </c:pt>
                <c:pt idx="5880">
                  <c:v>670.19899999999996</c:v>
                </c:pt>
                <c:pt idx="5881">
                  <c:v>670.25400000000002</c:v>
                </c:pt>
                <c:pt idx="5882">
                  <c:v>670.30799999999999</c:v>
                </c:pt>
                <c:pt idx="5883">
                  <c:v>670.36300000000006</c:v>
                </c:pt>
                <c:pt idx="5884">
                  <c:v>670.41700000000003</c:v>
                </c:pt>
                <c:pt idx="5885">
                  <c:v>670.47199999999998</c:v>
                </c:pt>
                <c:pt idx="5886">
                  <c:v>670.52599999999995</c:v>
                </c:pt>
                <c:pt idx="5887">
                  <c:v>670.58100000000002</c:v>
                </c:pt>
                <c:pt idx="5888">
                  <c:v>670.63499999999999</c:v>
                </c:pt>
                <c:pt idx="5889">
                  <c:v>670.69</c:v>
                </c:pt>
                <c:pt idx="5890">
                  <c:v>670.74400000000003</c:v>
                </c:pt>
                <c:pt idx="5891">
                  <c:v>670.79899999999998</c:v>
                </c:pt>
                <c:pt idx="5892">
                  <c:v>670.85299999999995</c:v>
                </c:pt>
                <c:pt idx="5893">
                  <c:v>670.90800000000002</c:v>
                </c:pt>
                <c:pt idx="5894">
                  <c:v>670.96199999999999</c:v>
                </c:pt>
                <c:pt idx="5895">
                  <c:v>671.01700000000005</c:v>
                </c:pt>
                <c:pt idx="5896">
                  <c:v>671.07100000000003</c:v>
                </c:pt>
                <c:pt idx="5897">
                  <c:v>671.12599999999998</c:v>
                </c:pt>
                <c:pt idx="5898">
                  <c:v>671.18</c:v>
                </c:pt>
                <c:pt idx="5899">
                  <c:v>671.197</c:v>
                </c:pt>
                <c:pt idx="5900">
                  <c:v>671.255</c:v>
                </c:pt>
                <c:pt idx="5901">
                  <c:v>671.31299999999999</c:v>
                </c:pt>
                <c:pt idx="5902">
                  <c:v>671.37</c:v>
                </c:pt>
                <c:pt idx="5903">
                  <c:v>671.428</c:v>
                </c:pt>
                <c:pt idx="5904">
                  <c:v>671.48500000000001</c:v>
                </c:pt>
                <c:pt idx="5905">
                  <c:v>671.54300000000001</c:v>
                </c:pt>
                <c:pt idx="5906">
                  <c:v>671.6</c:v>
                </c:pt>
                <c:pt idx="5907">
                  <c:v>671.65800000000002</c:v>
                </c:pt>
                <c:pt idx="5908">
                  <c:v>671.71500000000003</c:v>
                </c:pt>
                <c:pt idx="5909">
                  <c:v>671.77300000000002</c:v>
                </c:pt>
                <c:pt idx="5910">
                  <c:v>671.83100000000002</c:v>
                </c:pt>
                <c:pt idx="5911">
                  <c:v>671.88800000000003</c:v>
                </c:pt>
                <c:pt idx="5912">
                  <c:v>671.94600000000003</c:v>
                </c:pt>
                <c:pt idx="5913">
                  <c:v>672.00300000000004</c:v>
                </c:pt>
                <c:pt idx="5914">
                  <c:v>672.06100000000004</c:v>
                </c:pt>
                <c:pt idx="5915">
                  <c:v>672.11800000000005</c:v>
                </c:pt>
                <c:pt idx="5916">
                  <c:v>672.17600000000004</c:v>
                </c:pt>
                <c:pt idx="5917">
                  <c:v>672.23299999999995</c:v>
                </c:pt>
                <c:pt idx="5918">
                  <c:v>672.29100000000005</c:v>
                </c:pt>
                <c:pt idx="5919">
                  <c:v>672.34799999999996</c:v>
                </c:pt>
                <c:pt idx="5920">
                  <c:v>672.40599999999995</c:v>
                </c:pt>
                <c:pt idx="5921">
                  <c:v>672.46299999999997</c:v>
                </c:pt>
                <c:pt idx="5922">
                  <c:v>672.52099999999996</c:v>
                </c:pt>
                <c:pt idx="5923">
                  <c:v>672.57799999999997</c:v>
                </c:pt>
                <c:pt idx="5924">
                  <c:v>672.63599999999997</c:v>
                </c:pt>
                <c:pt idx="5925">
                  <c:v>672.69299999999998</c:v>
                </c:pt>
                <c:pt idx="5926">
                  <c:v>672.75099999999998</c:v>
                </c:pt>
                <c:pt idx="5927">
                  <c:v>672.80799999999999</c:v>
                </c:pt>
                <c:pt idx="5928">
                  <c:v>672.86500000000001</c:v>
                </c:pt>
                <c:pt idx="5929">
                  <c:v>672.923</c:v>
                </c:pt>
                <c:pt idx="5930">
                  <c:v>672.98</c:v>
                </c:pt>
                <c:pt idx="5931">
                  <c:v>673.03800000000001</c:v>
                </c:pt>
                <c:pt idx="5932">
                  <c:v>673.09500000000003</c:v>
                </c:pt>
                <c:pt idx="5933">
                  <c:v>673.15300000000002</c:v>
                </c:pt>
                <c:pt idx="5934">
                  <c:v>673.21</c:v>
                </c:pt>
                <c:pt idx="5935">
                  <c:v>673.26800000000003</c:v>
                </c:pt>
                <c:pt idx="5936">
                  <c:v>673.32500000000005</c:v>
                </c:pt>
                <c:pt idx="5937">
                  <c:v>673.38199999999995</c:v>
                </c:pt>
                <c:pt idx="5938">
                  <c:v>673.44</c:v>
                </c:pt>
                <c:pt idx="5939">
                  <c:v>673.49699999999996</c:v>
                </c:pt>
                <c:pt idx="5940">
                  <c:v>673.55499999999995</c:v>
                </c:pt>
                <c:pt idx="5941">
                  <c:v>673.61199999999997</c:v>
                </c:pt>
                <c:pt idx="5942">
                  <c:v>673.66899999999998</c:v>
                </c:pt>
                <c:pt idx="5943">
                  <c:v>673.72699999999998</c:v>
                </c:pt>
                <c:pt idx="5944">
                  <c:v>673.78399999999999</c:v>
                </c:pt>
                <c:pt idx="5945">
                  <c:v>673.84199999999998</c:v>
                </c:pt>
                <c:pt idx="5946">
                  <c:v>673.899</c:v>
                </c:pt>
                <c:pt idx="5947">
                  <c:v>673.95600000000002</c:v>
                </c:pt>
                <c:pt idx="5948">
                  <c:v>674.01400000000001</c:v>
                </c:pt>
                <c:pt idx="5949">
                  <c:v>674.07100000000003</c:v>
                </c:pt>
                <c:pt idx="5950">
                  <c:v>674.12800000000004</c:v>
                </c:pt>
                <c:pt idx="5951">
                  <c:v>674.18600000000004</c:v>
                </c:pt>
                <c:pt idx="5952">
                  <c:v>674.24300000000005</c:v>
                </c:pt>
                <c:pt idx="5953">
                  <c:v>674.3</c:v>
                </c:pt>
                <c:pt idx="5954">
                  <c:v>674.35799999999995</c:v>
                </c:pt>
                <c:pt idx="5955">
                  <c:v>674.41499999999996</c:v>
                </c:pt>
                <c:pt idx="5956">
                  <c:v>674.47199999999998</c:v>
                </c:pt>
                <c:pt idx="5957">
                  <c:v>674.53</c:v>
                </c:pt>
                <c:pt idx="5958">
                  <c:v>674.58699999999999</c:v>
                </c:pt>
                <c:pt idx="5959">
                  <c:v>674.64400000000001</c:v>
                </c:pt>
                <c:pt idx="5960">
                  <c:v>674.702</c:v>
                </c:pt>
                <c:pt idx="5961">
                  <c:v>674.75900000000001</c:v>
                </c:pt>
                <c:pt idx="5962">
                  <c:v>674.81600000000003</c:v>
                </c:pt>
                <c:pt idx="5963">
                  <c:v>674.87400000000002</c:v>
                </c:pt>
                <c:pt idx="5964">
                  <c:v>674.93100000000004</c:v>
                </c:pt>
                <c:pt idx="5965">
                  <c:v>674.98800000000006</c:v>
                </c:pt>
                <c:pt idx="5966">
                  <c:v>675.04499999999996</c:v>
                </c:pt>
                <c:pt idx="5967">
                  <c:v>675.10299999999995</c:v>
                </c:pt>
                <c:pt idx="5968">
                  <c:v>675.16</c:v>
                </c:pt>
                <c:pt idx="5969">
                  <c:v>675.21699999999998</c:v>
                </c:pt>
                <c:pt idx="5970">
                  <c:v>675.274</c:v>
                </c:pt>
                <c:pt idx="5971">
                  <c:v>675.33199999999999</c:v>
                </c:pt>
                <c:pt idx="5972">
                  <c:v>675.38900000000001</c:v>
                </c:pt>
                <c:pt idx="5973">
                  <c:v>675.44600000000003</c:v>
                </c:pt>
                <c:pt idx="5974">
                  <c:v>675.50300000000004</c:v>
                </c:pt>
                <c:pt idx="5975">
                  <c:v>675.56100000000004</c:v>
                </c:pt>
                <c:pt idx="5976">
                  <c:v>675.61800000000005</c:v>
                </c:pt>
                <c:pt idx="5977">
                  <c:v>675.67499999999995</c:v>
                </c:pt>
                <c:pt idx="5978">
                  <c:v>675.73199999999997</c:v>
                </c:pt>
                <c:pt idx="5979">
                  <c:v>675.79</c:v>
                </c:pt>
                <c:pt idx="5980">
                  <c:v>675.84699999999998</c:v>
                </c:pt>
                <c:pt idx="5981">
                  <c:v>675.904</c:v>
                </c:pt>
                <c:pt idx="5982">
                  <c:v>675.96100000000001</c:v>
                </c:pt>
                <c:pt idx="5983">
                  <c:v>676.01800000000003</c:v>
                </c:pt>
                <c:pt idx="5984">
                  <c:v>676.07600000000002</c:v>
                </c:pt>
                <c:pt idx="5985">
                  <c:v>676.13300000000004</c:v>
                </c:pt>
                <c:pt idx="5986">
                  <c:v>676.19</c:v>
                </c:pt>
                <c:pt idx="5987">
                  <c:v>676.24699999999996</c:v>
                </c:pt>
                <c:pt idx="5988">
                  <c:v>676.30399999999997</c:v>
                </c:pt>
                <c:pt idx="5989">
                  <c:v>676.36099999999999</c:v>
                </c:pt>
                <c:pt idx="5990">
                  <c:v>676.41899999999998</c:v>
                </c:pt>
                <c:pt idx="5991">
                  <c:v>676.476</c:v>
                </c:pt>
                <c:pt idx="5992">
                  <c:v>676.53300000000002</c:v>
                </c:pt>
                <c:pt idx="5993">
                  <c:v>676.59</c:v>
                </c:pt>
                <c:pt idx="5994">
                  <c:v>676.64700000000005</c:v>
                </c:pt>
                <c:pt idx="5995">
                  <c:v>676.70399999999995</c:v>
                </c:pt>
                <c:pt idx="5996">
                  <c:v>676.76199999999994</c:v>
                </c:pt>
                <c:pt idx="5997">
                  <c:v>676.81899999999996</c:v>
                </c:pt>
                <c:pt idx="5998">
                  <c:v>676.87599999999998</c:v>
                </c:pt>
                <c:pt idx="5999">
                  <c:v>676.93299999999999</c:v>
                </c:pt>
                <c:pt idx="6000">
                  <c:v>676.99</c:v>
                </c:pt>
                <c:pt idx="6001">
                  <c:v>677.04700000000003</c:v>
                </c:pt>
                <c:pt idx="6002">
                  <c:v>677.10400000000004</c:v>
                </c:pt>
                <c:pt idx="6003">
                  <c:v>677.16099999999994</c:v>
                </c:pt>
                <c:pt idx="6004">
                  <c:v>677.21799999999996</c:v>
                </c:pt>
                <c:pt idx="6005">
                  <c:v>677.27599999999995</c:v>
                </c:pt>
                <c:pt idx="6006">
                  <c:v>677.33299999999997</c:v>
                </c:pt>
                <c:pt idx="6007">
                  <c:v>677.39</c:v>
                </c:pt>
                <c:pt idx="6008">
                  <c:v>677.447</c:v>
                </c:pt>
                <c:pt idx="6009">
                  <c:v>677.50400000000002</c:v>
                </c:pt>
                <c:pt idx="6010">
                  <c:v>677.56100000000004</c:v>
                </c:pt>
                <c:pt idx="6011">
                  <c:v>677.61800000000005</c:v>
                </c:pt>
                <c:pt idx="6012">
                  <c:v>677.67499999999995</c:v>
                </c:pt>
                <c:pt idx="6013">
                  <c:v>677.73199999999997</c:v>
                </c:pt>
                <c:pt idx="6014">
                  <c:v>677.78899999999999</c:v>
                </c:pt>
                <c:pt idx="6015">
                  <c:v>677.846</c:v>
                </c:pt>
                <c:pt idx="6016">
                  <c:v>677.90300000000002</c:v>
                </c:pt>
                <c:pt idx="6017">
                  <c:v>677.96</c:v>
                </c:pt>
                <c:pt idx="6018">
                  <c:v>678.01700000000005</c:v>
                </c:pt>
                <c:pt idx="6019">
                  <c:v>678.07399999999996</c:v>
                </c:pt>
                <c:pt idx="6020">
                  <c:v>678.13099999999997</c:v>
                </c:pt>
                <c:pt idx="6021">
                  <c:v>678.18799999999999</c:v>
                </c:pt>
                <c:pt idx="6022">
                  <c:v>678.245</c:v>
                </c:pt>
                <c:pt idx="6023">
                  <c:v>678.30200000000002</c:v>
                </c:pt>
                <c:pt idx="6024">
                  <c:v>678.35900000000004</c:v>
                </c:pt>
                <c:pt idx="6025">
                  <c:v>678.41600000000005</c:v>
                </c:pt>
                <c:pt idx="6026">
                  <c:v>678.47299999999996</c:v>
                </c:pt>
                <c:pt idx="6027">
                  <c:v>678.53</c:v>
                </c:pt>
                <c:pt idx="6028">
                  <c:v>678.58699999999999</c:v>
                </c:pt>
                <c:pt idx="6029">
                  <c:v>678.64400000000001</c:v>
                </c:pt>
                <c:pt idx="6030">
                  <c:v>678.70100000000002</c:v>
                </c:pt>
                <c:pt idx="6031">
                  <c:v>678.75800000000004</c:v>
                </c:pt>
                <c:pt idx="6032">
                  <c:v>678.81500000000005</c:v>
                </c:pt>
                <c:pt idx="6033">
                  <c:v>678.87199999999996</c:v>
                </c:pt>
                <c:pt idx="6034">
                  <c:v>678.92899999999997</c:v>
                </c:pt>
                <c:pt idx="6035">
                  <c:v>678.98599999999999</c:v>
                </c:pt>
                <c:pt idx="6036">
                  <c:v>679.04300000000001</c:v>
                </c:pt>
                <c:pt idx="6037">
                  <c:v>679.1</c:v>
                </c:pt>
                <c:pt idx="6038">
                  <c:v>679.15700000000004</c:v>
                </c:pt>
                <c:pt idx="6039">
                  <c:v>679.21400000000006</c:v>
                </c:pt>
                <c:pt idx="6040">
                  <c:v>679.27099999999996</c:v>
                </c:pt>
                <c:pt idx="6041">
                  <c:v>679.32799999999997</c:v>
                </c:pt>
                <c:pt idx="6042">
                  <c:v>679.38499999999999</c:v>
                </c:pt>
                <c:pt idx="6043">
                  <c:v>679.44200000000001</c:v>
                </c:pt>
                <c:pt idx="6044">
                  <c:v>679.49900000000002</c:v>
                </c:pt>
                <c:pt idx="6045">
                  <c:v>679.55499999999995</c:v>
                </c:pt>
                <c:pt idx="6046">
                  <c:v>679.61199999999997</c:v>
                </c:pt>
                <c:pt idx="6047">
                  <c:v>679.66899999999998</c:v>
                </c:pt>
                <c:pt idx="6048">
                  <c:v>679.726</c:v>
                </c:pt>
                <c:pt idx="6049">
                  <c:v>679.78300000000002</c:v>
                </c:pt>
                <c:pt idx="6050">
                  <c:v>679.84</c:v>
                </c:pt>
                <c:pt idx="6051">
                  <c:v>679.89700000000005</c:v>
                </c:pt>
                <c:pt idx="6052">
                  <c:v>679.95399999999995</c:v>
                </c:pt>
                <c:pt idx="6053">
                  <c:v>680.01</c:v>
                </c:pt>
                <c:pt idx="6054">
                  <c:v>680.06700000000001</c:v>
                </c:pt>
                <c:pt idx="6055">
                  <c:v>680.12400000000002</c:v>
                </c:pt>
                <c:pt idx="6056">
                  <c:v>680.18100000000004</c:v>
                </c:pt>
                <c:pt idx="6057">
                  <c:v>680.23800000000006</c:v>
                </c:pt>
                <c:pt idx="6058">
                  <c:v>680.29499999999996</c:v>
                </c:pt>
                <c:pt idx="6059">
                  <c:v>680.35199999999998</c:v>
                </c:pt>
                <c:pt idx="6060">
                  <c:v>680.40800000000002</c:v>
                </c:pt>
                <c:pt idx="6061">
                  <c:v>680.46500000000003</c:v>
                </c:pt>
                <c:pt idx="6062">
                  <c:v>680.52200000000005</c:v>
                </c:pt>
                <c:pt idx="6063">
                  <c:v>680.57899999999995</c:v>
                </c:pt>
                <c:pt idx="6064">
                  <c:v>680.63599999999997</c:v>
                </c:pt>
                <c:pt idx="6065">
                  <c:v>680.69200000000001</c:v>
                </c:pt>
                <c:pt idx="6066">
                  <c:v>680.74900000000002</c:v>
                </c:pt>
                <c:pt idx="6067">
                  <c:v>680.80600000000004</c:v>
                </c:pt>
                <c:pt idx="6068">
                  <c:v>680.86300000000006</c:v>
                </c:pt>
                <c:pt idx="6069">
                  <c:v>680.92</c:v>
                </c:pt>
                <c:pt idx="6070">
                  <c:v>680.976</c:v>
                </c:pt>
                <c:pt idx="6071">
                  <c:v>681.03300000000002</c:v>
                </c:pt>
                <c:pt idx="6072">
                  <c:v>681.09</c:v>
                </c:pt>
                <c:pt idx="6073">
                  <c:v>681.14700000000005</c:v>
                </c:pt>
                <c:pt idx="6074">
                  <c:v>681.20399999999995</c:v>
                </c:pt>
                <c:pt idx="6075">
                  <c:v>681.26</c:v>
                </c:pt>
                <c:pt idx="6076">
                  <c:v>681.31700000000001</c:v>
                </c:pt>
                <c:pt idx="6077">
                  <c:v>681.37400000000002</c:v>
                </c:pt>
                <c:pt idx="6078">
                  <c:v>681.43100000000004</c:v>
                </c:pt>
                <c:pt idx="6079">
                  <c:v>681.48699999999997</c:v>
                </c:pt>
                <c:pt idx="6080">
                  <c:v>681.54399999999998</c:v>
                </c:pt>
                <c:pt idx="6081">
                  <c:v>681.601</c:v>
                </c:pt>
                <c:pt idx="6082">
                  <c:v>681.65700000000004</c:v>
                </c:pt>
                <c:pt idx="6083">
                  <c:v>681.71400000000006</c:v>
                </c:pt>
                <c:pt idx="6084">
                  <c:v>681.77099999999996</c:v>
                </c:pt>
                <c:pt idx="6085">
                  <c:v>681.82799999999997</c:v>
                </c:pt>
                <c:pt idx="6086">
                  <c:v>681.88400000000001</c:v>
                </c:pt>
                <c:pt idx="6087">
                  <c:v>681.94100000000003</c:v>
                </c:pt>
                <c:pt idx="6088">
                  <c:v>681.99800000000005</c:v>
                </c:pt>
                <c:pt idx="6089">
                  <c:v>682.05399999999997</c:v>
                </c:pt>
                <c:pt idx="6090">
                  <c:v>682.11099999999999</c:v>
                </c:pt>
                <c:pt idx="6091">
                  <c:v>682.16800000000001</c:v>
                </c:pt>
                <c:pt idx="6092">
                  <c:v>682.22400000000005</c:v>
                </c:pt>
                <c:pt idx="6093">
                  <c:v>682.28099999999995</c:v>
                </c:pt>
                <c:pt idx="6094">
                  <c:v>682.33799999999997</c:v>
                </c:pt>
                <c:pt idx="6095">
                  <c:v>682.39400000000001</c:v>
                </c:pt>
                <c:pt idx="6096">
                  <c:v>682.45100000000002</c:v>
                </c:pt>
                <c:pt idx="6097">
                  <c:v>682.50800000000004</c:v>
                </c:pt>
                <c:pt idx="6098">
                  <c:v>682.56399999999996</c:v>
                </c:pt>
                <c:pt idx="6099">
                  <c:v>682.62099999999998</c:v>
                </c:pt>
                <c:pt idx="6100">
                  <c:v>682.678</c:v>
                </c:pt>
                <c:pt idx="6101">
                  <c:v>682.73400000000004</c:v>
                </c:pt>
                <c:pt idx="6102">
                  <c:v>682.79100000000005</c:v>
                </c:pt>
                <c:pt idx="6103">
                  <c:v>682.84799999999996</c:v>
                </c:pt>
                <c:pt idx="6104">
                  <c:v>682.904</c:v>
                </c:pt>
                <c:pt idx="6105">
                  <c:v>682.96100000000001</c:v>
                </c:pt>
                <c:pt idx="6106">
                  <c:v>683.01700000000005</c:v>
                </c:pt>
                <c:pt idx="6107">
                  <c:v>683.07399999999996</c:v>
                </c:pt>
                <c:pt idx="6108">
                  <c:v>683.13099999999997</c:v>
                </c:pt>
                <c:pt idx="6109">
                  <c:v>683.18700000000001</c:v>
                </c:pt>
                <c:pt idx="6110">
                  <c:v>683.24400000000003</c:v>
                </c:pt>
                <c:pt idx="6111">
                  <c:v>683.3</c:v>
                </c:pt>
                <c:pt idx="6112">
                  <c:v>683.35699999999997</c:v>
                </c:pt>
                <c:pt idx="6113">
                  <c:v>683.41399999999999</c:v>
                </c:pt>
                <c:pt idx="6114">
                  <c:v>683.47</c:v>
                </c:pt>
                <c:pt idx="6115">
                  <c:v>683.52700000000004</c:v>
                </c:pt>
                <c:pt idx="6116">
                  <c:v>683.58299999999997</c:v>
                </c:pt>
                <c:pt idx="6117">
                  <c:v>683.64</c:v>
                </c:pt>
                <c:pt idx="6118">
                  <c:v>683.69600000000003</c:v>
                </c:pt>
                <c:pt idx="6119">
                  <c:v>683.75300000000004</c:v>
                </c:pt>
                <c:pt idx="6120">
                  <c:v>683.80899999999997</c:v>
                </c:pt>
                <c:pt idx="6121">
                  <c:v>683.86599999999999</c:v>
                </c:pt>
                <c:pt idx="6122">
                  <c:v>683.923</c:v>
                </c:pt>
                <c:pt idx="6123">
                  <c:v>683.97900000000004</c:v>
                </c:pt>
                <c:pt idx="6124">
                  <c:v>684.03599999999994</c:v>
                </c:pt>
                <c:pt idx="6125">
                  <c:v>684.09199999999998</c:v>
                </c:pt>
                <c:pt idx="6126">
                  <c:v>684.149</c:v>
                </c:pt>
                <c:pt idx="6127">
                  <c:v>684.20500000000004</c:v>
                </c:pt>
                <c:pt idx="6128">
                  <c:v>684.26199999999994</c:v>
                </c:pt>
                <c:pt idx="6129">
                  <c:v>684.31799999999998</c:v>
                </c:pt>
                <c:pt idx="6130">
                  <c:v>684.375</c:v>
                </c:pt>
                <c:pt idx="6131">
                  <c:v>684.43100000000004</c:v>
                </c:pt>
                <c:pt idx="6132">
                  <c:v>684.48800000000006</c:v>
                </c:pt>
                <c:pt idx="6133">
                  <c:v>684.54399999999998</c:v>
                </c:pt>
                <c:pt idx="6134">
                  <c:v>684.601</c:v>
                </c:pt>
                <c:pt idx="6135">
                  <c:v>684.65700000000004</c:v>
                </c:pt>
                <c:pt idx="6136">
                  <c:v>684.71299999999997</c:v>
                </c:pt>
                <c:pt idx="6137">
                  <c:v>684.77</c:v>
                </c:pt>
                <c:pt idx="6138">
                  <c:v>684.82600000000002</c:v>
                </c:pt>
                <c:pt idx="6139">
                  <c:v>684.88300000000004</c:v>
                </c:pt>
                <c:pt idx="6140">
                  <c:v>684.93899999999996</c:v>
                </c:pt>
                <c:pt idx="6141">
                  <c:v>684.99599999999998</c:v>
                </c:pt>
                <c:pt idx="6142">
                  <c:v>685.05200000000002</c:v>
                </c:pt>
                <c:pt idx="6143">
                  <c:v>685.10900000000004</c:v>
                </c:pt>
                <c:pt idx="6144">
                  <c:v>685.16499999999996</c:v>
                </c:pt>
                <c:pt idx="6145">
                  <c:v>685.221</c:v>
                </c:pt>
                <c:pt idx="6146">
                  <c:v>685.27800000000002</c:v>
                </c:pt>
                <c:pt idx="6147">
                  <c:v>685.33399999999995</c:v>
                </c:pt>
                <c:pt idx="6148">
                  <c:v>685.39099999999996</c:v>
                </c:pt>
                <c:pt idx="6149">
                  <c:v>685.447</c:v>
                </c:pt>
                <c:pt idx="6150">
                  <c:v>685.50300000000004</c:v>
                </c:pt>
                <c:pt idx="6151">
                  <c:v>685.56</c:v>
                </c:pt>
                <c:pt idx="6152">
                  <c:v>685.61599999999999</c:v>
                </c:pt>
                <c:pt idx="6153">
                  <c:v>685.673</c:v>
                </c:pt>
                <c:pt idx="6154">
                  <c:v>685.72900000000004</c:v>
                </c:pt>
                <c:pt idx="6155">
                  <c:v>685.78499999999997</c:v>
                </c:pt>
                <c:pt idx="6156">
                  <c:v>685.84199999999998</c:v>
                </c:pt>
                <c:pt idx="6157">
                  <c:v>685.89800000000002</c:v>
                </c:pt>
                <c:pt idx="6158">
                  <c:v>685.95399999999995</c:v>
                </c:pt>
                <c:pt idx="6159">
                  <c:v>686.01099999999997</c:v>
                </c:pt>
                <c:pt idx="6160">
                  <c:v>686.06700000000001</c:v>
                </c:pt>
                <c:pt idx="6161">
                  <c:v>686.12300000000005</c:v>
                </c:pt>
                <c:pt idx="6162">
                  <c:v>686.18</c:v>
                </c:pt>
                <c:pt idx="6163">
                  <c:v>686.23599999999999</c:v>
                </c:pt>
                <c:pt idx="6164">
                  <c:v>686.29200000000003</c:v>
                </c:pt>
                <c:pt idx="6165">
                  <c:v>686.34900000000005</c:v>
                </c:pt>
                <c:pt idx="6166">
                  <c:v>686.40499999999997</c:v>
                </c:pt>
                <c:pt idx="6167">
                  <c:v>686.46100000000001</c:v>
                </c:pt>
                <c:pt idx="6168">
                  <c:v>686.51800000000003</c:v>
                </c:pt>
                <c:pt idx="6169">
                  <c:v>686.57399999999996</c:v>
                </c:pt>
                <c:pt idx="6170">
                  <c:v>686.63</c:v>
                </c:pt>
                <c:pt idx="6171">
                  <c:v>686.68700000000001</c:v>
                </c:pt>
                <c:pt idx="6172">
                  <c:v>686.74300000000005</c:v>
                </c:pt>
                <c:pt idx="6173">
                  <c:v>686.79899999999998</c:v>
                </c:pt>
                <c:pt idx="6174">
                  <c:v>686.85500000000002</c:v>
                </c:pt>
                <c:pt idx="6175">
                  <c:v>686.91200000000003</c:v>
                </c:pt>
                <c:pt idx="6176">
                  <c:v>686.96799999999996</c:v>
                </c:pt>
                <c:pt idx="6177">
                  <c:v>687.024</c:v>
                </c:pt>
                <c:pt idx="6178">
                  <c:v>687.08100000000002</c:v>
                </c:pt>
                <c:pt idx="6179">
                  <c:v>687.13699999999994</c:v>
                </c:pt>
                <c:pt idx="6180">
                  <c:v>687.19299999999998</c:v>
                </c:pt>
                <c:pt idx="6181">
                  <c:v>687.24900000000002</c:v>
                </c:pt>
                <c:pt idx="6182">
                  <c:v>687.30600000000004</c:v>
                </c:pt>
                <c:pt idx="6183">
                  <c:v>687.36199999999997</c:v>
                </c:pt>
                <c:pt idx="6184">
                  <c:v>687.41800000000001</c:v>
                </c:pt>
                <c:pt idx="6185">
                  <c:v>687.47400000000005</c:v>
                </c:pt>
                <c:pt idx="6186">
                  <c:v>687.53</c:v>
                </c:pt>
                <c:pt idx="6187">
                  <c:v>687.58699999999999</c:v>
                </c:pt>
                <c:pt idx="6188">
                  <c:v>687.64300000000003</c:v>
                </c:pt>
                <c:pt idx="6189">
                  <c:v>687.69899999999996</c:v>
                </c:pt>
                <c:pt idx="6190">
                  <c:v>687.755</c:v>
                </c:pt>
                <c:pt idx="6191">
                  <c:v>687.81100000000004</c:v>
                </c:pt>
                <c:pt idx="6192">
                  <c:v>687.86800000000005</c:v>
                </c:pt>
                <c:pt idx="6193">
                  <c:v>687.92399999999998</c:v>
                </c:pt>
                <c:pt idx="6194">
                  <c:v>687.98</c:v>
                </c:pt>
                <c:pt idx="6195">
                  <c:v>688.03599999999994</c:v>
                </c:pt>
                <c:pt idx="6196">
                  <c:v>688.09199999999998</c:v>
                </c:pt>
                <c:pt idx="6197">
                  <c:v>688.149</c:v>
                </c:pt>
                <c:pt idx="6198">
                  <c:v>688.20500000000004</c:v>
                </c:pt>
                <c:pt idx="6199">
                  <c:v>688.26099999999997</c:v>
                </c:pt>
                <c:pt idx="6200">
                  <c:v>688.31700000000001</c:v>
                </c:pt>
                <c:pt idx="6201">
                  <c:v>688.37300000000005</c:v>
                </c:pt>
                <c:pt idx="6202">
                  <c:v>688.42899999999997</c:v>
                </c:pt>
                <c:pt idx="6203">
                  <c:v>688.48500000000001</c:v>
                </c:pt>
                <c:pt idx="6204">
                  <c:v>688.54200000000003</c:v>
                </c:pt>
                <c:pt idx="6205">
                  <c:v>688.59799999999996</c:v>
                </c:pt>
                <c:pt idx="6206">
                  <c:v>688.654</c:v>
                </c:pt>
                <c:pt idx="6207">
                  <c:v>688.71</c:v>
                </c:pt>
                <c:pt idx="6208">
                  <c:v>688.76599999999996</c:v>
                </c:pt>
                <c:pt idx="6209">
                  <c:v>688.822</c:v>
                </c:pt>
                <c:pt idx="6210">
                  <c:v>688.87800000000004</c:v>
                </c:pt>
                <c:pt idx="6211">
                  <c:v>688.93399999999997</c:v>
                </c:pt>
                <c:pt idx="6212">
                  <c:v>688.99</c:v>
                </c:pt>
                <c:pt idx="6213">
                  <c:v>689.04700000000003</c:v>
                </c:pt>
                <c:pt idx="6214">
                  <c:v>689.10299999999995</c:v>
                </c:pt>
                <c:pt idx="6215">
                  <c:v>689.15899999999999</c:v>
                </c:pt>
                <c:pt idx="6216">
                  <c:v>689.21500000000003</c:v>
                </c:pt>
                <c:pt idx="6217">
                  <c:v>689.27099999999996</c:v>
                </c:pt>
                <c:pt idx="6218">
                  <c:v>689.327</c:v>
                </c:pt>
                <c:pt idx="6219">
                  <c:v>689.38300000000004</c:v>
                </c:pt>
                <c:pt idx="6220">
                  <c:v>689.43899999999996</c:v>
                </c:pt>
                <c:pt idx="6221">
                  <c:v>689.495</c:v>
                </c:pt>
                <c:pt idx="6222">
                  <c:v>689.55100000000004</c:v>
                </c:pt>
                <c:pt idx="6223">
                  <c:v>689.60699999999997</c:v>
                </c:pt>
                <c:pt idx="6224">
                  <c:v>689.66300000000001</c:v>
                </c:pt>
                <c:pt idx="6225">
                  <c:v>689.71900000000005</c:v>
                </c:pt>
                <c:pt idx="6226">
                  <c:v>689.77499999999998</c:v>
                </c:pt>
                <c:pt idx="6227">
                  <c:v>689.83100000000002</c:v>
                </c:pt>
                <c:pt idx="6228">
                  <c:v>689.88699999999994</c:v>
                </c:pt>
                <c:pt idx="6229">
                  <c:v>689.94299999999998</c:v>
                </c:pt>
                <c:pt idx="6230">
                  <c:v>689.99900000000002</c:v>
                </c:pt>
                <c:pt idx="6231">
                  <c:v>690.05499999999995</c:v>
                </c:pt>
                <c:pt idx="6232">
                  <c:v>690.11099999999999</c:v>
                </c:pt>
                <c:pt idx="6233">
                  <c:v>690.16700000000003</c:v>
                </c:pt>
                <c:pt idx="6234">
                  <c:v>690.22299999999996</c:v>
                </c:pt>
                <c:pt idx="6235">
                  <c:v>690.279</c:v>
                </c:pt>
                <c:pt idx="6236">
                  <c:v>690.33500000000004</c:v>
                </c:pt>
                <c:pt idx="6237">
                  <c:v>690.39099999999996</c:v>
                </c:pt>
                <c:pt idx="6238">
                  <c:v>690.447</c:v>
                </c:pt>
                <c:pt idx="6239">
                  <c:v>690.50300000000004</c:v>
                </c:pt>
                <c:pt idx="6240">
                  <c:v>690.55899999999997</c:v>
                </c:pt>
                <c:pt idx="6241">
                  <c:v>690.61500000000001</c:v>
                </c:pt>
                <c:pt idx="6242">
                  <c:v>690.67100000000005</c:v>
                </c:pt>
                <c:pt idx="6243">
                  <c:v>690.72699999999998</c:v>
                </c:pt>
                <c:pt idx="6244">
                  <c:v>690.78300000000002</c:v>
                </c:pt>
                <c:pt idx="6245">
                  <c:v>690.83900000000006</c:v>
                </c:pt>
                <c:pt idx="6246">
                  <c:v>690.89499999999998</c:v>
                </c:pt>
                <c:pt idx="6247">
                  <c:v>690.95100000000002</c:v>
                </c:pt>
                <c:pt idx="6248">
                  <c:v>691.00699999999995</c:v>
                </c:pt>
                <c:pt idx="6249">
                  <c:v>691.06200000000001</c:v>
                </c:pt>
                <c:pt idx="6250">
                  <c:v>691.11800000000005</c:v>
                </c:pt>
                <c:pt idx="6251">
                  <c:v>691.17399999999998</c:v>
                </c:pt>
                <c:pt idx="6252">
                  <c:v>691.23</c:v>
                </c:pt>
                <c:pt idx="6253">
                  <c:v>691.28599999999994</c:v>
                </c:pt>
                <c:pt idx="6254">
                  <c:v>691.34199999999998</c:v>
                </c:pt>
                <c:pt idx="6255">
                  <c:v>691.39800000000002</c:v>
                </c:pt>
                <c:pt idx="6256">
                  <c:v>691.45399999999995</c:v>
                </c:pt>
                <c:pt idx="6257">
                  <c:v>691.51</c:v>
                </c:pt>
                <c:pt idx="6258">
                  <c:v>691.56500000000005</c:v>
                </c:pt>
                <c:pt idx="6259">
                  <c:v>691.62099999999998</c:v>
                </c:pt>
                <c:pt idx="6260">
                  <c:v>691.67700000000002</c:v>
                </c:pt>
                <c:pt idx="6261">
                  <c:v>691.73299999999995</c:v>
                </c:pt>
                <c:pt idx="6262">
                  <c:v>691.78899999999999</c:v>
                </c:pt>
                <c:pt idx="6263">
                  <c:v>691.84500000000003</c:v>
                </c:pt>
                <c:pt idx="6264">
                  <c:v>691.90099999999995</c:v>
                </c:pt>
                <c:pt idx="6265">
                  <c:v>691.95600000000002</c:v>
                </c:pt>
                <c:pt idx="6266">
                  <c:v>692.01199999999994</c:v>
                </c:pt>
                <c:pt idx="6267">
                  <c:v>692.06799999999998</c:v>
                </c:pt>
                <c:pt idx="6268">
                  <c:v>692.12400000000002</c:v>
                </c:pt>
                <c:pt idx="6269">
                  <c:v>692.18</c:v>
                </c:pt>
                <c:pt idx="6270">
                  <c:v>692.23500000000001</c:v>
                </c:pt>
                <c:pt idx="6271">
                  <c:v>692.29100000000005</c:v>
                </c:pt>
                <c:pt idx="6272">
                  <c:v>692.34699999999998</c:v>
                </c:pt>
                <c:pt idx="6273">
                  <c:v>692.40300000000002</c:v>
                </c:pt>
                <c:pt idx="6274">
                  <c:v>692.45899999999995</c:v>
                </c:pt>
                <c:pt idx="6275">
                  <c:v>692.51400000000001</c:v>
                </c:pt>
                <c:pt idx="6276">
                  <c:v>692.57</c:v>
                </c:pt>
                <c:pt idx="6277">
                  <c:v>692.62599999999998</c:v>
                </c:pt>
                <c:pt idx="6278">
                  <c:v>692.68200000000002</c:v>
                </c:pt>
                <c:pt idx="6279">
                  <c:v>692.73699999999997</c:v>
                </c:pt>
                <c:pt idx="6280">
                  <c:v>692.79300000000001</c:v>
                </c:pt>
                <c:pt idx="6281">
                  <c:v>692.84900000000005</c:v>
                </c:pt>
                <c:pt idx="6282">
                  <c:v>692.90499999999997</c:v>
                </c:pt>
                <c:pt idx="6283">
                  <c:v>692.96</c:v>
                </c:pt>
                <c:pt idx="6284">
                  <c:v>693.01599999999996</c:v>
                </c:pt>
                <c:pt idx="6285">
                  <c:v>693.072</c:v>
                </c:pt>
                <c:pt idx="6286">
                  <c:v>693.12800000000004</c:v>
                </c:pt>
                <c:pt idx="6287">
                  <c:v>693.18299999999999</c:v>
                </c:pt>
                <c:pt idx="6288">
                  <c:v>693.23900000000003</c:v>
                </c:pt>
                <c:pt idx="6289">
                  <c:v>693.29499999999996</c:v>
                </c:pt>
                <c:pt idx="6290">
                  <c:v>693.351</c:v>
                </c:pt>
                <c:pt idx="6291">
                  <c:v>693.40599999999995</c:v>
                </c:pt>
                <c:pt idx="6292">
                  <c:v>693.46199999999999</c:v>
                </c:pt>
                <c:pt idx="6293">
                  <c:v>693.51800000000003</c:v>
                </c:pt>
                <c:pt idx="6294">
                  <c:v>693.57299999999998</c:v>
                </c:pt>
                <c:pt idx="6295">
                  <c:v>693.62900000000002</c:v>
                </c:pt>
                <c:pt idx="6296">
                  <c:v>693.68499999999995</c:v>
                </c:pt>
                <c:pt idx="6297">
                  <c:v>693.74</c:v>
                </c:pt>
                <c:pt idx="6298">
                  <c:v>693.79600000000005</c:v>
                </c:pt>
                <c:pt idx="6299">
                  <c:v>693.85199999999998</c:v>
                </c:pt>
                <c:pt idx="6300">
                  <c:v>693.90700000000004</c:v>
                </c:pt>
                <c:pt idx="6301">
                  <c:v>693.96299999999997</c:v>
                </c:pt>
                <c:pt idx="6302">
                  <c:v>694.01900000000001</c:v>
                </c:pt>
                <c:pt idx="6303">
                  <c:v>694.07399999999996</c:v>
                </c:pt>
                <c:pt idx="6304">
                  <c:v>694.13</c:v>
                </c:pt>
                <c:pt idx="6305">
                  <c:v>694.18600000000004</c:v>
                </c:pt>
                <c:pt idx="6306">
                  <c:v>694.24099999999999</c:v>
                </c:pt>
                <c:pt idx="6307">
                  <c:v>694.29700000000003</c:v>
                </c:pt>
                <c:pt idx="6308">
                  <c:v>694.35199999999998</c:v>
                </c:pt>
                <c:pt idx="6309">
                  <c:v>694.40800000000002</c:v>
                </c:pt>
                <c:pt idx="6310">
                  <c:v>694.46400000000006</c:v>
                </c:pt>
                <c:pt idx="6311">
                  <c:v>694.51900000000001</c:v>
                </c:pt>
                <c:pt idx="6312">
                  <c:v>694.57500000000005</c:v>
                </c:pt>
                <c:pt idx="6313">
                  <c:v>694.63</c:v>
                </c:pt>
                <c:pt idx="6314">
                  <c:v>694.68600000000004</c:v>
                </c:pt>
                <c:pt idx="6315">
                  <c:v>694.74199999999996</c:v>
                </c:pt>
                <c:pt idx="6316">
                  <c:v>694.79700000000003</c:v>
                </c:pt>
                <c:pt idx="6317">
                  <c:v>694.85299999999995</c:v>
                </c:pt>
                <c:pt idx="6318">
                  <c:v>694.90800000000002</c:v>
                </c:pt>
                <c:pt idx="6319">
                  <c:v>694.96400000000006</c:v>
                </c:pt>
                <c:pt idx="6320">
                  <c:v>695.01900000000001</c:v>
                </c:pt>
                <c:pt idx="6321">
                  <c:v>695.07500000000005</c:v>
                </c:pt>
                <c:pt idx="6322">
                  <c:v>695.13099999999997</c:v>
                </c:pt>
                <c:pt idx="6323">
                  <c:v>695.18600000000004</c:v>
                </c:pt>
                <c:pt idx="6324">
                  <c:v>695.24199999999996</c:v>
                </c:pt>
                <c:pt idx="6325">
                  <c:v>695.29700000000003</c:v>
                </c:pt>
                <c:pt idx="6326">
                  <c:v>695.35299999999995</c:v>
                </c:pt>
                <c:pt idx="6327">
                  <c:v>695.40800000000002</c:v>
                </c:pt>
                <c:pt idx="6328">
                  <c:v>695.46400000000006</c:v>
                </c:pt>
                <c:pt idx="6329">
                  <c:v>695.51900000000001</c:v>
                </c:pt>
                <c:pt idx="6330">
                  <c:v>695.57500000000005</c:v>
                </c:pt>
                <c:pt idx="6331">
                  <c:v>695.63</c:v>
                </c:pt>
                <c:pt idx="6332">
                  <c:v>695.68600000000004</c:v>
                </c:pt>
                <c:pt idx="6333">
                  <c:v>695.74099999999999</c:v>
                </c:pt>
                <c:pt idx="6334">
                  <c:v>695.79700000000003</c:v>
                </c:pt>
                <c:pt idx="6335">
                  <c:v>695.85199999999998</c:v>
                </c:pt>
                <c:pt idx="6336">
                  <c:v>695.90800000000002</c:v>
                </c:pt>
                <c:pt idx="6337">
                  <c:v>695.96299999999997</c:v>
                </c:pt>
                <c:pt idx="6338">
                  <c:v>696.01900000000001</c:v>
                </c:pt>
                <c:pt idx="6339">
                  <c:v>696.07399999999996</c:v>
                </c:pt>
                <c:pt idx="6340">
                  <c:v>696.13</c:v>
                </c:pt>
                <c:pt idx="6341">
                  <c:v>696.18499999999995</c:v>
                </c:pt>
                <c:pt idx="6342">
                  <c:v>696.24</c:v>
                </c:pt>
                <c:pt idx="6343">
                  <c:v>696.29600000000005</c:v>
                </c:pt>
                <c:pt idx="6344">
                  <c:v>696.351</c:v>
                </c:pt>
                <c:pt idx="6345">
                  <c:v>696.40700000000004</c:v>
                </c:pt>
                <c:pt idx="6346">
                  <c:v>696.46199999999999</c:v>
                </c:pt>
                <c:pt idx="6347">
                  <c:v>696.51800000000003</c:v>
                </c:pt>
                <c:pt idx="6348">
                  <c:v>696.57299999999998</c:v>
                </c:pt>
                <c:pt idx="6349">
                  <c:v>696.62800000000004</c:v>
                </c:pt>
                <c:pt idx="6350">
                  <c:v>696.68399999999997</c:v>
                </c:pt>
                <c:pt idx="6351">
                  <c:v>696.73900000000003</c:v>
                </c:pt>
                <c:pt idx="6352">
                  <c:v>696.79499999999996</c:v>
                </c:pt>
                <c:pt idx="6353">
                  <c:v>696.85</c:v>
                </c:pt>
                <c:pt idx="6354">
                  <c:v>696.90499999999997</c:v>
                </c:pt>
                <c:pt idx="6355">
                  <c:v>696.96100000000001</c:v>
                </c:pt>
                <c:pt idx="6356">
                  <c:v>697.01599999999996</c:v>
                </c:pt>
                <c:pt idx="6357">
                  <c:v>697.072</c:v>
                </c:pt>
                <c:pt idx="6358">
                  <c:v>697.12699999999995</c:v>
                </c:pt>
                <c:pt idx="6359">
                  <c:v>697.18200000000002</c:v>
                </c:pt>
                <c:pt idx="6360">
                  <c:v>697.23800000000006</c:v>
                </c:pt>
                <c:pt idx="6361">
                  <c:v>697.29300000000001</c:v>
                </c:pt>
                <c:pt idx="6362">
                  <c:v>697.34799999999996</c:v>
                </c:pt>
                <c:pt idx="6363">
                  <c:v>697.404</c:v>
                </c:pt>
                <c:pt idx="6364">
                  <c:v>697.45899999999995</c:v>
                </c:pt>
                <c:pt idx="6365">
                  <c:v>697.51400000000001</c:v>
                </c:pt>
                <c:pt idx="6366">
                  <c:v>697.57</c:v>
                </c:pt>
                <c:pt idx="6367">
                  <c:v>697.625</c:v>
                </c:pt>
                <c:pt idx="6368">
                  <c:v>697.68</c:v>
                </c:pt>
                <c:pt idx="6369">
                  <c:v>697.73599999999999</c:v>
                </c:pt>
                <c:pt idx="6370">
                  <c:v>697.79100000000005</c:v>
                </c:pt>
                <c:pt idx="6371">
                  <c:v>697.846</c:v>
                </c:pt>
                <c:pt idx="6372">
                  <c:v>697.90099999999995</c:v>
                </c:pt>
                <c:pt idx="6373">
                  <c:v>697.95699999999999</c:v>
                </c:pt>
                <c:pt idx="6374">
                  <c:v>698.01199999999994</c:v>
                </c:pt>
                <c:pt idx="6375">
                  <c:v>698.06700000000001</c:v>
                </c:pt>
                <c:pt idx="6376">
                  <c:v>698.12300000000005</c:v>
                </c:pt>
                <c:pt idx="6377">
                  <c:v>698.178</c:v>
                </c:pt>
                <c:pt idx="6378">
                  <c:v>698.23299999999995</c:v>
                </c:pt>
                <c:pt idx="6379">
                  <c:v>698.28800000000001</c:v>
                </c:pt>
                <c:pt idx="6380">
                  <c:v>698.34400000000005</c:v>
                </c:pt>
                <c:pt idx="6381">
                  <c:v>698.399</c:v>
                </c:pt>
                <c:pt idx="6382">
                  <c:v>698.45399999999995</c:v>
                </c:pt>
                <c:pt idx="6383">
                  <c:v>698.50900000000001</c:v>
                </c:pt>
                <c:pt idx="6384">
                  <c:v>698.56500000000005</c:v>
                </c:pt>
                <c:pt idx="6385">
                  <c:v>698.62</c:v>
                </c:pt>
                <c:pt idx="6386">
                  <c:v>698.67499999999995</c:v>
                </c:pt>
                <c:pt idx="6387">
                  <c:v>698.73</c:v>
                </c:pt>
                <c:pt idx="6388">
                  <c:v>698.78599999999994</c:v>
                </c:pt>
                <c:pt idx="6389">
                  <c:v>698.84100000000001</c:v>
                </c:pt>
                <c:pt idx="6390">
                  <c:v>698.89599999999996</c:v>
                </c:pt>
                <c:pt idx="6391">
                  <c:v>698.95100000000002</c:v>
                </c:pt>
                <c:pt idx="6392">
                  <c:v>699.00599999999997</c:v>
                </c:pt>
                <c:pt idx="6393">
                  <c:v>699.06200000000001</c:v>
                </c:pt>
                <c:pt idx="6394">
                  <c:v>699.11699999999996</c:v>
                </c:pt>
                <c:pt idx="6395">
                  <c:v>699.17200000000003</c:v>
                </c:pt>
                <c:pt idx="6396">
                  <c:v>699.22699999999998</c:v>
                </c:pt>
                <c:pt idx="6397">
                  <c:v>699.28200000000004</c:v>
                </c:pt>
                <c:pt idx="6398">
                  <c:v>699.33699999999999</c:v>
                </c:pt>
                <c:pt idx="6399">
                  <c:v>699.39300000000003</c:v>
                </c:pt>
                <c:pt idx="6400">
                  <c:v>699.44799999999998</c:v>
                </c:pt>
                <c:pt idx="6401">
                  <c:v>699.50300000000004</c:v>
                </c:pt>
                <c:pt idx="6402">
                  <c:v>699.55799999999999</c:v>
                </c:pt>
                <c:pt idx="6403">
                  <c:v>699.61300000000006</c:v>
                </c:pt>
                <c:pt idx="6404">
                  <c:v>699.66800000000001</c:v>
                </c:pt>
                <c:pt idx="6405">
                  <c:v>699.72299999999996</c:v>
                </c:pt>
                <c:pt idx="6406">
                  <c:v>699.779</c:v>
                </c:pt>
                <c:pt idx="6407">
                  <c:v>699.83399999999995</c:v>
                </c:pt>
                <c:pt idx="6408">
                  <c:v>699.88900000000001</c:v>
                </c:pt>
                <c:pt idx="6409">
                  <c:v>699.94399999999996</c:v>
                </c:pt>
                <c:pt idx="6410">
                  <c:v>699.99900000000002</c:v>
                </c:pt>
                <c:pt idx="6411">
                  <c:v>700.05399999999997</c:v>
                </c:pt>
                <c:pt idx="6412">
                  <c:v>700.10900000000004</c:v>
                </c:pt>
                <c:pt idx="6413">
                  <c:v>700.16399999999999</c:v>
                </c:pt>
                <c:pt idx="6414">
                  <c:v>700.21900000000005</c:v>
                </c:pt>
                <c:pt idx="6415">
                  <c:v>700.274</c:v>
                </c:pt>
                <c:pt idx="6416">
                  <c:v>700.33</c:v>
                </c:pt>
                <c:pt idx="6417">
                  <c:v>700.38499999999999</c:v>
                </c:pt>
                <c:pt idx="6418">
                  <c:v>700.44</c:v>
                </c:pt>
                <c:pt idx="6419">
                  <c:v>700.495</c:v>
                </c:pt>
                <c:pt idx="6420">
                  <c:v>700.55</c:v>
                </c:pt>
                <c:pt idx="6421">
                  <c:v>700.60500000000002</c:v>
                </c:pt>
                <c:pt idx="6422">
                  <c:v>700.66</c:v>
                </c:pt>
                <c:pt idx="6423">
                  <c:v>700.71500000000003</c:v>
                </c:pt>
                <c:pt idx="6424">
                  <c:v>700.77</c:v>
                </c:pt>
                <c:pt idx="6425">
                  <c:v>700.82500000000005</c:v>
                </c:pt>
                <c:pt idx="6426">
                  <c:v>700.88</c:v>
                </c:pt>
                <c:pt idx="6427">
                  <c:v>700.93499999999995</c:v>
                </c:pt>
                <c:pt idx="6428">
                  <c:v>700.99</c:v>
                </c:pt>
                <c:pt idx="6429">
                  <c:v>701.04499999999996</c:v>
                </c:pt>
                <c:pt idx="6430">
                  <c:v>701.1</c:v>
                </c:pt>
                <c:pt idx="6431">
                  <c:v>701.15499999999997</c:v>
                </c:pt>
                <c:pt idx="6432">
                  <c:v>701.21</c:v>
                </c:pt>
                <c:pt idx="6433">
                  <c:v>701.26499999999999</c:v>
                </c:pt>
                <c:pt idx="6434">
                  <c:v>701.32</c:v>
                </c:pt>
                <c:pt idx="6435">
                  <c:v>701.375</c:v>
                </c:pt>
                <c:pt idx="6436">
                  <c:v>701.43</c:v>
                </c:pt>
                <c:pt idx="6437">
                  <c:v>701.48500000000001</c:v>
                </c:pt>
                <c:pt idx="6438">
                  <c:v>701.54</c:v>
                </c:pt>
                <c:pt idx="6439">
                  <c:v>701.59500000000003</c:v>
                </c:pt>
                <c:pt idx="6440">
                  <c:v>701.65</c:v>
                </c:pt>
                <c:pt idx="6441">
                  <c:v>701.70500000000004</c:v>
                </c:pt>
                <c:pt idx="6442">
                  <c:v>701.76</c:v>
                </c:pt>
                <c:pt idx="6443">
                  <c:v>701.81500000000005</c:v>
                </c:pt>
                <c:pt idx="6444">
                  <c:v>701.87</c:v>
                </c:pt>
                <c:pt idx="6445">
                  <c:v>701.92399999999998</c:v>
                </c:pt>
                <c:pt idx="6446">
                  <c:v>701.97900000000004</c:v>
                </c:pt>
                <c:pt idx="6447">
                  <c:v>702.03399999999999</c:v>
                </c:pt>
                <c:pt idx="6448">
                  <c:v>702.08900000000006</c:v>
                </c:pt>
                <c:pt idx="6449">
                  <c:v>702.14400000000001</c:v>
                </c:pt>
                <c:pt idx="6450">
                  <c:v>702.19899999999996</c:v>
                </c:pt>
                <c:pt idx="6451">
                  <c:v>702.25400000000002</c:v>
                </c:pt>
                <c:pt idx="6452">
                  <c:v>702.30899999999997</c:v>
                </c:pt>
                <c:pt idx="6453">
                  <c:v>702.36400000000003</c:v>
                </c:pt>
                <c:pt idx="6454">
                  <c:v>702.41899999999998</c:v>
                </c:pt>
                <c:pt idx="6455">
                  <c:v>702.47299999999996</c:v>
                </c:pt>
                <c:pt idx="6456">
                  <c:v>702.52800000000002</c:v>
                </c:pt>
                <c:pt idx="6457">
                  <c:v>702.58299999999997</c:v>
                </c:pt>
                <c:pt idx="6458">
                  <c:v>702.63800000000003</c:v>
                </c:pt>
                <c:pt idx="6459">
                  <c:v>702.69299999999998</c:v>
                </c:pt>
                <c:pt idx="6460">
                  <c:v>702.74800000000005</c:v>
                </c:pt>
                <c:pt idx="6461">
                  <c:v>702.803</c:v>
                </c:pt>
                <c:pt idx="6462">
                  <c:v>702.85699999999997</c:v>
                </c:pt>
                <c:pt idx="6463">
                  <c:v>702.91200000000003</c:v>
                </c:pt>
                <c:pt idx="6464">
                  <c:v>702.96699999999998</c:v>
                </c:pt>
                <c:pt idx="6465">
                  <c:v>703.02200000000005</c:v>
                </c:pt>
                <c:pt idx="6466">
                  <c:v>703.077</c:v>
                </c:pt>
                <c:pt idx="6467">
                  <c:v>703.13199999999995</c:v>
                </c:pt>
                <c:pt idx="6468">
                  <c:v>703.18600000000004</c:v>
                </c:pt>
                <c:pt idx="6469">
                  <c:v>703.24099999999999</c:v>
                </c:pt>
                <c:pt idx="6470">
                  <c:v>703.29600000000005</c:v>
                </c:pt>
                <c:pt idx="6471">
                  <c:v>703.351</c:v>
                </c:pt>
                <c:pt idx="6472">
                  <c:v>703.40599999999995</c:v>
                </c:pt>
                <c:pt idx="6473">
                  <c:v>703.46</c:v>
                </c:pt>
                <c:pt idx="6474">
                  <c:v>703.51499999999999</c:v>
                </c:pt>
                <c:pt idx="6475">
                  <c:v>703.57</c:v>
                </c:pt>
                <c:pt idx="6476">
                  <c:v>703.625</c:v>
                </c:pt>
                <c:pt idx="6477">
                  <c:v>703.67899999999997</c:v>
                </c:pt>
                <c:pt idx="6478">
                  <c:v>703.73400000000004</c:v>
                </c:pt>
                <c:pt idx="6479">
                  <c:v>703.78899999999999</c:v>
                </c:pt>
                <c:pt idx="6480">
                  <c:v>703.84400000000005</c:v>
                </c:pt>
                <c:pt idx="6481">
                  <c:v>703.89800000000002</c:v>
                </c:pt>
                <c:pt idx="6482">
                  <c:v>703.95299999999997</c:v>
                </c:pt>
                <c:pt idx="6483">
                  <c:v>704.00800000000004</c:v>
                </c:pt>
                <c:pt idx="6484">
                  <c:v>704.06299999999999</c:v>
                </c:pt>
                <c:pt idx="6485">
                  <c:v>704.11699999999996</c:v>
                </c:pt>
                <c:pt idx="6486">
                  <c:v>704.17200000000003</c:v>
                </c:pt>
                <c:pt idx="6487">
                  <c:v>704.22699999999998</c:v>
                </c:pt>
                <c:pt idx="6488">
                  <c:v>704.28200000000004</c:v>
                </c:pt>
                <c:pt idx="6489">
                  <c:v>704.33600000000001</c:v>
                </c:pt>
                <c:pt idx="6490">
                  <c:v>704.39099999999996</c:v>
                </c:pt>
                <c:pt idx="6491">
                  <c:v>704.44600000000003</c:v>
                </c:pt>
                <c:pt idx="6492">
                  <c:v>704.5</c:v>
                </c:pt>
                <c:pt idx="6493">
                  <c:v>704.55499999999995</c:v>
                </c:pt>
                <c:pt idx="6494">
                  <c:v>704.61</c:v>
                </c:pt>
                <c:pt idx="6495">
                  <c:v>704.66399999999999</c:v>
                </c:pt>
                <c:pt idx="6496">
                  <c:v>704.71900000000005</c:v>
                </c:pt>
                <c:pt idx="6497">
                  <c:v>704.774</c:v>
                </c:pt>
                <c:pt idx="6498">
                  <c:v>704.82799999999997</c:v>
                </c:pt>
                <c:pt idx="6499">
                  <c:v>704.88300000000004</c:v>
                </c:pt>
                <c:pt idx="6500">
                  <c:v>704.93799999999999</c:v>
                </c:pt>
                <c:pt idx="6501">
                  <c:v>704.99199999999996</c:v>
                </c:pt>
                <c:pt idx="6502">
                  <c:v>705.04700000000003</c:v>
                </c:pt>
                <c:pt idx="6503">
                  <c:v>705.10199999999998</c:v>
                </c:pt>
                <c:pt idx="6504">
                  <c:v>705.15599999999995</c:v>
                </c:pt>
                <c:pt idx="6505">
                  <c:v>705.21100000000001</c:v>
                </c:pt>
                <c:pt idx="6506">
                  <c:v>705.26499999999999</c:v>
                </c:pt>
                <c:pt idx="6507">
                  <c:v>705.32</c:v>
                </c:pt>
                <c:pt idx="6508">
                  <c:v>705.375</c:v>
                </c:pt>
                <c:pt idx="6509">
                  <c:v>705.42899999999997</c:v>
                </c:pt>
                <c:pt idx="6510">
                  <c:v>705.48400000000004</c:v>
                </c:pt>
                <c:pt idx="6511">
                  <c:v>705.53800000000001</c:v>
                </c:pt>
                <c:pt idx="6512">
                  <c:v>705.59299999999996</c:v>
                </c:pt>
                <c:pt idx="6513">
                  <c:v>705.64800000000002</c:v>
                </c:pt>
                <c:pt idx="6514">
                  <c:v>705.702</c:v>
                </c:pt>
                <c:pt idx="6515">
                  <c:v>705.75699999999995</c:v>
                </c:pt>
                <c:pt idx="6516">
                  <c:v>705.81100000000004</c:v>
                </c:pt>
                <c:pt idx="6517">
                  <c:v>705.86599999999999</c:v>
                </c:pt>
                <c:pt idx="6518">
                  <c:v>705.92</c:v>
                </c:pt>
                <c:pt idx="6519">
                  <c:v>705.97500000000002</c:v>
                </c:pt>
                <c:pt idx="6520">
                  <c:v>706.029</c:v>
                </c:pt>
                <c:pt idx="6521">
                  <c:v>706.08399999999995</c:v>
                </c:pt>
                <c:pt idx="6522">
                  <c:v>706.13900000000001</c:v>
                </c:pt>
                <c:pt idx="6523">
                  <c:v>706.19299999999998</c:v>
                </c:pt>
                <c:pt idx="6524">
                  <c:v>706.24800000000005</c:v>
                </c:pt>
                <c:pt idx="6525">
                  <c:v>706.30200000000002</c:v>
                </c:pt>
                <c:pt idx="6526">
                  <c:v>706.35699999999997</c:v>
                </c:pt>
                <c:pt idx="6527">
                  <c:v>706.41099999999994</c:v>
                </c:pt>
                <c:pt idx="6528">
                  <c:v>706.46600000000001</c:v>
                </c:pt>
                <c:pt idx="6529">
                  <c:v>706.52</c:v>
                </c:pt>
                <c:pt idx="6530">
                  <c:v>706.57500000000005</c:v>
                </c:pt>
                <c:pt idx="6531">
                  <c:v>706.62900000000002</c:v>
                </c:pt>
                <c:pt idx="6532">
                  <c:v>706.68399999999997</c:v>
                </c:pt>
                <c:pt idx="6533">
                  <c:v>706.73800000000006</c:v>
                </c:pt>
                <c:pt idx="6534">
                  <c:v>706.79300000000001</c:v>
                </c:pt>
                <c:pt idx="6535">
                  <c:v>706.84699999999998</c:v>
                </c:pt>
                <c:pt idx="6536">
                  <c:v>706.90099999999995</c:v>
                </c:pt>
                <c:pt idx="6537">
                  <c:v>706.95600000000002</c:v>
                </c:pt>
                <c:pt idx="6538">
                  <c:v>707.01</c:v>
                </c:pt>
                <c:pt idx="6539">
                  <c:v>707.06500000000005</c:v>
                </c:pt>
                <c:pt idx="6540">
                  <c:v>707.11900000000003</c:v>
                </c:pt>
                <c:pt idx="6541">
                  <c:v>707.17399999999998</c:v>
                </c:pt>
                <c:pt idx="6542">
                  <c:v>707.22799999999995</c:v>
                </c:pt>
                <c:pt idx="6543">
                  <c:v>707.28300000000002</c:v>
                </c:pt>
                <c:pt idx="6544">
                  <c:v>707.33699999999999</c:v>
                </c:pt>
                <c:pt idx="6545">
                  <c:v>707.39099999999996</c:v>
                </c:pt>
                <c:pt idx="6546">
                  <c:v>707.44600000000003</c:v>
                </c:pt>
                <c:pt idx="6547">
                  <c:v>707.5</c:v>
                </c:pt>
                <c:pt idx="6548">
                  <c:v>707.55499999999995</c:v>
                </c:pt>
                <c:pt idx="6549">
                  <c:v>707.60900000000004</c:v>
                </c:pt>
                <c:pt idx="6550">
                  <c:v>707.66300000000001</c:v>
                </c:pt>
                <c:pt idx="6551">
                  <c:v>707.71799999999996</c:v>
                </c:pt>
                <c:pt idx="6552">
                  <c:v>707.77200000000005</c:v>
                </c:pt>
                <c:pt idx="6553">
                  <c:v>707.827</c:v>
                </c:pt>
                <c:pt idx="6554">
                  <c:v>707.88099999999997</c:v>
                </c:pt>
                <c:pt idx="6555">
                  <c:v>707.93499999999995</c:v>
                </c:pt>
                <c:pt idx="6556">
                  <c:v>707.99</c:v>
                </c:pt>
                <c:pt idx="6557">
                  <c:v>708.04399999999998</c:v>
                </c:pt>
                <c:pt idx="6558">
                  <c:v>708.09799999999996</c:v>
                </c:pt>
                <c:pt idx="6559">
                  <c:v>708.15300000000002</c:v>
                </c:pt>
                <c:pt idx="6560">
                  <c:v>708.20699999999999</c:v>
                </c:pt>
                <c:pt idx="6561">
                  <c:v>708.26099999999997</c:v>
                </c:pt>
                <c:pt idx="6562">
                  <c:v>708.31600000000003</c:v>
                </c:pt>
                <c:pt idx="6563">
                  <c:v>708.37</c:v>
                </c:pt>
                <c:pt idx="6564">
                  <c:v>708.42399999999998</c:v>
                </c:pt>
                <c:pt idx="6565">
                  <c:v>708.47900000000004</c:v>
                </c:pt>
                <c:pt idx="6566">
                  <c:v>708.53300000000002</c:v>
                </c:pt>
                <c:pt idx="6567">
                  <c:v>708.58699999999999</c:v>
                </c:pt>
                <c:pt idx="6568">
                  <c:v>708.64200000000005</c:v>
                </c:pt>
                <c:pt idx="6569">
                  <c:v>708.69600000000003</c:v>
                </c:pt>
                <c:pt idx="6570">
                  <c:v>708.75</c:v>
                </c:pt>
                <c:pt idx="6571">
                  <c:v>708.80399999999997</c:v>
                </c:pt>
                <c:pt idx="6572">
                  <c:v>708.85900000000004</c:v>
                </c:pt>
                <c:pt idx="6573">
                  <c:v>708.91300000000001</c:v>
                </c:pt>
                <c:pt idx="6574">
                  <c:v>708.96699999999998</c:v>
                </c:pt>
                <c:pt idx="6575">
                  <c:v>709.02099999999996</c:v>
                </c:pt>
                <c:pt idx="6576">
                  <c:v>709.07600000000002</c:v>
                </c:pt>
                <c:pt idx="6577">
                  <c:v>709.13</c:v>
                </c:pt>
                <c:pt idx="6578">
                  <c:v>709.18399999999997</c:v>
                </c:pt>
                <c:pt idx="6579">
                  <c:v>709.23800000000006</c:v>
                </c:pt>
                <c:pt idx="6580">
                  <c:v>709.29300000000001</c:v>
                </c:pt>
                <c:pt idx="6581">
                  <c:v>709.34699999999998</c:v>
                </c:pt>
                <c:pt idx="6582">
                  <c:v>709.40099999999995</c:v>
                </c:pt>
                <c:pt idx="6583">
                  <c:v>709.45500000000004</c:v>
                </c:pt>
                <c:pt idx="6584">
                  <c:v>709.51</c:v>
                </c:pt>
                <c:pt idx="6585">
                  <c:v>709.56399999999996</c:v>
                </c:pt>
                <c:pt idx="6586">
                  <c:v>709.61800000000005</c:v>
                </c:pt>
                <c:pt idx="6587">
                  <c:v>709.67200000000003</c:v>
                </c:pt>
                <c:pt idx="6588">
                  <c:v>709.726</c:v>
                </c:pt>
                <c:pt idx="6589">
                  <c:v>709.78099999999995</c:v>
                </c:pt>
                <c:pt idx="6590">
                  <c:v>709.83500000000004</c:v>
                </c:pt>
                <c:pt idx="6591">
                  <c:v>709.88900000000001</c:v>
                </c:pt>
                <c:pt idx="6592">
                  <c:v>709.94299999999998</c:v>
                </c:pt>
                <c:pt idx="6593">
                  <c:v>709.99699999999996</c:v>
                </c:pt>
                <c:pt idx="6594">
                  <c:v>710.05100000000004</c:v>
                </c:pt>
                <c:pt idx="6595">
                  <c:v>710.10599999999999</c:v>
                </c:pt>
                <c:pt idx="6596">
                  <c:v>710.16</c:v>
                </c:pt>
                <c:pt idx="6597">
                  <c:v>710.21400000000006</c:v>
                </c:pt>
                <c:pt idx="6598">
                  <c:v>710.26800000000003</c:v>
                </c:pt>
                <c:pt idx="6599">
                  <c:v>710.322</c:v>
                </c:pt>
                <c:pt idx="6600">
                  <c:v>710.37599999999998</c:v>
                </c:pt>
                <c:pt idx="6601">
                  <c:v>710.43</c:v>
                </c:pt>
                <c:pt idx="6602">
                  <c:v>710.48500000000001</c:v>
                </c:pt>
                <c:pt idx="6603">
                  <c:v>710.53899999999999</c:v>
                </c:pt>
                <c:pt idx="6604">
                  <c:v>710.59299999999996</c:v>
                </c:pt>
                <c:pt idx="6605">
                  <c:v>710.64700000000005</c:v>
                </c:pt>
                <c:pt idx="6606">
                  <c:v>710.70100000000002</c:v>
                </c:pt>
                <c:pt idx="6607">
                  <c:v>710.755</c:v>
                </c:pt>
                <c:pt idx="6608">
                  <c:v>710.80899999999997</c:v>
                </c:pt>
                <c:pt idx="6609">
                  <c:v>710.86300000000006</c:v>
                </c:pt>
                <c:pt idx="6610">
                  <c:v>710.91700000000003</c:v>
                </c:pt>
                <c:pt idx="6611">
                  <c:v>710.971</c:v>
                </c:pt>
                <c:pt idx="6612">
                  <c:v>711.02499999999998</c:v>
                </c:pt>
                <c:pt idx="6613">
                  <c:v>711.07899999999995</c:v>
                </c:pt>
                <c:pt idx="6614">
                  <c:v>711.13400000000001</c:v>
                </c:pt>
                <c:pt idx="6615">
                  <c:v>711.18799999999999</c:v>
                </c:pt>
                <c:pt idx="6616">
                  <c:v>711.24199999999996</c:v>
                </c:pt>
                <c:pt idx="6617">
                  <c:v>711.29600000000005</c:v>
                </c:pt>
                <c:pt idx="6618">
                  <c:v>711.35</c:v>
                </c:pt>
                <c:pt idx="6619">
                  <c:v>711.404</c:v>
                </c:pt>
                <c:pt idx="6620">
                  <c:v>711.45799999999997</c:v>
                </c:pt>
                <c:pt idx="6621">
                  <c:v>711.51199999999994</c:v>
                </c:pt>
                <c:pt idx="6622">
                  <c:v>711.56600000000003</c:v>
                </c:pt>
                <c:pt idx="6623">
                  <c:v>711.62</c:v>
                </c:pt>
                <c:pt idx="6624">
                  <c:v>711.67399999999998</c:v>
                </c:pt>
                <c:pt idx="6625">
                  <c:v>711.72799999999995</c:v>
                </c:pt>
                <c:pt idx="6626">
                  <c:v>711.78200000000004</c:v>
                </c:pt>
                <c:pt idx="6627">
                  <c:v>711.83600000000001</c:v>
                </c:pt>
                <c:pt idx="6628">
                  <c:v>711.89</c:v>
                </c:pt>
                <c:pt idx="6629">
                  <c:v>711.94399999999996</c:v>
                </c:pt>
                <c:pt idx="6630">
                  <c:v>711.99800000000005</c:v>
                </c:pt>
                <c:pt idx="6631">
                  <c:v>712.05200000000002</c:v>
                </c:pt>
                <c:pt idx="6632">
                  <c:v>712.10599999999999</c:v>
                </c:pt>
                <c:pt idx="6633">
                  <c:v>712.16</c:v>
                </c:pt>
                <c:pt idx="6634">
                  <c:v>712.21400000000006</c:v>
                </c:pt>
                <c:pt idx="6635">
                  <c:v>712.26800000000003</c:v>
                </c:pt>
                <c:pt idx="6636">
                  <c:v>712.322</c:v>
                </c:pt>
                <c:pt idx="6637">
                  <c:v>712.375</c:v>
                </c:pt>
                <c:pt idx="6638">
                  <c:v>712.42899999999997</c:v>
                </c:pt>
                <c:pt idx="6639">
                  <c:v>712.48299999999995</c:v>
                </c:pt>
                <c:pt idx="6640">
                  <c:v>712.53700000000003</c:v>
                </c:pt>
                <c:pt idx="6641">
                  <c:v>712.59100000000001</c:v>
                </c:pt>
                <c:pt idx="6642">
                  <c:v>712.64499999999998</c:v>
                </c:pt>
                <c:pt idx="6643">
                  <c:v>712.69899999999996</c:v>
                </c:pt>
                <c:pt idx="6644">
                  <c:v>712.75300000000004</c:v>
                </c:pt>
                <c:pt idx="6645">
                  <c:v>712.80700000000002</c:v>
                </c:pt>
                <c:pt idx="6646">
                  <c:v>712.86099999999999</c:v>
                </c:pt>
                <c:pt idx="6647">
                  <c:v>712.91499999999996</c:v>
                </c:pt>
                <c:pt idx="6648">
                  <c:v>712.96799999999996</c:v>
                </c:pt>
                <c:pt idx="6649">
                  <c:v>713.02200000000005</c:v>
                </c:pt>
                <c:pt idx="6650">
                  <c:v>713.07600000000002</c:v>
                </c:pt>
                <c:pt idx="6651">
                  <c:v>713.13</c:v>
                </c:pt>
                <c:pt idx="6652">
                  <c:v>713.18399999999997</c:v>
                </c:pt>
                <c:pt idx="6653">
                  <c:v>713.23800000000006</c:v>
                </c:pt>
                <c:pt idx="6654">
                  <c:v>713.29200000000003</c:v>
                </c:pt>
                <c:pt idx="6655">
                  <c:v>713.34500000000003</c:v>
                </c:pt>
                <c:pt idx="6656">
                  <c:v>713.399</c:v>
                </c:pt>
                <c:pt idx="6657">
                  <c:v>713.45299999999997</c:v>
                </c:pt>
                <c:pt idx="6658">
                  <c:v>713.50699999999995</c:v>
                </c:pt>
                <c:pt idx="6659">
                  <c:v>713.56100000000004</c:v>
                </c:pt>
                <c:pt idx="6660">
                  <c:v>713.61500000000001</c:v>
                </c:pt>
                <c:pt idx="6661">
                  <c:v>713.66800000000001</c:v>
                </c:pt>
                <c:pt idx="6662">
                  <c:v>713.72199999999998</c:v>
                </c:pt>
                <c:pt idx="6663">
                  <c:v>713.77599999999995</c:v>
                </c:pt>
                <c:pt idx="6664">
                  <c:v>713.83</c:v>
                </c:pt>
                <c:pt idx="6665">
                  <c:v>713.88400000000001</c:v>
                </c:pt>
                <c:pt idx="6666">
                  <c:v>713.93700000000001</c:v>
                </c:pt>
                <c:pt idx="6667">
                  <c:v>713.99099999999999</c:v>
                </c:pt>
                <c:pt idx="6668">
                  <c:v>714.04499999999996</c:v>
                </c:pt>
                <c:pt idx="6669">
                  <c:v>714.09900000000005</c:v>
                </c:pt>
                <c:pt idx="6670">
                  <c:v>714.15200000000004</c:v>
                </c:pt>
                <c:pt idx="6671">
                  <c:v>714.20600000000002</c:v>
                </c:pt>
                <c:pt idx="6672">
                  <c:v>714.26</c:v>
                </c:pt>
                <c:pt idx="6673">
                  <c:v>714.31399999999996</c:v>
                </c:pt>
                <c:pt idx="6674">
                  <c:v>714.36699999999996</c:v>
                </c:pt>
                <c:pt idx="6675">
                  <c:v>714.42100000000005</c:v>
                </c:pt>
                <c:pt idx="6676">
                  <c:v>714.47500000000002</c:v>
                </c:pt>
                <c:pt idx="6677">
                  <c:v>714.529</c:v>
                </c:pt>
                <c:pt idx="6678">
                  <c:v>714.58199999999999</c:v>
                </c:pt>
                <c:pt idx="6679">
                  <c:v>714.63599999999997</c:v>
                </c:pt>
                <c:pt idx="6680">
                  <c:v>714.69</c:v>
                </c:pt>
                <c:pt idx="6681">
                  <c:v>714.74400000000003</c:v>
                </c:pt>
                <c:pt idx="6682">
                  <c:v>714.79700000000003</c:v>
                </c:pt>
                <c:pt idx="6683">
                  <c:v>714.851</c:v>
                </c:pt>
                <c:pt idx="6684">
                  <c:v>714.90499999999997</c:v>
                </c:pt>
                <c:pt idx="6685">
                  <c:v>714.95799999999997</c:v>
                </c:pt>
                <c:pt idx="6686">
                  <c:v>715.01199999999994</c:v>
                </c:pt>
                <c:pt idx="6687">
                  <c:v>715.06600000000003</c:v>
                </c:pt>
                <c:pt idx="6688">
                  <c:v>715.11900000000003</c:v>
                </c:pt>
                <c:pt idx="6689">
                  <c:v>715.173</c:v>
                </c:pt>
                <c:pt idx="6690">
                  <c:v>715.22699999999998</c:v>
                </c:pt>
                <c:pt idx="6691">
                  <c:v>715.28</c:v>
                </c:pt>
                <c:pt idx="6692">
                  <c:v>715.33399999999995</c:v>
                </c:pt>
                <c:pt idx="6693">
                  <c:v>715.38800000000003</c:v>
                </c:pt>
                <c:pt idx="6694">
                  <c:v>715.44100000000003</c:v>
                </c:pt>
                <c:pt idx="6695">
                  <c:v>715.495</c:v>
                </c:pt>
                <c:pt idx="6696">
                  <c:v>715.54899999999998</c:v>
                </c:pt>
                <c:pt idx="6697">
                  <c:v>715.60199999999998</c:v>
                </c:pt>
                <c:pt idx="6698">
                  <c:v>715.65599999999995</c:v>
                </c:pt>
                <c:pt idx="6699">
                  <c:v>715.70899999999995</c:v>
                </c:pt>
                <c:pt idx="6700">
                  <c:v>715.76300000000003</c:v>
                </c:pt>
                <c:pt idx="6701">
                  <c:v>715.81700000000001</c:v>
                </c:pt>
                <c:pt idx="6702">
                  <c:v>715.87</c:v>
                </c:pt>
                <c:pt idx="6703">
                  <c:v>715.92399999999998</c:v>
                </c:pt>
                <c:pt idx="6704">
                  <c:v>715.97699999999998</c:v>
                </c:pt>
                <c:pt idx="6705">
                  <c:v>716.03099999999995</c:v>
                </c:pt>
                <c:pt idx="6706">
                  <c:v>716.08500000000004</c:v>
                </c:pt>
                <c:pt idx="6707">
                  <c:v>716.13800000000003</c:v>
                </c:pt>
                <c:pt idx="6708">
                  <c:v>716.19200000000001</c:v>
                </c:pt>
                <c:pt idx="6709">
                  <c:v>716.245</c:v>
                </c:pt>
                <c:pt idx="6710">
                  <c:v>716.29899999999998</c:v>
                </c:pt>
                <c:pt idx="6711">
                  <c:v>716.35199999999998</c:v>
                </c:pt>
                <c:pt idx="6712">
                  <c:v>716.40599999999995</c:v>
                </c:pt>
                <c:pt idx="6713">
                  <c:v>716.45899999999995</c:v>
                </c:pt>
                <c:pt idx="6714">
                  <c:v>716.51300000000003</c:v>
                </c:pt>
                <c:pt idx="6715">
                  <c:v>716.56700000000001</c:v>
                </c:pt>
                <c:pt idx="6716">
                  <c:v>716.62</c:v>
                </c:pt>
                <c:pt idx="6717">
                  <c:v>716.67399999999998</c:v>
                </c:pt>
                <c:pt idx="6718">
                  <c:v>716.72699999999998</c:v>
                </c:pt>
                <c:pt idx="6719">
                  <c:v>716.78099999999995</c:v>
                </c:pt>
                <c:pt idx="6720">
                  <c:v>716.83399999999995</c:v>
                </c:pt>
                <c:pt idx="6721">
                  <c:v>716.88800000000003</c:v>
                </c:pt>
                <c:pt idx="6722">
                  <c:v>716.94100000000003</c:v>
                </c:pt>
                <c:pt idx="6723">
                  <c:v>716.995</c:v>
                </c:pt>
                <c:pt idx="6724">
                  <c:v>717.048</c:v>
                </c:pt>
                <c:pt idx="6725">
                  <c:v>717.10199999999998</c:v>
                </c:pt>
                <c:pt idx="6726">
                  <c:v>717.15499999999997</c:v>
                </c:pt>
                <c:pt idx="6727">
                  <c:v>717.20799999999997</c:v>
                </c:pt>
                <c:pt idx="6728">
                  <c:v>717.26199999999994</c:v>
                </c:pt>
                <c:pt idx="6729">
                  <c:v>717.31500000000005</c:v>
                </c:pt>
                <c:pt idx="6730">
                  <c:v>717.36900000000003</c:v>
                </c:pt>
                <c:pt idx="6731">
                  <c:v>717.42200000000003</c:v>
                </c:pt>
                <c:pt idx="6732">
                  <c:v>717.476</c:v>
                </c:pt>
                <c:pt idx="6733">
                  <c:v>717.529</c:v>
                </c:pt>
                <c:pt idx="6734">
                  <c:v>717.58299999999997</c:v>
                </c:pt>
                <c:pt idx="6735">
                  <c:v>717.63599999999997</c:v>
                </c:pt>
                <c:pt idx="6736">
                  <c:v>717.68899999999996</c:v>
                </c:pt>
                <c:pt idx="6737">
                  <c:v>717.74300000000005</c:v>
                </c:pt>
                <c:pt idx="6738">
                  <c:v>717.79600000000005</c:v>
                </c:pt>
                <c:pt idx="6739">
                  <c:v>717.85</c:v>
                </c:pt>
                <c:pt idx="6740">
                  <c:v>717.90300000000002</c:v>
                </c:pt>
                <c:pt idx="6741">
                  <c:v>717.95600000000002</c:v>
                </c:pt>
                <c:pt idx="6742">
                  <c:v>718.01</c:v>
                </c:pt>
                <c:pt idx="6743">
                  <c:v>718.06299999999999</c:v>
                </c:pt>
                <c:pt idx="6744">
                  <c:v>718.11699999999996</c:v>
                </c:pt>
                <c:pt idx="6745">
                  <c:v>718.17</c:v>
                </c:pt>
                <c:pt idx="6746">
                  <c:v>718.22299999999996</c:v>
                </c:pt>
                <c:pt idx="6747">
                  <c:v>718.27700000000004</c:v>
                </c:pt>
                <c:pt idx="6748">
                  <c:v>718.33</c:v>
                </c:pt>
                <c:pt idx="6749">
                  <c:v>718.38300000000004</c:v>
                </c:pt>
                <c:pt idx="6750">
                  <c:v>718.43700000000001</c:v>
                </c:pt>
                <c:pt idx="6751">
                  <c:v>718.49</c:v>
                </c:pt>
                <c:pt idx="6752">
                  <c:v>718.54300000000001</c:v>
                </c:pt>
                <c:pt idx="6753">
                  <c:v>718.59699999999998</c:v>
                </c:pt>
                <c:pt idx="6754">
                  <c:v>718.65</c:v>
                </c:pt>
                <c:pt idx="6755">
                  <c:v>718.70299999999997</c:v>
                </c:pt>
                <c:pt idx="6756">
                  <c:v>718.75699999999995</c:v>
                </c:pt>
                <c:pt idx="6757">
                  <c:v>718.81</c:v>
                </c:pt>
                <c:pt idx="6758">
                  <c:v>718.86300000000006</c:v>
                </c:pt>
                <c:pt idx="6759">
                  <c:v>718.91700000000003</c:v>
                </c:pt>
                <c:pt idx="6760">
                  <c:v>718.97</c:v>
                </c:pt>
                <c:pt idx="6761">
                  <c:v>719.02300000000002</c:v>
                </c:pt>
                <c:pt idx="6762">
                  <c:v>719.077</c:v>
                </c:pt>
                <c:pt idx="6763">
                  <c:v>719.13</c:v>
                </c:pt>
                <c:pt idx="6764">
                  <c:v>719.18299999999999</c:v>
                </c:pt>
                <c:pt idx="6765">
                  <c:v>719.23599999999999</c:v>
                </c:pt>
                <c:pt idx="6766">
                  <c:v>719.29</c:v>
                </c:pt>
                <c:pt idx="6767">
                  <c:v>719.34299999999996</c:v>
                </c:pt>
                <c:pt idx="6768">
                  <c:v>719.39599999999996</c:v>
                </c:pt>
                <c:pt idx="6769">
                  <c:v>719.44899999999996</c:v>
                </c:pt>
                <c:pt idx="6770">
                  <c:v>719.50300000000004</c:v>
                </c:pt>
                <c:pt idx="6771">
                  <c:v>719.55600000000004</c:v>
                </c:pt>
                <c:pt idx="6772">
                  <c:v>719.60900000000004</c:v>
                </c:pt>
                <c:pt idx="6773">
                  <c:v>719.66200000000003</c:v>
                </c:pt>
                <c:pt idx="6774">
                  <c:v>719.71500000000003</c:v>
                </c:pt>
                <c:pt idx="6775">
                  <c:v>719.76900000000001</c:v>
                </c:pt>
                <c:pt idx="6776">
                  <c:v>719.822</c:v>
                </c:pt>
                <c:pt idx="6777">
                  <c:v>719.875</c:v>
                </c:pt>
                <c:pt idx="6778">
                  <c:v>719.928</c:v>
                </c:pt>
                <c:pt idx="6779">
                  <c:v>719.98199999999997</c:v>
                </c:pt>
                <c:pt idx="6780">
                  <c:v>720.03499999999997</c:v>
                </c:pt>
                <c:pt idx="6781">
                  <c:v>720.08799999999997</c:v>
                </c:pt>
                <c:pt idx="6782">
                  <c:v>720.14099999999996</c:v>
                </c:pt>
                <c:pt idx="6783">
                  <c:v>720.19399999999996</c:v>
                </c:pt>
                <c:pt idx="6784">
                  <c:v>720.24699999999996</c:v>
                </c:pt>
                <c:pt idx="6785">
                  <c:v>720.30100000000004</c:v>
                </c:pt>
                <c:pt idx="6786">
                  <c:v>720.35400000000004</c:v>
                </c:pt>
                <c:pt idx="6787">
                  <c:v>720.40700000000004</c:v>
                </c:pt>
                <c:pt idx="6788">
                  <c:v>720.46</c:v>
                </c:pt>
                <c:pt idx="6789">
                  <c:v>720.51300000000003</c:v>
                </c:pt>
                <c:pt idx="6790">
                  <c:v>720.56600000000003</c:v>
                </c:pt>
                <c:pt idx="6791">
                  <c:v>720.61900000000003</c:v>
                </c:pt>
                <c:pt idx="6792">
                  <c:v>720.673</c:v>
                </c:pt>
                <c:pt idx="6793">
                  <c:v>720.726</c:v>
                </c:pt>
                <c:pt idx="6794">
                  <c:v>720.779</c:v>
                </c:pt>
                <c:pt idx="6795">
                  <c:v>720.83199999999999</c:v>
                </c:pt>
                <c:pt idx="6796">
                  <c:v>720.88499999999999</c:v>
                </c:pt>
                <c:pt idx="6797">
                  <c:v>720.93799999999999</c:v>
                </c:pt>
                <c:pt idx="6798">
                  <c:v>720.99099999999999</c:v>
                </c:pt>
                <c:pt idx="6799">
                  <c:v>721.04399999999998</c:v>
                </c:pt>
                <c:pt idx="6800">
                  <c:v>721.09699999999998</c:v>
                </c:pt>
                <c:pt idx="6801">
                  <c:v>721.15</c:v>
                </c:pt>
                <c:pt idx="6802">
                  <c:v>721.20299999999997</c:v>
                </c:pt>
                <c:pt idx="6803">
                  <c:v>721.25699999999995</c:v>
                </c:pt>
                <c:pt idx="6804">
                  <c:v>721.31</c:v>
                </c:pt>
                <c:pt idx="6805">
                  <c:v>721.36300000000006</c:v>
                </c:pt>
                <c:pt idx="6806">
                  <c:v>721.41600000000005</c:v>
                </c:pt>
                <c:pt idx="6807">
                  <c:v>721.46900000000005</c:v>
                </c:pt>
                <c:pt idx="6808">
                  <c:v>721.52200000000005</c:v>
                </c:pt>
                <c:pt idx="6809">
                  <c:v>721.57500000000005</c:v>
                </c:pt>
                <c:pt idx="6810">
                  <c:v>721.62800000000004</c:v>
                </c:pt>
                <c:pt idx="6811">
                  <c:v>721.68100000000004</c:v>
                </c:pt>
                <c:pt idx="6812">
                  <c:v>721.73400000000004</c:v>
                </c:pt>
                <c:pt idx="6813">
                  <c:v>721.78700000000003</c:v>
                </c:pt>
                <c:pt idx="6814">
                  <c:v>721.84</c:v>
                </c:pt>
                <c:pt idx="6815">
                  <c:v>721.89300000000003</c:v>
                </c:pt>
                <c:pt idx="6816">
                  <c:v>721.95</c:v>
                </c:pt>
                <c:pt idx="6817">
                  <c:v>722.00599999999997</c:v>
                </c:pt>
                <c:pt idx="6818">
                  <c:v>722.06200000000001</c:v>
                </c:pt>
                <c:pt idx="6819">
                  <c:v>722.11800000000005</c:v>
                </c:pt>
                <c:pt idx="6820">
                  <c:v>722.17499999999995</c:v>
                </c:pt>
                <c:pt idx="6821">
                  <c:v>722.23099999999999</c:v>
                </c:pt>
                <c:pt idx="6822">
                  <c:v>722.28700000000003</c:v>
                </c:pt>
                <c:pt idx="6823">
                  <c:v>722.34299999999996</c:v>
                </c:pt>
                <c:pt idx="6824">
                  <c:v>722.399</c:v>
                </c:pt>
                <c:pt idx="6825">
                  <c:v>722.45600000000002</c:v>
                </c:pt>
                <c:pt idx="6826">
                  <c:v>722.51199999999994</c:v>
                </c:pt>
                <c:pt idx="6827">
                  <c:v>722.56799999999998</c:v>
                </c:pt>
                <c:pt idx="6828">
                  <c:v>722.62400000000002</c:v>
                </c:pt>
                <c:pt idx="6829">
                  <c:v>722.68100000000004</c:v>
                </c:pt>
                <c:pt idx="6830">
                  <c:v>722.73699999999997</c:v>
                </c:pt>
                <c:pt idx="6831">
                  <c:v>722.79300000000001</c:v>
                </c:pt>
                <c:pt idx="6832">
                  <c:v>722.84900000000005</c:v>
                </c:pt>
                <c:pt idx="6833">
                  <c:v>722.90499999999997</c:v>
                </c:pt>
                <c:pt idx="6834">
                  <c:v>722.96100000000001</c:v>
                </c:pt>
                <c:pt idx="6835">
                  <c:v>723.01800000000003</c:v>
                </c:pt>
                <c:pt idx="6836">
                  <c:v>723.07399999999996</c:v>
                </c:pt>
                <c:pt idx="6837">
                  <c:v>723.13</c:v>
                </c:pt>
                <c:pt idx="6838">
                  <c:v>723.18600000000004</c:v>
                </c:pt>
                <c:pt idx="6839">
                  <c:v>723.24199999999996</c:v>
                </c:pt>
                <c:pt idx="6840">
                  <c:v>723.298</c:v>
                </c:pt>
                <c:pt idx="6841">
                  <c:v>723.35400000000004</c:v>
                </c:pt>
                <c:pt idx="6842">
                  <c:v>723.41099999999994</c:v>
                </c:pt>
                <c:pt idx="6843">
                  <c:v>723.46699999999998</c:v>
                </c:pt>
                <c:pt idx="6844">
                  <c:v>723.52300000000002</c:v>
                </c:pt>
                <c:pt idx="6845">
                  <c:v>723.57899999999995</c:v>
                </c:pt>
                <c:pt idx="6846">
                  <c:v>723.63499999999999</c:v>
                </c:pt>
                <c:pt idx="6847">
                  <c:v>723.69100000000003</c:v>
                </c:pt>
                <c:pt idx="6848">
                  <c:v>723.74699999999996</c:v>
                </c:pt>
                <c:pt idx="6849">
                  <c:v>723.803</c:v>
                </c:pt>
                <c:pt idx="6850">
                  <c:v>723.85900000000004</c:v>
                </c:pt>
                <c:pt idx="6851">
                  <c:v>723.91600000000005</c:v>
                </c:pt>
                <c:pt idx="6852">
                  <c:v>723.97199999999998</c:v>
                </c:pt>
                <c:pt idx="6853">
                  <c:v>724.02800000000002</c:v>
                </c:pt>
                <c:pt idx="6854">
                  <c:v>724.08399999999995</c:v>
                </c:pt>
                <c:pt idx="6855">
                  <c:v>724.14</c:v>
                </c:pt>
                <c:pt idx="6856">
                  <c:v>724.19600000000003</c:v>
                </c:pt>
                <c:pt idx="6857">
                  <c:v>724.25199999999995</c:v>
                </c:pt>
                <c:pt idx="6858">
                  <c:v>724.30799999999999</c:v>
                </c:pt>
                <c:pt idx="6859">
                  <c:v>724.36400000000003</c:v>
                </c:pt>
                <c:pt idx="6860">
                  <c:v>724.42</c:v>
                </c:pt>
                <c:pt idx="6861">
                  <c:v>724.476</c:v>
                </c:pt>
                <c:pt idx="6862">
                  <c:v>724.53200000000004</c:v>
                </c:pt>
                <c:pt idx="6863">
                  <c:v>724.58799999999997</c:v>
                </c:pt>
                <c:pt idx="6864">
                  <c:v>724.64400000000001</c:v>
                </c:pt>
                <c:pt idx="6865">
                  <c:v>724.7</c:v>
                </c:pt>
                <c:pt idx="6866">
                  <c:v>724.75599999999997</c:v>
                </c:pt>
                <c:pt idx="6867">
                  <c:v>724.81200000000001</c:v>
                </c:pt>
                <c:pt idx="6868">
                  <c:v>724.86800000000005</c:v>
                </c:pt>
                <c:pt idx="6869">
                  <c:v>724.92399999999998</c:v>
                </c:pt>
                <c:pt idx="6870">
                  <c:v>724.98</c:v>
                </c:pt>
                <c:pt idx="6871">
                  <c:v>725.03599999999994</c:v>
                </c:pt>
                <c:pt idx="6872">
                  <c:v>725.09199999999998</c:v>
                </c:pt>
                <c:pt idx="6873">
                  <c:v>725.14800000000002</c:v>
                </c:pt>
                <c:pt idx="6874">
                  <c:v>725.20399999999995</c:v>
                </c:pt>
                <c:pt idx="6875">
                  <c:v>725.26</c:v>
                </c:pt>
                <c:pt idx="6876">
                  <c:v>725.31600000000003</c:v>
                </c:pt>
                <c:pt idx="6877">
                  <c:v>725.37199999999996</c:v>
                </c:pt>
                <c:pt idx="6878">
                  <c:v>725.428</c:v>
                </c:pt>
                <c:pt idx="6879">
                  <c:v>725.48400000000004</c:v>
                </c:pt>
                <c:pt idx="6880">
                  <c:v>725.54</c:v>
                </c:pt>
                <c:pt idx="6881">
                  <c:v>725.596</c:v>
                </c:pt>
                <c:pt idx="6882">
                  <c:v>725.65200000000004</c:v>
                </c:pt>
                <c:pt idx="6883">
                  <c:v>725.70799999999997</c:v>
                </c:pt>
                <c:pt idx="6884">
                  <c:v>725.76400000000001</c:v>
                </c:pt>
                <c:pt idx="6885">
                  <c:v>725.82</c:v>
                </c:pt>
                <c:pt idx="6886">
                  <c:v>725.87599999999998</c:v>
                </c:pt>
                <c:pt idx="6887">
                  <c:v>725.93200000000002</c:v>
                </c:pt>
                <c:pt idx="6888">
                  <c:v>725.98699999999997</c:v>
                </c:pt>
                <c:pt idx="6889">
                  <c:v>726.04300000000001</c:v>
                </c:pt>
                <c:pt idx="6890">
                  <c:v>726.09900000000005</c:v>
                </c:pt>
                <c:pt idx="6891">
                  <c:v>726.15499999999997</c:v>
                </c:pt>
                <c:pt idx="6892">
                  <c:v>726.21100000000001</c:v>
                </c:pt>
                <c:pt idx="6893">
                  <c:v>726.26700000000005</c:v>
                </c:pt>
                <c:pt idx="6894">
                  <c:v>726.32299999999998</c:v>
                </c:pt>
                <c:pt idx="6895">
                  <c:v>726.37900000000002</c:v>
                </c:pt>
                <c:pt idx="6896">
                  <c:v>726.43499999999995</c:v>
                </c:pt>
                <c:pt idx="6897">
                  <c:v>726.49</c:v>
                </c:pt>
                <c:pt idx="6898">
                  <c:v>726.54600000000005</c:v>
                </c:pt>
                <c:pt idx="6899">
                  <c:v>726.60199999999998</c:v>
                </c:pt>
                <c:pt idx="6900">
                  <c:v>726.65800000000002</c:v>
                </c:pt>
                <c:pt idx="6901">
                  <c:v>726.71400000000006</c:v>
                </c:pt>
                <c:pt idx="6902">
                  <c:v>726.77</c:v>
                </c:pt>
                <c:pt idx="6903">
                  <c:v>726.82500000000005</c:v>
                </c:pt>
                <c:pt idx="6904">
                  <c:v>726.88099999999997</c:v>
                </c:pt>
                <c:pt idx="6905">
                  <c:v>726.93700000000001</c:v>
                </c:pt>
                <c:pt idx="6906">
                  <c:v>726.99300000000005</c:v>
                </c:pt>
                <c:pt idx="6907">
                  <c:v>727.04899999999998</c:v>
                </c:pt>
                <c:pt idx="6908">
                  <c:v>727.10500000000002</c:v>
                </c:pt>
                <c:pt idx="6909">
                  <c:v>727.16</c:v>
                </c:pt>
                <c:pt idx="6910">
                  <c:v>727.21600000000001</c:v>
                </c:pt>
                <c:pt idx="6911">
                  <c:v>727.27200000000005</c:v>
                </c:pt>
                <c:pt idx="6912">
                  <c:v>727.32799999999997</c:v>
                </c:pt>
                <c:pt idx="6913">
                  <c:v>727.38400000000001</c:v>
                </c:pt>
                <c:pt idx="6914">
                  <c:v>727.43899999999996</c:v>
                </c:pt>
                <c:pt idx="6915">
                  <c:v>727.495</c:v>
                </c:pt>
                <c:pt idx="6916">
                  <c:v>727.55100000000004</c:v>
                </c:pt>
                <c:pt idx="6917">
                  <c:v>727.60699999999997</c:v>
                </c:pt>
                <c:pt idx="6918">
                  <c:v>727.66200000000003</c:v>
                </c:pt>
                <c:pt idx="6919">
                  <c:v>727.71799999999996</c:v>
                </c:pt>
                <c:pt idx="6920">
                  <c:v>727.774</c:v>
                </c:pt>
                <c:pt idx="6921">
                  <c:v>727.83</c:v>
                </c:pt>
                <c:pt idx="6922">
                  <c:v>727.88499999999999</c:v>
                </c:pt>
                <c:pt idx="6923">
                  <c:v>727.94100000000003</c:v>
                </c:pt>
                <c:pt idx="6924">
                  <c:v>727.99699999999996</c:v>
                </c:pt>
                <c:pt idx="6925">
                  <c:v>728.053</c:v>
                </c:pt>
                <c:pt idx="6926">
                  <c:v>728.10799999999995</c:v>
                </c:pt>
                <c:pt idx="6927">
                  <c:v>728.16399999999999</c:v>
                </c:pt>
                <c:pt idx="6928">
                  <c:v>728.22</c:v>
                </c:pt>
                <c:pt idx="6929">
                  <c:v>728.27599999999995</c:v>
                </c:pt>
                <c:pt idx="6930">
                  <c:v>728.33100000000002</c:v>
                </c:pt>
                <c:pt idx="6931">
                  <c:v>728.38699999999994</c:v>
                </c:pt>
                <c:pt idx="6932">
                  <c:v>728.44299999999998</c:v>
                </c:pt>
                <c:pt idx="6933">
                  <c:v>728.49800000000005</c:v>
                </c:pt>
                <c:pt idx="6934">
                  <c:v>728.55399999999997</c:v>
                </c:pt>
                <c:pt idx="6935">
                  <c:v>728.61</c:v>
                </c:pt>
                <c:pt idx="6936">
                  <c:v>728.66499999999996</c:v>
                </c:pt>
                <c:pt idx="6937">
                  <c:v>728.721</c:v>
                </c:pt>
                <c:pt idx="6938">
                  <c:v>728.77700000000004</c:v>
                </c:pt>
                <c:pt idx="6939">
                  <c:v>728.83199999999999</c:v>
                </c:pt>
                <c:pt idx="6940">
                  <c:v>728.88800000000003</c:v>
                </c:pt>
                <c:pt idx="6941">
                  <c:v>728.94399999999996</c:v>
                </c:pt>
                <c:pt idx="6942">
                  <c:v>728.99900000000002</c:v>
                </c:pt>
                <c:pt idx="6943">
                  <c:v>729.05499999999995</c:v>
                </c:pt>
                <c:pt idx="6944">
                  <c:v>729.11099999999999</c:v>
                </c:pt>
                <c:pt idx="6945">
                  <c:v>729.16600000000005</c:v>
                </c:pt>
                <c:pt idx="6946">
                  <c:v>729.22199999999998</c:v>
                </c:pt>
                <c:pt idx="6947">
                  <c:v>729.27700000000004</c:v>
                </c:pt>
                <c:pt idx="6948">
                  <c:v>729.33299999999997</c:v>
                </c:pt>
                <c:pt idx="6949">
                  <c:v>729.38900000000001</c:v>
                </c:pt>
                <c:pt idx="6950">
                  <c:v>729.44399999999996</c:v>
                </c:pt>
                <c:pt idx="6951">
                  <c:v>729.5</c:v>
                </c:pt>
                <c:pt idx="6952">
                  <c:v>729.55600000000004</c:v>
                </c:pt>
                <c:pt idx="6953">
                  <c:v>729.61099999999999</c:v>
                </c:pt>
                <c:pt idx="6954">
                  <c:v>729.66700000000003</c:v>
                </c:pt>
                <c:pt idx="6955">
                  <c:v>729.72199999999998</c:v>
                </c:pt>
                <c:pt idx="6956">
                  <c:v>729.77800000000002</c:v>
                </c:pt>
                <c:pt idx="6957">
                  <c:v>729.83299999999997</c:v>
                </c:pt>
                <c:pt idx="6958">
                  <c:v>729.88900000000001</c:v>
                </c:pt>
                <c:pt idx="6959">
                  <c:v>729.94500000000005</c:v>
                </c:pt>
                <c:pt idx="6960">
                  <c:v>730</c:v>
                </c:pt>
                <c:pt idx="6961">
                  <c:v>730.05600000000004</c:v>
                </c:pt>
                <c:pt idx="6962">
                  <c:v>730.11099999999999</c:v>
                </c:pt>
                <c:pt idx="6963">
                  <c:v>730.16700000000003</c:v>
                </c:pt>
                <c:pt idx="6964">
                  <c:v>730.22199999999998</c:v>
                </c:pt>
                <c:pt idx="6965">
                  <c:v>730.27800000000002</c:v>
                </c:pt>
                <c:pt idx="6966">
                  <c:v>730.33299999999997</c:v>
                </c:pt>
                <c:pt idx="6967">
                  <c:v>730.38900000000001</c:v>
                </c:pt>
                <c:pt idx="6968">
                  <c:v>730.44399999999996</c:v>
                </c:pt>
                <c:pt idx="6969">
                  <c:v>730.5</c:v>
                </c:pt>
                <c:pt idx="6970">
                  <c:v>730.55499999999995</c:v>
                </c:pt>
                <c:pt idx="6971">
                  <c:v>730.61099999999999</c:v>
                </c:pt>
                <c:pt idx="6972">
                  <c:v>730.66600000000005</c:v>
                </c:pt>
                <c:pt idx="6973">
                  <c:v>730.72199999999998</c:v>
                </c:pt>
                <c:pt idx="6974">
                  <c:v>730.77700000000004</c:v>
                </c:pt>
                <c:pt idx="6975">
                  <c:v>730.83299999999997</c:v>
                </c:pt>
                <c:pt idx="6976">
                  <c:v>730.88800000000003</c:v>
                </c:pt>
                <c:pt idx="6977">
                  <c:v>730.94399999999996</c:v>
                </c:pt>
                <c:pt idx="6978">
                  <c:v>730.99900000000002</c:v>
                </c:pt>
                <c:pt idx="6979">
                  <c:v>731.05499999999995</c:v>
                </c:pt>
                <c:pt idx="6980">
                  <c:v>731.11</c:v>
                </c:pt>
                <c:pt idx="6981">
                  <c:v>731.16600000000005</c:v>
                </c:pt>
                <c:pt idx="6982">
                  <c:v>731.221</c:v>
                </c:pt>
                <c:pt idx="6983">
                  <c:v>731.27700000000004</c:v>
                </c:pt>
                <c:pt idx="6984">
                  <c:v>731.33199999999999</c:v>
                </c:pt>
                <c:pt idx="6985">
                  <c:v>731.38699999999994</c:v>
                </c:pt>
                <c:pt idx="6986">
                  <c:v>731.44299999999998</c:v>
                </c:pt>
                <c:pt idx="6987">
                  <c:v>731.49800000000005</c:v>
                </c:pt>
                <c:pt idx="6988">
                  <c:v>731.55399999999997</c:v>
                </c:pt>
                <c:pt idx="6989">
                  <c:v>731.60900000000004</c:v>
                </c:pt>
                <c:pt idx="6990">
                  <c:v>731.66499999999996</c:v>
                </c:pt>
                <c:pt idx="6991">
                  <c:v>731.72</c:v>
                </c:pt>
                <c:pt idx="6992">
                  <c:v>731.77499999999998</c:v>
                </c:pt>
                <c:pt idx="6993">
                  <c:v>731.83100000000002</c:v>
                </c:pt>
                <c:pt idx="6994">
                  <c:v>731.88599999999997</c:v>
                </c:pt>
                <c:pt idx="6995">
                  <c:v>731.94200000000001</c:v>
                </c:pt>
                <c:pt idx="6996">
                  <c:v>731.99699999999996</c:v>
                </c:pt>
                <c:pt idx="6997">
                  <c:v>732.05200000000002</c:v>
                </c:pt>
                <c:pt idx="6998">
                  <c:v>732.10799999999995</c:v>
                </c:pt>
                <c:pt idx="6999">
                  <c:v>732.16300000000001</c:v>
                </c:pt>
                <c:pt idx="7000">
                  <c:v>732.21799999999996</c:v>
                </c:pt>
                <c:pt idx="7001">
                  <c:v>732.274</c:v>
                </c:pt>
                <c:pt idx="7002">
                  <c:v>732.32899999999995</c:v>
                </c:pt>
                <c:pt idx="7003">
                  <c:v>732.38400000000001</c:v>
                </c:pt>
                <c:pt idx="7004">
                  <c:v>732.44</c:v>
                </c:pt>
                <c:pt idx="7005">
                  <c:v>732.495</c:v>
                </c:pt>
                <c:pt idx="7006">
                  <c:v>732.55</c:v>
                </c:pt>
                <c:pt idx="7007">
                  <c:v>732.60599999999999</c:v>
                </c:pt>
                <c:pt idx="7008">
                  <c:v>732.66099999999994</c:v>
                </c:pt>
                <c:pt idx="7009">
                  <c:v>732.71600000000001</c:v>
                </c:pt>
                <c:pt idx="7010">
                  <c:v>732.77200000000005</c:v>
                </c:pt>
                <c:pt idx="7011">
                  <c:v>732.827</c:v>
                </c:pt>
                <c:pt idx="7012">
                  <c:v>732.88199999999995</c:v>
                </c:pt>
                <c:pt idx="7013">
                  <c:v>732.93799999999999</c:v>
                </c:pt>
                <c:pt idx="7014">
                  <c:v>732.99300000000005</c:v>
                </c:pt>
                <c:pt idx="7015">
                  <c:v>733.048</c:v>
                </c:pt>
                <c:pt idx="7016">
                  <c:v>733.10400000000004</c:v>
                </c:pt>
                <c:pt idx="7017">
                  <c:v>733.15899999999999</c:v>
                </c:pt>
                <c:pt idx="7018">
                  <c:v>733.21400000000006</c:v>
                </c:pt>
                <c:pt idx="7019">
                  <c:v>733.26900000000001</c:v>
                </c:pt>
                <c:pt idx="7020">
                  <c:v>733.32500000000005</c:v>
                </c:pt>
                <c:pt idx="7021">
                  <c:v>733.38</c:v>
                </c:pt>
                <c:pt idx="7022">
                  <c:v>733.43499999999995</c:v>
                </c:pt>
                <c:pt idx="7023">
                  <c:v>733.49</c:v>
                </c:pt>
                <c:pt idx="7024">
                  <c:v>733.54600000000005</c:v>
                </c:pt>
                <c:pt idx="7025">
                  <c:v>733.601</c:v>
                </c:pt>
                <c:pt idx="7026">
                  <c:v>733.65599999999995</c:v>
                </c:pt>
                <c:pt idx="7027">
                  <c:v>733.71100000000001</c:v>
                </c:pt>
                <c:pt idx="7028">
                  <c:v>733.76700000000005</c:v>
                </c:pt>
                <c:pt idx="7029">
                  <c:v>733.822</c:v>
                </c:pt>
                <c:pt idx="7030">
                  <c:v>733.87699999999995</c:v>
                </c:pt>
                <c:pt idx="7031">
                  <c:v>733.93200000000002</c:v>
                </c:pt>
                <c:pt idx="7032">
                  <c:v>733.98699999999997</c:v>
                </c:pt>
                <c:pt idx="7033">
                  <c:v>734.04300000000001</c:v>
                </c:pt>
                <c:pt idx="7034">
                  <c:v>734.09799999999996</c:v>
                </c:pt>
                <c:pt idx="7035">
                  <c:v>734.15300000000002</c:v>
                </c:pt>
                <c:pt idx="7036">
                  <c:v>734.20799999999997</c:v>
                </c:pt>
                <c:pt idx="7037">
                  <c:v>734.26300000000003</c:v>
                </c:pt>
                <c:pt idx="7038">
                  <c:v>734.31799999999998</c:v>
                </c:pt>
                <c:pt idx="7039">
                  <c:v>734.37400000000002</c:v>
                </c:pt>
                <c:pt idx="7040">
                  <c:v>734.42899999999997</c:v>
                </c:pt>
                <c:pt idx="7041">
                  <c:v>734.48400000000004</c:v>
                </c:pt>
                <c:pt idx="7042">
                  <c:v>734.53899999999999</c:v>
                </c:pt>
                <c:pt idx="7043">
                  <c:v>734.59400000000005</c:v>
                </c:pt>
                <c:pt idx="7044">
                  <c:v>734.649</c:v>
                </c:pt>
                <c:pt idx="7045">
                  <c:v>734.70500000000004</c:v>
                </c:pt>
                <c:pt idx="7046">
                  <c:v>734.76</c:v>
                </c:pt>
                <c:pt idx="7047">
                  <c:v>734.81500000000005</c:v>
                </c:pt>
                <c:pt idx="7048">
                  <c:v>734.87</c:v>
                </c:pt>
                <c:pt idx="7049">
                  <c:v>734.92499999999995</c:v>
                </c:pt>
                <c:pt idx="7050">
                  <c:v>734.98</c:v>
                </c:pt>
                <c:pt idx="7051">
                  <c:v>735.03499999999997</c:v>
                </c:pt>
                <c:pt idx="7052">
                  <c:v>735.09</c:v>
                </c:pt>
                <c:pt idx="7053">
                  <c:v>735.14599999999996</c:v>
                </c:pt>
                <c:pt idx="7054">
                  <c:v>735.20100000000002</c:v>
                </c:pt>
                <c:pt idx="7055">
                  <c:v>735.25599999999997</c:v>
                </c:pt>
                <c:pt idx="7056">
                  <c:v>735.31100000000004</c:v>
                </c:pt>
                <c:pt idx="7057">
                  <c:v>735.36599999999999</c:v>
                </c:pt>
                <c:pt idx="7058">
                  <c:v>735.42100000000005</c:v>
                </c:pt>
                <c:pt idx="7059">
                  <c:v>735.476</c:v>
                </c:pt>
                <c:pt idx="7060">
                  <c:v>735.53099999999995</c:v>
                </c:pt>
                <c:pt idx="7061">
                  <c:v>735.58600000000001</c:v>
                </c:pt>
                <c:pt idx="7062">
                  <c:v>735.64099999999996</c:v>
                </c:pt>
                <c:pt idx="7063">
                  <c:v>735.69600000000003</c:v>
                </c:pt>
                <c:pt idx="7064">
                  <c:v>735.75099999999998</c:v>
                </c:pt>
                <c:pt idx="7065">
                  <c:v>735.80600000000004</c:v>
                </c:pt>
                <c:pt idx="7066">
                  <c:v>735.86099999999999</c:v>
                </c:pt>
                <c:pt idx="7067">
                  <c:v>735.91600000000005</c:v>
                </c:pt>
                <c:pt idx="7068">
                  <c:v>735.971</c:v>
                </c:pt>
                <c:pt idx="7069">
                  <c:v>736.02599999999995</c:v>
                </c:pt>
                <c:pt idx="7070">
                  <c:v>736.08100000000002</c:v>
                </c:pt>
                <c:pt idx="7071">
                  <c:v>736.13599999999997</c:v>
                </c:pt>
                <c:pt idx="7072">
                  <c:v>736.19100000000003</c:v>
                </c:pt>
                <c:pt idx="7073">
                  <c:v>736.24599999999998</c:v>
                </c:pt>
                <c:pt idx="7074">
                  <c:v>736.30100000000004</c:v>
                </c:pt>
                <c:pt idx="7075">
                  <c:v>736.35599999999999</c:v>
                </c:pt>
                <c:pt idx="7076">
                  <c:v>736.41099999999994</c:v>
                </c:pt>
                <c:pt idx="7077">
                  <c:v>736.46600000000001</c:v>
                </c:pt>
                <c:pt idx="7078">
                  <c:v>736.52099999999996</c:v>
                </c:pt>
                <c:pt idx="7079">
                  <c:v>736.57600000000002</c:v>
                </c:pt>
                <c:pt idx="7080">
                  <c:v>736.63099999999997</c:v>
                </c:pt>
                <c:pt idx="7081">
                  <c:v>736.68600000000004</c:v>
                </c:pt>
                <c:pt idx="7082">
                  <c:v>736.74099999999999</c:v>
                </c:pt>
                <c:pt idx="7083">
                  <c:v>736.79600000000005</c:v>
                </c:pt>
                <c:pt idx="7084">
                  <c:v>736.851</c:v>
                </c:pt>
                <c:pt idx="7085">
                  <c:v>736.90599999999995</c:v>
                </c:pt>
                <c:pt idx="7086">
                  <c:v>736.96100000000001</c:v>
                </c:pt>
                <c:pt idx="7087">
                  <c:v>737.01599999999996</c:v>
                </c:pt>
                <c:pt idx="7088">
                  <c:v>737.07100000000003</c:v>
                </c:pt>
                <c:pt idx="7089">
                  <c:v>737.12599999999998</c:v>
                </c:pt>
                <c:pt idx="7090">
                  <c:v>737.18100000000004</c:v>
                </c:pt>
                <c:pt idx="7091">
                  <c:v>737.23599999999999</c:v>
                </c:pt>
                <c:pt idx="7092">
                  <c:v>737.29</c:v>
                </c:pt>
                <c:pt idx="7093">
                  <c:v>737.34500000000003</c:v>
                </c:pt>
                <c:pt idx="7094">
                  <c:v>737.4</c:v>
                </c:pt>
                <c:pt idx="7095">
                  <c:v>737.45500000000004</c:v>
                </c:pt>
                <c:pt idx="7096">
                  <c:v>737.51</c:v>
                </c:pt>
                <c:pt idx="7097">
                  <c:v>737.56500000000005</c:v>
                </c:pt>
                <c:pt idx="7098">
                  <c:v>737.62</c:v>
                </c:pt>
                <c:pt idx="7099">
                  <c:v>737.67499999999995</c:v>
                </c:pt>
                <c:pt idx="7100">
                  <c:v>737.73</c:v>
                </c:pt>
                <c:pt idx="7101">
                  <c:v>737.78399999999999</c:v>
                </c:pt>
                <c:pt idx="7102">
                  <c:v>737.83900000000006</c:v>
                </c:pt>
                <c:pt idx="7103">
                  <c:v>737.89400000000001</c:v>
                </c:pt>
                <c:pt idx="7104">
                  <c:v>737.94899999999996</c:v>
                </c:pt>
                <c:pt idx="7105">
                  <c:v>738.00400000000002</c:v>
                </c:pt>
                <c:pt idx="7106">
                  <c:v>738.05899999999997</c:v>
                </c:pt>
                <c:pt idx="7107">
                  <c:v>738.11300000000006</c:v>
                </c:pt>
                <c:pt idx="7108">
                  <c:v>738.16800000000001</c:v>
                </c:pt>
                <c:pt idx="7109">
                  <c:v>738.22299999999996</c:v>
                </c:pt>
                <c:pt idx="7110">
                  <c:v>738.27800000000002</c:v>
                </c:pt>
                <c:pt idx="7111">
                  <c:v>738.33299999999997</c:v>
                </c:pt>
                <c:pt idx="7112">
                  <c:v>738.38800000000003</c:v>
                </c:pt>
                <c:pt idx="7113">
                  <c:v>738.44200000000001</c:v>
                </c:pt>
                <c:pt idx="7114">
                  <c:v>738.49699999999996</c:v>
                </c:pt>
                <c:pt idx="7115">
                  <c:v>738.55200000000002</c:v>
                </c:pt>
                <c:pt idx="7116">
                  <c:v>738.60699999999997</c:v>
                </c:pt>
                <c:pt idx="7117">
                  <c:v>738.66099999999994</c:v>
                </c:pt>
                <c:pt idx="7118">
                  <c:v>738.71600000000001</c:v>
                </c:pt>
                <c:pt idx="7119">
                  <c:v>738.77099999999996</c:v>
                </c:pt>
                <c:pt idx="7120">
                  <c:v>738.82600000000002</c:v>
                </c:pt>
                <c:pt idx="7121">
                  <c:v>738.88099999999997</c:v>
                </c:pt>
                <c:pt idx="7122">
                  <c:v>738.93499999999995</c:v>
                </c:pt>
                <c:pt idx="7123">
                  <c:v>738.99</c:v>
                </c:pt>
                <c:pt idx="7124">
                  <c:v>739.04499999999996</c:v>
                </c:pt>
                <c:pt idx="7125">
                  <c:v>739.1</c:v>
                </c:pt>
                <c:pt idx="7126">
                  <c:v>739.154</c:v>
                </c:pt>
                <c:pt idx="7127">
                  <c:v>739.20899999999995</c:v>
                </c:pt>
                <c:pt idx="7128">
                  <c:v>739.26400000000001</c:v>
                </c:pt>
                <c:pt idx="7129">
                  <c:v>739.31799999999998</c:v>
                </c:pt>
                <c:pt idx="7130">
                  <c:v>739.37300000000005</c:v>
                </c:pt>
                <c:pt idx="7131">
                  <c:v>739.428</c:v>
                </c:pt>
                <c:pt idx="7132">
                  <c:v>739.48299999999995</c:v>
                </c:pt>
                <c:pt idx="7133">
                  <c:v>739.53700000000003</c:v>
                </c:pt>
                <c:pt idx="7134">
                  <c:v>739.59199999999998</c:v>
                </c:pt>
                <c:pt idx="7135">
                  <c:v>739.64700000000005</c:v>
                </c:pt>
                <c:pt idx="7136">
                  <c:v>739.70100000000002</c:v>
                </c:pt>
                <c:pt idx="7137">
                  <c:v>739.75599999999997</c:v>
                </c:pt>
                <c:pt idx="7138">
                  <c:v>739.81100000000004</c:v>
                </c:pt>
                <c:pt idx="7139">
                  <c:v>739.86500000000001</c:v>
                </c:pt>
                <c:pt idx="7140">
                  <c:v>739.92</c:v>
                </c:pt>
                <c:pt idx="7141">
                  <c:v>739.97500000000002</c:v>
                </c:pt>
                <c:pt idx="7142">
                  <c:v>740.029</c:v>
                </c:pt>
                <c:pt idx="7143">
                  <c:v>740.08399999999995</c:v>
                </c:pt>
                <c:pt idx="7144">
                  <c:v>740.13900000000001</c:v>
                </c:pt>
                <c:pt idx="7145">
                  <c:v>740.19299999999998</c:v>
                </c:pt>
                <c:pt idx="7146">
                  <c:v>740.24800000000005</c:v>
                </c:pt>
                <c:pt idx="7147">
                  <c:v>740.30200000000002</c:v>
                </c:pt>
                <c:pt idx="7148">
                  <c:v>740.35699999999997</c:v>
                </c:pt>
                <c:pt idx="7149">
                  <c:v>740.41200000000003</c:v>
                </c:pt>
                <c:pt idx="7150">
                  <c:v>740.46600000000001</c:v>
                </c:pt>
                <c:pt idx="7151">
                  <c:v>740.52099999999996</c:v>
                </c:pt>
                <c:pt idx="7152">
                  <c:v>740.57600000000002</c:v>
                </c:pt>
                <c:pt idx="7153">
                  <c:v>740.63</c:v>
                </c:pt>
                <c:pt idx="7154">
                  <c:v>740.68499999999995</c:v>
                </c:pt>
                <c:pt idx="7155">
                  <c:v>740.73900000000003</c:v>
                </c:pt>
                <c:pt idx="7156">
                  <c:v>740.79399999999998</c:v>
                </c:pt>
                <c:pt idx="7157">
                  <c:v>740.84799999999996</c:v>
                </c:pt>
                <c:pt idx="7158">
                  <c:v>740.90300000000002</c:v>
                </c:pt>
                <c:pt idx="7159">
                  <c:v>740.95799999999997</c:v>
                </c:pt>
                <c:pt idx="7160">
                  <c:v>741.01199999999994</c:v>
                </c:pt>
                <c:pt idx="7161">
                  <c:v>741.06700000000001</c:v>
                </c:pt>
                <c:pt idx="7162">
                  <c:v>741.12099999999998</c:v>
                </c:pt>
                <c:pt idx="7163">
                  <c:v>741.17600000000004</c:v>
                </c:pt>
                <c:pt idx="7164">
                  <c:v>741.23</c:v>
                </c:pt>
                <c:pt idx="7165">
                  <c:v>741.28499999999997</c:v>
                </c:pt>
                <c:pt idx="7166">
                  <c:v>741.33900000000006</c:v>
                </c:pt>
                <c:pt idx="7167">
                  <c:v>741.39400000000001</c:v>
                </c:pt>
                <c:pt idx="7168">
                  <c:v>741.44899999999996</c:v>
                </c:pt>
                <c:pt idx="7169">
                  <c:v>741.50300000000004</c:v>
                </c:pt>
                <c:pt idx="7170">
                  <c:v>741.55799999999999</c:v>
                </c:pt>
                <c:pt idx="7171">
                  <c:v>741.61199999999997</c:v>
                </c:pt>
                <c:pt idx="7172">
                  <c:v>741.66700000000003</c:v>
                </c:pt>
                <c:pt idx="7173">
                  <c:v>741.721</c:v>
                </c:pt>
                <c:pt idx="7174">
                  <c:v>741.77599999999995</c:v>
                </c:pt>
                <c:pt idx="7175">
                  <c:v>741.83</c:v>
                </c:pt>
                <c:pt idx="7176">
                  <c:v>741.88499999999999</c:v>
                </c:pt>
                <c:pt idx="7177">
                  <c:v>741.93899999999996</c:v>
                </c:pt>
                <c:pt idx="7178">
                  <c:v>741.99300000000005</c:v>
                </c:pt>
                <c:pt idx="7179">
                  <c:v>742.048</c:v>
                </c:pt>
                <c:pt idx="7180">
                  <c:v>742.10199999999998</c:v>
                </c:pt>
                <c:pt idx="7181">
                  <c:v>742.15700000000004</c:v>
                </c:pt>
                <c:pt idx="7182">
                  <c:v>742.21100000000001</c:v>
                </c:pt>
                <c:pt idx="7183">
                  <c:v>742.26599999999996</c:v>
                </c:pt>
                <c:pt idx="7184">
                  <c:v>742.32</c:v>
                </c:pt>
                <c:pt idx="7185">
                  <c:v>742.375</c:v>
                </c:pt>
                <c:pt idx="7186">
                  <c:v>742.42899999999997</c:v>
                </c:pt>
                <c:pt idx="7187">
                  <c:v>742.48299999999995</c:v>
                </c:pt>
                <c:pt idx="7188">
                  <c:v>742.53800000000001</c:v>
                </c:pt>
                <c:pt idx="7189">
                  <c:v>742.59199999999998</c:v>
                </c:pt>
                <c:pt idx="7190">
                  <c:v>742.64700000000005</c:v>
                </c:pt>
                <c:pt idx="7191">
                  <c:v>742.70100000000002</c:v>
                </c:pt>
                <c:pt idx="7192">
                  <c:v>742.75599999999997</c:v>
                </c:pt>
                <c:pt idx="7193">
                  <c:v>742.81</c:v>
                </c:pt>
                <c:pt idx="7194">
                  <c:v>742.86400000000003</c:v>
                </c:pt>
                <c:pt idx="7195">
                  <c:v>742.91899999999998</c:v>
                </c:pt>
                <c:pt idx="7196">
                  <c:v>742.97299999999996</c:v>
                </c:pt>
                <c:pt idx="7197">
                  <c:v>743.02700000000004</c:v>
                </c:pt>
                <c:pt idx="7198">
                  <c:v>743.08199999999999</c:v>
                </c:pt>
                <c:pt idx="7199">
                  <c:v>743.13599999999997</c:v>
                </c:pt>
                <c:pt idx="7200">
                  <c:v>743.19100000000003</c:v>
                </c:pt>
                <c:pt idx="7201">
                  <c:v>743.245</c:v>
                </c:pt>
                <c:pt idx="7202">
                  <c:v>743.29899999999998</c:v>
                </c:pt>
                <c:pt idx="7203">
                  <c:v>743.35400000000004</c:v>
                </c:pt>
                <c:pt idx="7204">
                  <c:v>743.40800000000002</c:v>
                </c:pt>
                <c:pt idx="7205">
                  <c:v>743.46199999999999</c:v>
                </c:pt>
                <c:pt idx="7206">
                  <c:v>743.51700000000005</c:v>
                </c:pt>
                <c:pt idx="7207">
                  <c:v>743.57100000000003</c:v>
                </c:pt>
                <c:pt idx="7208">
                  <c:v>743.625</c:v>
                </c:pt>
                <c:pt idx="7209">
                  <c:v>743.68</c:v>
                </c:pt>
                <c:pt idx="7210">
                  <c:v>743.73400000000004</c:v>
                </c:pt>
                <c:pt idx="7211">
                  <c:v>743.78800000000001</c:v>
                </c:pt>
                <c:pt idx="7212">
                  <c:v>743.84199999999998</c:v>
                </c:pt>
                <c:pt idx="7213">
                  <c:v>743.89700000000005</c:v>
                </c:pt>
                <c:pt idx="7214">
                  <c:v>743.95100000000002</c:v>
                </c:pt>
                <c:pt idx="7215">
                  <c:v>744.005</c:v>
                </c:pt>
                <c:pt idx="7216">
                  <c:v>744.06</c:v>
                </c:pt>
                <c:pt idx="7217">
                  <c:v>744.11400000000003</c:v>
                </c:pt>
                <c:pt idx="7218">
                  <c:v>744.16800000000001</c:v>
                </c:pt>
                <c:pt idx="7219">
                  <c:v>744.22199999999998</c:v>
                </c:pt>
                <c:pt idx="7220">
                  <c:v>744.27700000000004</c:v>
                </c:pt>
                <c:pt idx="7221">
                  <c:v>744.33100000000002</c:v>
                </c:pt>
                <c:pt idx="7222">
                  <c:v>744.38499999999999</c:v>
                </c:pt>
                <c:pt idx="7223">
                  <c:v>744.43899999999996</c:v>
                </c:pt>
                <c:pt idx="7224">
                  <c:v>744.49400000000003</c:v>
                </c:pt>
                <c:pt idx="7225">
                  <c:v>744.548</c:v>
                </c:pt>
                <c:pt idx="7226">
                  <c:v>744.60199999999998</c:v>
                </c:pt>
                <c:pt idx="7227">
                  <c:v>744.65599999999995</c:v>
                </c:pt>
                <c:pt idx="7228">
                  <c:v>744.71100000000001</c:v>
                </c:pt>
                <c:pt idx="7229">
                  <c:v>744.76499999999999</c:v>
                </c:pt>
                <c:pt idx="7230">
                  <c:v>744.81899999999996</c:v>
                </c:pt>
                <c:pt idx="7231">
                  <c:v>744.87300000000005</c:v>
                </c:pt>
                <c:pt idx="7232">
                  <c:v>744.92700000000002</c:v>
                </c:pt>
                <c:pt idx="7233">
                  <c:v>744.98199999999997</c:v>
                </c:pt>
                <c:pt idx="7234">
                  <c:v>745.03599999999994</c:v>
                </c:pt>
                <c:pt idx="7235">
                  <c:v>745.09</c:v>
                </c:pt>
                <c:pt idx="7236">
                  <c:v>745.14400000000001</c:v>
                </c:pt>
                <c:pt idx="7237">
                  <c:v>745.19799999999998</c:v>
                </c:pt>
                <c:pt idx="7238">
                  <c:v>745.25199999999995</c:v>
                </c:pt>
                <c:pt idx="7239">
                  <c:v>745.30700000000002</c:v>
                </c:pt>
                <c:pt idx="7240">
                  <c:v>745.36099999999999</c:v>
                </c:pt>
                <c:pt idx="7241">
                  <c:v>745.41499999999996</c:v>
                </c:pt>
                <c:pt idx="7242">
                  <c:v>745.46900000000005</c:v>
                </c:pt>
                <c:pt idx="7243">
                  <c:v>745.52300000000002</c:v>
                </c:pt>
                <c:pt idx="7244">
                  <c:v>745.577</c:v>
                </c:pt>
                <c:pt idx="7245">
                  <c:v>745.63099999999997</c:v>
                </c:pt>
                <c:pt idx="7246">
                  <c:v>745.68600000000004</c:v>
                </c:pt>
                <c:pt idx="7247">
                  <c:v>745.74</c:v>
                </c:pt>
                <c:pt idx="7248">
                  <c:v>745.79399999999998</c:v>
                </c:pt>
                <c:pt idx="7249">
                  <c:v>745.84799999999996</c:v>
                </c:pt>
                <c:pt idx="7250">
                  <c:v>745.90200000000004</c:v>
                </c:pt>
                <c:pt idx="7251">
                  <c:v>745.95600000000002</c:v>
                </c:pt>
                <c:pt idx="7252">
                  <c:v>746.01</c:v>
                </c:pt>
                <c:pt idx="7253">
                  <c:v>746.06399999999996</c:v>
                </c:pt>
                <c:pt idx="7254">
                  <c:v>746.11800000000005</c:v>
                </c:pt>
                <c:pt idx="7255">
                  <c:v>746.17200000000003</c:v>
                </c:pt>
                <c:pt idx="7256">
                  <c:v>746.22699999999998</c:v>
                </c:pt>
                <c:pt idx="7257">
                  <c:v>746.28099999999995</c:v>
                </c:pt>
                <c:pt idx="7258">
                  <c:v>746.33500000000004</c:v>
                </c:pt>
                <c:pt idx="7259">
                  <c:v>746.38900000000001</c:v>
                </c:pt>
                <c:pt idx="7260">
                  <c:v>746.44299999999998</c:v>
                </c:pt>
                <c:pt idx="7261">
                  <c:v>746.49699999999996</c:v>
                </c:pt>
                <c:pt idx="7262">
                  <c:v>746.55100000000004</c:v>
                </c:pt>
                <c:pt idx="7263">
                  <c:v>746.60500000000002</c:v>
                </c:pt>
                <c:pt idx="7264">
                  <c:v>746.65899999999999</c:v>
                </c:pt>
                <c:pt idx="7265">
                  <c:v>746.71299999999997</c:v>
                </c:pt>
                <c:pt idx="7266">
                  <c:v>746.76700000000005</c:v>
                </c:pt>
                <c:pt idx="7267">
                  <c:v>746.82100000000003</c:v>
                </c:pt>
                <c:pt idx="7268">
                  <c:v>746.875</c:v>
                </c:pt>
                <c:pt idx="7269">
                  <c:v>746.92899999999997</c:v>
                </c:pt>
                <c:pt idx="7270">
                  <c:v>746.98299999999995</c:v>
                </c:pt>
                <c:pt idx="7271">
                  <c:v>747.03700000000003</c:v>
                </c:pt>
                <c:pt idx="7272">
                  <c:v>747.09100000000001</c:v>
                </c:pt>
                <c:pt idx="7273">
                  <c:v>747.14499999999998</c:v>
                </c:pt>
                <c:pt idx="7274">
                  <c:v>747.19899999999996</c:v>
                </c:pt>
                <c:pt idx="7275">
                  <c:v>747.25300000000004</c:v>
                </c:pt>
                <c:pt idx="7276">
                  <c:v>747.30700000000002</c:v>
                </c:pt>
                <c:pt idx="7277">
                  <c:v>747.36099999999999</c:v>
                </c:pt>
                <c:pt idx="7278">
                  <c:v>747.41499999999996</c:v>
                </c:pt>
                <c:pt idx="7279">
                  <c:v>747.46900000000005</c:v>
                </c:pt>
                <c:pt idx="7280">
                  <c:v>747.52300000000002</c:v>
                </c:pt>
                <c:pt idx="7281">
                  <c:v>747.577</c:v>
                </c:pt>
                <c:pt idx="7282">
                  <c:v>747.63099999999997</c:v>
                </c:pt>
                <c:pt idx="7283">
                  <c:v>747.68499999999995</c:v>
                </c:pt>
                <c:pt idx="7284">
                  <c:v>747.73900000000003</c:v>
                </c:pt>
                <c:pt idx="7285">
                  <c:v>747.79200000000003</c:v>
                </c:pt>
                <c:pt idx="7286">
                  <c:v>747.846</c:v>
                </c:pt>
                <c:pt idx="7287">
                  <c:v>747.9</c:v>
                </c:pt>
                <c:pt idx="7288">
                  <c:v>747.95399999999995</c:v>
                </c:pt>
                <c:pt idx="7289">
                  <c:v>748.00800000000004</c:v>
                </c:pt>
                <c:pt idx="7290">
                  <c:v>748.06200000000001</c:v>
                </c:pt>
                <c:pt idx="7291">
                  <c:v>748.11599999999999</c:v>
                </c:pt>
                <c:pt idx="7292">
                  <c:v>748.17</c:v>
                </c:pt>
                <c:pt idx="7293">
                  <c:v>748.22400000000005</c:v>
                </c:pt>
                <c:pt idx="7294">
                  <c:v>748.27800000000002</c:v>
                </c:pt>
                <c:pt idx="7295">
                  <c:v>748.33100000000002</c:v>
                </c:pt>
                <c:pt idx="7296">
                  <c:v>748.38499999999999</c:v>
                </c:pt>
                <c:pt idx="7297">
                  <c:v>748.43899999999996</c:v>
                </c:pt>
                <c:pt idx="7298">
                  <c:v>748.49300000000005</c:v>
                </c:pt>
                <c:pt idx="7299">
                  <c:v>748.54700000000003</c:v>
                </c:pt>
                <c:pt idx="7300">
                  <c:v>748.601</c:v>
                </c:pt>
                <c:pt idx="7301">
                  <c:v>748.65499999999997</c:v>
                </c:pt>
                <c:pt idx="7302">
                  <c:v>748.70799999999997</c:v>
                </c:pt>
                <c:pt idx="7303">
                  <c:v>748.76199999999994</c:v>
                </c:pt>
                <c:pt idx="7304">
                  <c:v>748.81600000000003</c:v>
                </c:pt>
                <c:pt idx="7305">
                  <c:v>748.87</c:v>
                </c:pt>
                <c:pt idx="7306">
                  <c:v>748.92399999999998</c:v>
                </c:pt>
                <c:pt idx="7307">
                  <c:v>748.97799999999995</c:v>
                </c:pt>
                <c:pt idx="7308">
                  <c:v>749.03099999999995</c:v>
                </c:pt>
                <c:pt idx="7309">
                  <c:v>749.08500000000004</c:v>
                </c:pt>
                <c:pt idx="7310">
                  <c:v>749.13900000000001</c:v>
                </c:pt>
                <c:pt idx="7311">
                  <c:v>749.19299999999998</c:v>
                </c:pt>
                <c:pt idx="7312">
                  <c:v>749.24599999999998</c:v>
                </c:pt>
                <c:pt idx="7313">
                  <c:v>749.3</c:v>
                </c:pt>
                <c:pt idx="7314">
                  <c:v>749.35400000000004</c:v>
                </c:pt>
                <c:pt idx="7315">
                  <c:v>749.40800000000002</c:v>
                </c:pt>
                <c:pt idx="7316">
                  <c:v>749.46199999999999</c:v>
                </c:pt>
                <c:pt idx="7317">
                  <c:v>749.51499999999999</c:v>
                </c:pt>
                <c:pt idx="7318">
                  <c:v>749.56899999999996</c:v>
                </c:pt>
                <c:pt idx="7319">
                  <c:v>749.62300000000005</c:v>
                </c:pt>
                <c:pt idx="7320">
                  <c:v>749.67700000000002</c:v>
                </c:pt>
                <c:pt idx="7321">
                  <c:v>749.73</c:v>
                </c:pt>
                <c:pt idx="7322">
                  <c:v>749.78399999999999</c:v>
                </c:pt>
                <c:pt idx="7323">
                  <c:v>749.83799999999997</c:v>
                </c:pt>
                <c:pt idx="7324">
                  <c:v>749.89200000000005</c:v>
                </c:pt>
                <c:pt idx="7325">
                  <c:v>749.94500000000005</c:v>
                </c:pt>
                <c:pt idx="7326">
                  <c:v>749.99900000000002</c:v>
                </c:pt>
                <c:pt idx="7327">
                  <c:v>750.053</c:v>
                </c:pt>
                <c:pt idx="7328">
                  <c:v>750.10599999999999</c:v>
                </c:pt>
                <c:pt idx="7329">
                  <c:v>750.16</c:v>
                </c:pt>
                <c:pt idx="7330">
                  <c:v>750.21400000000006</c:v>
                </c:pt>
                <c:pt idx="7331">
                  <c:v>750.26700000000005</c:v>
                </c:pt>
                <c:pt idx="7332">
                  <c:v>750.32100000000003</c:v>
                </c:pt>
                <c:pt idx="7333">
                  <c:v>750.375</c:v>
                </c:pt>
                <c:pt idx="7334">
                  <c:v>750.428</c:v>
                </c:pt>
                <c:pt idx="7335">
                  <c:v>750.48199999999997</c:v>
                </c:pt>
                <c:pt idx="7336">
                  <c:v>750.53599999999994</c:v>
                </c:pt>
                <c:pt idx="7337">
                  <c:v>750.58900000000006</c:v>
                </c:pt>
                <c:pt idx="7338">
                  <c:v>750.64300000000003</c:v>
                </c:pt>
                <c:pt idx="7339">
                  <c:v>750.697</c:v>
                </c:pt>
                <c:pt idx="7340">
                  <c:v>750.75</c:v>
                </c:pt>
                <c:pt idx="7341">
                  <c:v>750.80399999999997</c:v>
                </c:pt>
                <c:pt idx="7342">
                  <c:v>750.85799999999995</c:v>
                </c:pt>
                <c:pt idx="7343">
                  <c:v>750.91099999999994</c:v>
                </c:pt>
                <c:pt idx="7344">
                  <c:v>750.96500000000003</c:v>
                </c:pt>
                <c:pt idx="7345">
                  <c:v>751.01900000000001</c:v>
                </c:pt>
                <c:pt idx="7346">
                  <c:v>751.072</c:v>
                </c:pt>
                <c:pt idx="7347">
                  <c:v>751.12599999999998</c:v>
                </c:pt>
                <c:pt idx="7348">
                  <c:v>751.17899999999997</c:v>
                </c:pt>
                <c:pt idx="7349">
                  <c:v>751.23299999999995</c:v>
                </c:pt>
                <c:pt idx="7350">
                  <c:v>751.28700000000003</c:v>
                </c:pt>
                <c:pt idx="7351">
                  <c:v>751.34</c:v>
                </c:pt>
                <c:pt idx="7352">
                  <c:v>751.39400000000001</c:v>
                </c:pt>
                <c:pt idx="7353">
                  <c:v>751.447</c:v>
                </c:pt>
                <c:pt idx="7354">
                  <c:v>751.50099999999998</c:v>
                </c:pt>
                <c:pt idx="7355">
                  <c:v>751.55399999999997</c:v>
                </c:pt>
                <c:pt idx="7356">
                  <c:v>751.60799999999995</c:v>
                </c:pt>
                <c:pt idx="7357">
                  <c:v>751.66200000000003</c:v>
                </c:pt>
                <c:pt idx="7358">
                  <c:v>751.71500000000003</c:v>
                </c:pt>
                <c:pt idx="7359">
                  <c:v>751.76900000000001</c:v>
                </c:pt>
                <c:pt idx="7360">
                  <c:v>751.822</c:v>
                </c:pt>
                <c:pt idx="7361">
                  <c:v>751.87599999999998</c:v>
                </c:pt>
                <c:pt idx="7362">
                  <c:v>751.92899999999997</c:v>
                </c:pt>
                <c:pt idx="7363">
                  <c:v>751.98299999999995</c:v>
                </c:pt>
                <c:pt idx="7364">
                  <c:v>752.03599999999994</c:v>
                </c:pt>
                <c:pt idx="7365">
                  <c:v>752.09</c:v>
                </c:pt>
                <c:pt idx="7366">
                  <c:v>752.14300000000003</c:v>
                </c:pt>
                <c:pt idx="7367">
                  <c:v>752.197</c:v>
                </c:pt>
                <c:pt idx="7368">
                  <c:v>752.25</c:v>
                </c:pt>
                <c:pt idx="7369">
                  <c:v>752.30399999999997</c:v>
                </c:pt>
                <c:pt idx="7370">
                  <c:v>752.35699999999997</c:v>
                </c:pt>
                <c:pt idx="7371">
                  <c:v>752.41099999999994</c:v>
                </c:pt>
                <c:pt idx="7372">
                  <c:v>752.46400000000006</c:v>
                </c:pt>
                <c:pt idx="7373">
                  <c:v>752.51800000000003</c:v>
                </c:pt>
                <c:pt idx="7374">
                  <c:v>752.57100000000003</c:v>
                </c:pt>
                <c:pt idx="7375">
                  <c:v>752.625</c:v>
                </c:pt>
                <c:pt idx="7376">
                  <c:v>752.678</c:v>
                </c:pt>
                <c:pt idx="7377">
                  <c:v>752.73099999999999</c:v>
                </c:pt>
                <c:pt idx="7378">
                  <c:v>752.78499999999997</c:v>
                </c:pt>
                <c:pt idx="7379">
                  <c:v>752.83799999999997</c:v>
                </c:pt>
                <c:pt idx="7380">
                  <c:v>752.89200000000005</c:v>
                </c:pt>
                <c:pt idx="7381">
                  <c:v>752.94500000000005</c:v>
                </c:pt>
                <c:pt idx="7382">
                  <c:v>752.99900000000002</c:v>
                </c:pt>
                <c:pt idx="7383">
                  <c:v>753.05200000000002</c:v>
                </c:pt>
                <c:pt idx="7384">
                  <c:v>753.10500000000002</c:v>
                </c:pt>
                <c:pt idx="7385">
                  <c:v>753.15899999999999</c:v>
                </c:pt>
                <c:pt idx="7386">
                  <c:v>753.21199999999999</c:v>
                </c:pt>
                <c:pt idx="7387">
                  <c:v>753.26599999999996</c:v>
                </c:pt>
                <c:pt idx="7388">
                  <c:v>753.31899999999996</c:v>
                </c:pt>
                <c:pt idx="7389">
                  <c:v>753.37199999999996</c:v>
                </c:pt>
                <c:pt idx="7390">
                  <c:v>753.42600000000004</c:v>
                </c:pt>
                <c:pt idx="7391">
                  <c:v>753.47900000000004</c:v>
                </c:pt>
                <c:pt idx="7392">
                  <c:v>753.53300000000002</c:v>
                </c:pt>
                <c:pt idx="7393">
                  <c:v>753.58600000000001</c:v>
                </c:pt>
                <c:pt idx="7394">
                  <c:v>753.63900000000001</c:v>
                </c:pt>
                <c:pt idx="7395">
                  <c:v>753.69299999999998</c:v>
                </c:pt>
                <c:pt idx="7396">
                  <c:v>753.74599999999998</c:v>
                </c:pt>
                <c:pt idx="7397">
                  <c:v>753.79899999999998</c:v>
                </c:pt>
                <c:pt idx="7398">
                  <c:v>753.85299999999995</c:v>
                </c:pt>
                <c:pt idx="7399">
                  <c:v>753.90599999999995</c:v>
                </c:pt>
                <c:pt idx="7400">
                  <c:v>753.95899999999995</c:v>
                </c:pt>
                <c:pt idx="7401">
                  <c:v>754.01300000000003</c:v>
                </c:pt>
                <c:pt idx="7402">
                  <c:v>754.06600000000003</c:v>
                </c:pt>
                <c:pt idx="7403">
                  <c:v>754.11900000000003</c:v>
                </c:pt>
                <c:pt idx="7404">
                  <c:v>754.173</c:v>
                </c:pt>
                <c:pt idx="7405">
                  <c:v>754.226</c:v>
                </c:pt>
                <c:pt idx="7406">
                  <c:v>754.279</c:v>
                </c:pt>
                <c:pt idx="7407">
                  <c:v>754.33299999999997</c:v>
                </c:pt>
                <c:pt idx="7408">
                  <c:v>754.38599999999997</c:v>
                </c:pt>
                <c:pt idx="7409">
                  <c:v>754.43899999999996</c:v>
                </c:pt>
                <c:pt idx="7410">
                  <c:v>754.49199999999996</c:v>
                </c:pt>
                <c:pt idx="7411">
                  <c:v>754.54600000000005</c:v>
                </c:pt>
                <c:pt idx="7412">
                  <c:v>754.59900000000005</c:v>
                </c:pt>
                <c:pt idx="7413">
                  <c:v>754.65200000000004</c:v>
                </c:pt>
                <c:pt idx="7414">
                  <c:v>754.70500000000004</c:v>
                </c:pt>
                <c:pt idx="7415">
                  <c:v>754.75900000000001</c:v>
                </c:pt>
                <c:pt idx="7416">
                  <c:v>754.81200000000001</c:v>
                </c:pt>
                <c:pt idx="7417">
                  <c:v>754.86500000000001</c:v>
                </c:pt>
                <c:pt idx="7418">
                  <c:v>754.91800000000001</c:v>
                </c:pt>
                <c:pt idx="7419">
                  <c:v>754.97199999999998</c:v>
                </c:pt>
                <c:pt idx="7420">
                  <c:v>755.02499999999998</c:v>
                </c:pt>
                <c:pt idx="7421">
                  <c:v>755.07799999999997</c:v>
                </c:pt>
                <c:pt idx="7422">
                  <c:v>755.13099999999997</c:v>
                </c:pt>
                <c:pt idx="7423">
                  <c:v>755.18499999999995</c:v>
                </c:pt>
                <c:pt idx="7424">
                  <c:v>755.23800000000006</c:v>
                </c:pt>
                <c:pt idx="7425">
                  <c:v>755.29100000000005</c:v>
                </c:pt>
                <c:pt idx="7426">
                  <c:v>755.34400000000005</c:v>
                </c:pt>
                <c:pt idx="7427">
                  <c:v>755.39700000000005</c:v>
                </c:pt>
                <c:pt idx="7428">
                  <c:v>755.45</c:v>
                </c:pt>
                <c:pt idx="7429">
                  <c:v>755.50400000000002</c:v>
                </c:pt>
                <c:pt idx="7430">
                  <c:v>755.55700000000002</c:v>
                </c:pt>
                <c:pt idx="7431">
                  <c:v>755.61</c:v>
                </c:pt>
                <c:pt idx="7432">
                  <c:v>755.66300000000001</c:v>
                </c:pt>
                <c:pt idx="7433">
                  <c:v>755.71600000000001</c:v>
                </c:pt>
                <c:pt idx="7434">
                  <c:v>755.76900000000001</c:v>
                </c:pt>
                <c:pt idx="7435">
                  <c:v>755.82299999999998</c:v>
                </c:pt>
                <c:pt idx="7436">
                  <c:v>755.87599999999998</c:v>
                </c:pt>
                <c:pt idx="7437">
                  <c:v>755.92899999999997</c:v>
                </c:pt>
                <c:pt idx="7438">
                  <c:v>755.98199999999997</c:v>
                </c:pt>
                <c:pt idx="7439">
                  <c:v>756.03499999999997</c:v>
                </c:pt>
                <c:pt idx="7440">
                  <c:v>756.08799999999997</c:v>
                </c:pt>
                <c:pt idx="7441">
                  <c:v>756.14099999999996</c:v>
                </c:pt>
                <c:pt idx="7442">
                  <c:v>756.19500000000005</c:v>
                </c:pt>
                <c:pt idx="7443">
                  <c:v>756.24800000000005</c:v>
                </c:pt>
                <c:pt idx="7444">
                  <c:v>756.30100000000004</c:v>
                </c:pt>
                <c:pt idx="7445">
                  <c:v>756.35400000000004</c:v>
                </c:pt>
                <c:pt idx="7446">
                  <c:v>756.40700000000004</c:v>
                </c:pt>
                <c:pt idx="7447">
                  <c:v>756.46</c:v>
                </c:pt>
                <c:pt idx="7448">
                  <c:v>756.51300000000003</c:v>
                </c:pt>
                <c:pt idx="7449">
                  <c:v>756.56600000000003</c:v>
                </c:pt>
                <c:pt idx="7450">
                  <c:v>756.61900000000003</c:v>
                </c:pt>
                <c:pt idx="7451">
                  <c:v>756.67200000000003</c:v>
                </c:pt>
                <c:pt idx="7452">
                  <c:v>756.72500000000002</c:v>
                </c:pt>
                <c:pt idx="7453">
                  <c:v>756.77800000000002</c:v>
                </c:pt>
                <c:pt idx="7454">
                  <c:v>756.83100000000002</c:v>
                </c:pt>
                <c:pt idx="7455">
                  <c:v>756.88400000000001</c:v>
                </c:pt>
                <c:pt idx="7456">
                  <c:v>756.93700000000001</c:v>
                </c:pt>
                <c:pt idx="7457">
                  <c:v>756.99099999999999</c:v>
                </c:pt>
                <c:pt idx="7458">
                  <c:v>757.04399999999998</c:v>
                </c:pt>
                <c:pt idx="7459">
                  <c:v>757.09699999999998</c:v>
                </c:pt>
                <c:pt idx="7460">
                  <c:v>757.15</c:v>
                </c:pt>
                <c:pt idx="7461">
                  <c:v>757.20299999999997</c:v>
                </c:pt>
                <c:pt idx="7462">
                  <c:v>757.25599999999997</c:v>
                </c:pt>
                <c:pt idx="7463">
                  <c:v>757.30899999999997</c:v>
                </c:pt>
                <c:pt idx="7464">
                  <c:v>757.36199999999997</c:v>
                </c:pt>
                <c:pt idx="7465">
                  <c:v>757.41499999999996</c:v>
                </c:pt>
                <c:pt idx="7466">
                  <c:v>757.46799999999996</c:v>
                </c:pt>
                <c:pt idx="7467">
                  <c:v>757.52099999999996</c:v>
                </c:pt>
                <c:pt idx="7468">
                  <c:v>757.57399999999996</c:v>
                </c:pt>
                <c:pt idx="7469">
                  <c:v>757.62599999999998</c:v>
                </c:pt>
                <c:pt idx="7470">
                  <c:v>757.67899999999997</c:v>
                </c:pt>
                <c:pt idx="7471">
                  <c:v>757.73199999999997</c:v>
                </c:pt>
                <c:pt idx="7472">
                  <c:v>757.78499999999997</c:v>
                </c:pt>
                <c:pt idx="7473">
                  <c:v>757.83799999999997</c:v>
                </c:pt>
                <c:pt idx="7474">
                  <c:v>757.89099999999996</c:v>
                </c:pt>
                <c:pt idx="7475">
                  <c:v>757.94399999999996</c:v>
                </c:pt>
                <c:pt idx="7476">
                  <c:v>757.99699999999996</c:v>
                </c:pt>
                <c:pt idx="7477">
                  <c:v>758.05</c:v>
                </c:pt>
                <c:pt idx="7478">
                  <c:v>758.10299999999995</c:v>
                </c:pt>
                <c:pt idx="7479">
                  <c:v>758.15599999999995</c:v>
                </c:pt>
                <c:pt idx="7480">
                  <c:v>758.20899999999995</c:v>
                </c:pt>
                <c:pt idx="7481">
                  <c:v>758.26199999999994</c:v>
                </c:pt>
                <c:pt idx="7482">
                  <c:v>758.31500000000005</c:v>
                </c:pt>
                <c:pt idx="7483">
                  <c:v>758.36699999999996</c:v>
                </c:pt>
                <c:pt idx="7484">
                  <c:v>758.42</c:v>
                </c:pt>
                <c:pt idx="7485">
                  <c:v>758.47299999999996</c:v>
                </c:pt>
                <c:pt idx="7486">
                  <c:v>758.52599999999995</c:v>
                </c:pt>
                <c:pt idx="7487">
                  <c:v>758.57899999999995</c:v>
                </c:pt>
                <c:pt idx="7488">
                  <c:v>758.63199999999995</c:v>
                </c:pt>
                <c:pt idx="7489">
                  <c:v>758.68499999999995</c:v>
                </c:pt>
                <c:pt idx="7490">
                  <c:v>758.73800000000006</c:v>
                </c:pt>
                <c:pt idx="7491">
                  <c:v>758.79</c:v>
                </c:pt>
                <c:pt idx="7492">
                  <c:v>758.84299999999996</c:v>
                </c:pt>
                <c:pt idx="7493">
                  <c:v>758.89599999999996</c:v>
                </c:pt>
                <c:pt idx="7494">
                  <c:v>758.94899999999996</c:v>
                </c:pt>
                <c:pt idx="7495">
                  <c:v>759.00199999999995</c:v>
                </c:pt>
                <c:pt idx="7496">
                  <c:v>759.05499999999995</c:v>
                </c:pt>
                <c:pt idx="7497">
                  <c:v>759.10699999999997</c:v>
                </c:pt>
                <c:pt idx="7498">
                  <c:v>759.16</c:v>
                </c:pt>
                <c:pt idx="7499">
                  <c:v>759.21299999999997</c:v>
                </c:pt>
                <c:pt idx="7500">
                  <c:v>759.26599999999996</c:v>
                </c:pt>
                <c:pt idx="7501">
                  <c:v>759.31899999999996</c:v>
                </c:pt>
                <c:pt idx="7502">
                  <c:v>759.37099999999998</c:v>
                </c:pt>
                <c:pt idx="7503">
                  <c:v>759.42399999999998</c:v>
                </c:pt>
                <c:pt idx="7504">
                  <c:v>759.47699999999998</c:v>
                </c:pt>
                <c:pt idx="7505">
                  <c:v>759.53</c:v>
                </c:pt>
                <c:pt idx="7506">
                  <c:v>759.58299999999997</c:v>
                </c:pt>
                <c:pt idx="7507">
                  <c:v>759.63499999999999</c:v>
                </c:pt>
                <c:pt idx="7508">
                  <c:v>759.68799999999999</c:v>
                </c:pt>
                <c:pt idx="7509">
                  <c:v>759.74099999999999</c:v>
                </c:pt>
                <c:pt idx="7510">
                  <c:v>759.79399999999998</c:v>
                </c:pt>
                <c:pt idx="7511">
                  <c:v>759.846</c:v>
                </c:pt>
                <c:pt idx="7512">
                  <c:v>759.899</c:v>
                </c:pt>
                <c:pt idx="7513">
                  <c:v>759.952</c:v>
                </c:pt>
                <c:pt idx="7514">
                  <c:v>760.005</c:v>
                </c:pt>
                <c:pt idx="7515">
                  <c:v>760.05700000000002</c:v>
                </c:pt>
                <c:pt idx="7516">
                  <c:v>760.11</c:v>
                </c:pt>
                <c:pt idx="7517">
                  <c:v>760.16300000000001</c:v>
                </c:pt>
                <c:pt idx="7518">
                  <c:v>760.21500000000003</c:v>
                </c:pt>
                <c:pt idx="7519">
                  <c:v>760.26800000000003</c:v>
                </c:pt>
                <c:pt idx="7520">
                  <c:v>760.32100000000003</c:v>
                </c:pt>
                <c:pt idx="7521">
                  <c:v>760.37400000000002</c:v>
                </c:pt>
                <c:pt idx="7522">
                  <c:v>760.42600000000004</c:v>
                </c:pt>
                <c:pt idx="7523">
                  <c:v>760.47900000000004</c:v>
                </c:pt>
                <c:pt idx="7524">
                  <c:v>760.53200000000004</c:v>
                </c:pt>
                <c:pt idx="7525">
                  <c:v>760.58399999999995</c:v>
                </c:pt>
                <c:pt idx="7526">
                  <c:v>760.63699999999994</c:v>
                </c:pt>
                <c:pt idx="7527">
                  <c:v>760.69</c:v>
                </c:pt>
                <c:pt idx="7528">
                  <c:v>760.74199999999996</c:v>
                </c:pt>
                <c:pt idx="7529">
                  <c:v>760.79499999999996</c:v>
                </c:pt>
                <c:pt idx="7530">
                  <c:v>760.84799999999996</c:v>
                </c:pt>
                <c:pt idx="7531">
                  <c:v>760.9</c:v>
                </c:pt>
                <c:pt idx="7532">
                  <c:v>760.95299999999997</c:v>
                </c:pt>
                <c:pt idx="7533">
                  <c:v>761.005</c:v>
                </c:pt>
                <c:pt idx="7534">
                  <c:v>761.05799999999999</c:v>
                </c:pt>
                <c:pt idx="7535">
                  <c:v>761.11099999999999</c:v>
                </c:pt>
                <c:pt idx="7536">
                  <c:v>761.16300000000001</c:v>
                </c:pt>
                <c:pt idx="7537">
                  <c:v>761.21600000000001</c:v>
                </c:pt>
                <c:pt idx="7538">
                  <c:v>761.26900000000001</c:v>
                </c:pt>
                <c:pt idx="7539">
                  <c:v>761.32100000000003</c:v>
                </c:pt>
                <c:pt idx="7540">
                  <c:v>761.37400000000002</c:v>
                </c:pt>
                <c:pt idx="7541">
                  <c:v>761.42600000000004</c:v>
                </c:pt>
                <c:pt idx="7542">
                  <c:v>761.47900000000004</c:v>
                </c:pt>
                <c:pt idx="7543">
                  <c:v>761.53200000000004</c:v>
                </c:pt>
                <c:pt idx="7544">
                  <c:v>761.58399999999995</c:v>
                </c:pt>
                <c:pt idx="7545">
                  <c:v>761.63699999999994</c:v>
                </c:pt>
                <c:pt idx="7546">
                  <c:v>761.68899999999996</c:v>
                </c:pt>
                <c:pt idx="7547">
                  <c:v>761.74199999999996</c:v>
                </c:pt>
                <c:pt idx="7548">
                  <c:v>761.79399999999998</c:v>
                </c:pt>
                <c:pt idx="7549">
                  <c:v>761.84699999999998</c:v>
                </c:pt>
                <c:pt idx="7550">
                  <c:v>761.899</c:v>
                </c:pt>
                <c:pt idx="7551">
                  <c:v>761.952</c:v>
                </c:pt>
                <c:pt idx="7552">
                  <c:v>762.00400000000002</c:v>
                </c:pt>
                <c:pt idx="7553">
                  <c:v>762.05700000000002</c:v>
                </c:pt>
                <c:pt idx="7554">
                  <c:v>762.11</c:v>
                </c:pt>
                <c:pt idx="7555">
                  <c:v>762.16200000000003</c:v>
                </c:pt>
                <c:pt idx="7556">
                  <c:v>762.21500000000003</c:v>
                </c:pt>
                <c:pt idx="7557">
                  <c:v>762.26700000000005</c:v>
                </c:pt>
                <c:pt idx="7558">
                  <c:v>762.32</c:v>
                </c:pt>
                <c:pt idx="7559">
                  <c:v>762.37199999999996</c:v>
                </c:pt>
                <c:pt idx="7560">
                  <c:v>762.42499999999995</c:v>
                </c:pt>
                <c:pt idx="7561">
                  <c:v>762.47699999999998</c:v>
                </c:pt>
                <c:pt idx="7562">
                  <c:v>762.529</c:v>
                </c:pt>
                <c:pt idx="7563">
                  <c:v>762.58199999999999</c:v>
                </c:pt>
                <c:pt idx="7564">
                  <c:v>762.63400000000001</c:v>
                </c:pt>
                <c:pt idx="7565">
                  <c:v>762.68700000000001</c:v>
                </c:pt>
                <c:pt idx="7566">
                  <c:v>762.73900000000003</c:v>
                </c:pt>
                <c:pt idx="7567">
                  <c:v>762.79200000000003</c:v>
                </c:pt>
                <c:pt idx="7568">
                  <c:v>762.84400000000005</c:v>
                </c:pt>
                <c:pt idx="7569">
                  <c:v>762.89700000000005</c:v>
                </c:pt>
                <c:pt idx="7570">
                  <c:v>762.94899999999996</c:v>
                </c:pt>
                <c:pt idx="7571">
                  <c:v>763.00199999999995</c:v>
                </c:pt>
                <c:pt idx="7572">
                  <c:v>763.05399999999997</c:v>
                </c:pt>
                <c:pt idx="7573">
                  <c:v>763.10599999999999</c:v>
                </c:pt>
                <c:pt idx="7574">
                  <c:v>763.15899999999999</c:v>
                </c:pt>
                <c:pt idx="7575">
                  <c:v>763.21100000000001</c:v>
                </c:pt>
                <c:pt idx="7576">
                  <c:v>763.26400000000001</c:v>
                </c:pt>
                <c:pt idx="7577">
                  <c:v>763.31600000000003</c:v>
                </c:pt>
                <c:pt idx="7578">
                  <c:v>763.36800000000005</c:v>
                </c:pt>
                <c:pt idx="7579">
                  <c:v>763.42100000000005</c:v>
                </c:pt>
                <c:pt idx="7580">
                  <c:v>763.47299999999996</c:v>
                </c:pt>
                <c:pt idx="7581">
                  <c:v>763.52599999999995</c:v>
                </c:pt>
                <c:pt idx="7582">
                  <c:v>763.57799999999997</c:v>
                </c:pt>
                <c:pt idx="7583">
                  <c:v>763.63</c:v>
                </c:pt>
                <c:pt idx="7584">
                  <c:v>763.68299999999999</c:v>
                </c:pt>
                <c:pt idx="7585">
                  <c:v>763.73500000000001</c:v>
                </c:pt>
                <c:pt idx="7586">
                  <c:v>763.78700000000003</c:v>
                </c:pt>
                <c:pt idx="7587">
                  <c:v>763.84</c:v>
                </c:pt>
                <c:pt idx="7588">
                  <c:v>763.89200000000005</c:v>
                </c:pt>
                <c:pt idx="7589">
                  <c:v>763.94399999999996</c:v>
                </c:pt>
                <c:pt idx="7590">
                  <c:v>763.99699999999996</c:v>
                </c:pt>
                <c:pt idx="7591">
                  <c:v>764.04899999999998</c:v>
                </c:pt>
                <c:pt idx="7592">
                  <c:v>764.101</c:v>
                </c:pt>
                <c:pt idx="7593">
                  <c:v>764.154</c:v>
                </c:pt>
                <c:pt idx="7594">
                  <c:v>764.20600000000002</c:v>
                </c:pt>
                <c:pt idx="7595">
                  <c:v>764.25800000000004</c:v>
                </c:pt>
                <c:pt idx="7596">
                  <c:v>764.31100000000004</c:v>
                </c:pt>
                <c:pt idx="7597">
                  <c:v>764.36300000000006</c:v>
                </c:pt>
                <c:pt idx="7598">
                  <c:v>764.41499999999996</c:v>
                </c:pt>
                <c:pt idx="7599">
                  <c:v>764.46699999999998</c:v>
                </c:pt>
                <c:pt idx="7600">
                  <c:v>764.52</c:v>
                </c:pt>
                <c:pt idx="7601">
                  <c:v>764.572</c:v>
                </c:pt>
                <c:pt idx="7602">
                  <c:v>764.62400000000002</c:v>
                </c:pt>
                <c:pt idx="7603">
                  <c:v>764.67600000000004</c:v>
                </c:pt>
                <c:pt idx="7604">
                  <c:v>764.72900000000004</c:v>
                </c:pt>
                <c:pt idx="7605">
                  <c:v>764.78099999999995</c:v>
                </c:pt>
                <c:pt idx="7606">
                  <c:v>764.83299999999997</c:v>
                </c:pt>
                <c:pt idx="7607">
                  <c:v>764.88499999999999</c:v>
                </c:pt>
                <c:pt idx="7608">
                  <c:v>764.93799999999999</c:v>
                </c:pt>
                <c:pt idx="7609">
                  <c:v>764.99</c:v>
                </c:pt>
                <c:pt idx="7610">
                  <c:v>765.04200000000003</c:v>
                </c:pt>
                <c:pt idx="7611">
                  <c:v>765.09400000000005</c:v>
                </c:pt>
                <c:pt idx="7612">
                  <c:v>765.14700000000005</c:v>
                </c:pt>
                <c:pt idx="7613">
                  <c:v>765.19899999999996</c:v>
                </c:pt>
                <c:pt idx="7614">
                  <c:v>765.25099999999998</c:v>
                </c:pt>
                <c:pt idx="7615">
                  <c:v>765.303</c:v>
                </c:pt>
                <c:pt idx="7616">
                  <c:v>765.35500000000002</c:v>
                </c:pt>
                <c:pt idx="7617">
                  <c:v>765.40800000000002</c:v>
                </c:pt>
                <c:pt idx="7618">
                  <c:v>765.46</c:v>
                </c:pt>
                <c:pt idx="7619">
                  <c:v>765.51199999999994</c:v>
                </c:pt>
                <c:pt idx="7620">
                  <c:v>765.56399999999996</c:v>
                </c:pt>
                <c:pt idx="7621">
                  <c:v>765.61599999999999</c:v>
                </c:pt>
                <c:pt idx="7622">
                  <c:v>765.66800000000001</c:v>
                </c:pt>
                <c:pt idx="7623">
                  <c:v>765.72</c:v>
                </c:pt>
                <c:pt idx="7624">
                  <c:v>765.77300000000002</c:v>
                </c:pt>
                <c:pt idx="7625">
                  <c:v>765.82500000000005</c:v>
                </c:pt>
                <c:pt idx="7626">
                  <c:v>765.87699999999995</c:v>
                </c:pt>
                <c:pt idx="7627">
                  <c:v>765.92899999999997</c:v>
                </c:pt>
                <c:pt idx="7628">
                  <c:v>765.98099999999999</c:v>
                </c:pt>
                <c:pt idx="7629">
                  <c:v>766.03300000000002</c:v>
                </c:pt>
                <c:pt idx="7630">
                  <c:v>766.08500000000004</c:v>
                </c:pt>
                <c:pt idx="7631">
                  <c:v>766.13800000000003</c:v>
                </c:pt>
                <c:pt idx="7632">
                  <c:v>766.19</c:v>
                </c:pt>
                <c:pt idx="7633">
                  <c:v>766.24199999999996</c:v>
                </c:pt>
                <c:pt idx="7634">
                  <c:v>766.29399999999998</c:v>
                </c:pt>
                <c:pt idx="7635">
                  <c:v>766.346</c:v>
                </c:pt>
                <c:pt idx="7636">
                  <c:v>766.39800000000002</c:v>
                </c:pt>
                <c:pt idx="7637">
                  <c:v>766.45</c:v>
                </c:pt>
                <c:pt idx="7638">
                  <c:v>766.50199999999995</c:v>
                </c:pt>
                <c:pt idx="7639">
                  <c:v>766.55399999999997</c:v>
                </c:pt>
                <c:pt idx="7640">
                  <c:v>766.60599999999999</c:v>
                </c:pt>
                <c:pt idx="7641">
                  <c:v>766.65800000000002</c:v>
                </c:pt>
                <c:pt idx="7642">
                  <c:v>766.71</c:v>
                </c:pt>
                <c:pt idx="7643">
                  <c:v>766.76199999999994</c:v>
                </c:pt>
                <c:pt idx="7644">
                  <c:v>766.81399999999996</c:v>
                </c:pt>
                <c:pt idx="7645">
                  <c:v>766.86599999999999</c:v>
                </c:pt>
                <c:pt idx="7646">
                  <c:v>766.91899999999998</c:v>
                </c:pt>
                <c:pt idx="7647">
                  <c:v>766.971</c:v>
                </c:pt>
                <c:pt idx="7648">
                  <c:v>767.02300000000002</c:v>
                </c:pt>
                <c:pt idx="7649">
                  <c:v>767.07500000000005</c:v>
                </c:pt>
                <c:pt idx="7650">
                  <c:v>767.12699999999995</c:v>
                </c:pt>
                <c:pt idx="7651">
                  <c:v>767.17899999999997</c:v>
                </c:pt>
                <c:pt idx="7652">
                  <c:v>767.23099999999999</c:v>
                </c:pt>
                <c:pt idx="7653">
                  <c:v>767.28300000000002</c:v>
                </c:pt>
                <c:pt idx="7654">
                  <c:v>767.33500000000004</c:v>
                </c:pt>
                <c:pt idx="7655">
                  <c:v>767.38699999999994</c:v>
                </c:pt>
                <c:pt idx="7656">
                  <c:v>767.43799999999999</c:v>
                </c:pt>
                <c:pt idx="7657">
                  <c:v>767.49</c:v>
                </c:pt>
                <c:pt idx="7658">
                  <c:v>767.54200000000003</c:v>
                </c:pt>
                <c:pt idx="7659">
                  <c:v>767.59400000000005</c:v>
                </c:pt>
                <c:pt idx="7660">
                  <c:v>767.64599999999996</c:v>
                </c:pt>
                <c:pt idx="7661">
                  <c:v>767.69799999999998</c:v>
                </c:pt>
                <c:pt idx="7662">
                  <c:v>767.75</c:v>
                </c:pt>
                <c:pt idx="7663">
                  <c:v>767.80200000000002</c:v>
                </c:pt>
                <c:pt idx="7664">
                  <c:v>767.85400000000004</c:v>
                </c:pt>
                <c:pt idx="7665">
                  <c:v>767.90599999999995</c:v>
                </c:pt>
                <c:pt idx="7666">
                  <c:v>767.95799999999997</c:v>
                </c:pt>
                <c:pt idx="7667">
                  <c:v>768.01</c:v>
                </c:pt>
                <c:pt idx="7668">
                  <c:v>768.06200000000001</c:v>
                </c:pt>
                <c:pt idx="7669">
                  <c:v>768.11400000000003</c:v>
                </c:pt>
                <c:pt idx="7670">
                  <c:v>768.16600000000005</c:v>
                </c:pt>
                <c:pt idx="7671">
                  <c:v>768.21699999999998</c:v>
                </c:pt>
                <c:pt idx="7672">
                  <c:v>768.26900000000001</c:v>
                </c:pt>
                <c:pt idx="7673">
                  <c:v>768.32100000000003</c:v>
                </c:pt>
                <c:pt idx="7674">
                  <c:v>768.37300000000005</c:v>
                </c:pt>
                <c:pt idx="7675">
                  <c:v>768.42499999999995</c:v>
                </c:pt>
                <c:pt idx="7676">
                  <c:v>768.47699999999998</c:v>
                </c:pt>
                <c:pt idx="7677">
                  <c:v>768.529</c:v>
                </c:pt>
                <c:pt idx="7678">
                  <c:v>768.58100000000002</c:v>
                </c:pt>
                <c:pt idx="7679">
                  <c:v>768.63199999999995</c:v>
                </c:pt>
                <c:pt idx="7680">
                  <c:v>768.68399999999997</c:v>
                </c:pt>
                <c:pt idx="7681">
                  <c:v>768.73599999999999</c:v>
                </c:pt>
                <c:pt idx="7682">
                  <c:v>768.78800000000001</c:v>
                </c:pt>
                <c:pt idx="7683">
                  <c:v>768.84</c:v>
                </c:pt>
                <c:pt idx="7684">
                  <c:v>768.89200000000005</c:v>
                </c:pt>
                <c:pt idx="7685">
                  <c:v>768.94299999999998</c:v>
                </c:pt>
                <c:pt idx="7686">
                  <c:v>768.995</c:v>
                </c:pt>
                <c:pt idx="7687">
                  <c:v>769.04700000000003</c:v>
                </c:pt>
                <c:pt idx="7688">
                  <c:v>769.09900000000005</c:v>
                </c:pt>
                <c:pt idx="7689">
                  <c:v>769.15099999999995</c:v>
                </c:pt>
                <c:pt idx="7690">
                  <c:v>769.202</c:v>
                </c:pt>
                <c:pt idx="7691">
                  <c:v>769.25400000000002</c:v>
                </c:pt>
                <c:pt idx="7692">
                  <c:v>769.30600000000004</c:v>
                </c:pt>
                <c:pt idx="7693">
                  <c:v>769.35799999999995</c:v>
                </c:pt>
                <c:pt idx="7694">
                  <c:v>769.41</c:v>
                </c:pt>
                <c:pt idx="7695">
                  <c:v>769.46100000000001</c:v>
                </c:pt>
                <c:pt idx="7696">
                  <c:v>769.51300000000003</c:v>
                </c:pt>
                <c:pt idx="7697">
                  <c:v>769.56500000000005</c:v>
                </c:pt>
                <c:pt idx="7698">
                  <c:v>769.61699999999996</c:v>
                </c:pt>
                <c:pt idx="7699">
                  <c:v>769.66800000000001</c:v>
                </c:pt>
                <c:pt idx="7700">
                  <c:v>769.72</c:v>
                </c:pt>
                <c:pt idx="7701">
                  <c:v>769.77200000000005</c:v>
                </c:pt>
                <c:pt idx="7702">
                  <c:v>769.82399999999996</c:v>
                </c:pt>
                <c:pt idx="7703">
                  <c:v>769.875</c:v>
                </c:pt>
                <c:pt idx="7704">
                  <c:v>769.92700000000002</c:v>
                </c:pt>
                <c:pt idx="7705">
                  <c:v>769.97900000000004</c:v>
                </c:pt>
                <c:pt idx="7706">
                  <c:v>770.03</c:v>
                </c:pt>
                <c:pt idx="7707">
                  <c:v>770.08199999999999</c:v>
                </c:pt>
                <c:pt idx="7708">
                  <c:v>770.13400000000001</c:v>
                </c:pt>
                <c:pt idx="7709">
                  <c:v>770.18499999999995</c:v>
                </c:pt>
                <c:pt idx="7710">
                  <c:v>770.23699999999997</c:v>
                </c:pt>
                <c:pt idx="7711">
                  <c:v>770.28899999999999</c:v>
                </c:pt>
                <c:pt idx="7712">
                  <c:v>770.34100000000001</c:v>
                </c:pt>
                <c:pt idx="7713">
                  <c:v>770.39200000000005</c:v>
                </c:pt>
                <c:pt idx="7714">
                  <c:v>770.44399999999996</c:v>
                </c:pt>
                <c:pt idx="7715">
                  <c:v>770.49599999999998</c:v>
                </c:pt>
                <c:pt idx="7716">
                  <c:v>770.54700000000003</c:v>
                </c:pt>
                <c:pt idx="7717">
                  <c:v>770.59900000000005</c:v>
                </c:pt>
                <c:pt idx="7718">
                  <c:v>770.65</c:v>
                </c:pt>
                <c:pt idx="7719">
                  <c:v>770.702</c:v>
                </c:pt>
                <c:pt idx="7720">
                  <c:v>770.75400000000002</c:v>
                </c:pt>
                <c:pt idx="7721">
                  <c:v>770.80499999999995</c:v>
                </c:pt>
                <c:pt idx="7722">
                  <c:v>770.85699999999997</c:v>
                </c:pt>
                <c:pt idx="7723">
                  <c:v>770.90899999999999</c:v>
                </c:pt>
                <c:pt idx="7724">
                  <c:v>770.96</c:v>
                </c:pt>
                <c:pt idx="7725">
                  <c:v>771.01199999999994</c:v>
                </c:pt>
                <c:pt idx="7726">
                  <c:v>771.06299999999999</c:v>
                </c:pt>
                <c:pt idx="7727">
                  <c:v>771.11500000000001</c:v>
                </c:pt>
                <c:pt idx="7728">
                  <c:v>771.16700000000003</c:v>
                </c:pt>
                <c:pt idx="7729">
                  <c:v>771.21799999999996</c:v>
                </c:pt>
                <c:pt idx="7730">
                  <c:v>771.27</c:v>
                </c:pt>
                <c:pt idx="7731">
                  <c:v>771.32100000000003</c:v>
                </c:pt>
                <c:pt idx="7732">
                  <c:v>771.37300000000005</c:v>
                </c:pt>
                <c:pt idx="7733">
                  <c:v>771.42399999999998</c:v>
                </c:pt>
                <c:pt idx="7734">
                  <c:v>771.476</c:v>
                </c:pt>
                <c:pt idx="7735">
                  <c:v>771.52800000000002</c:v>
                </c:pt>
                <c:pt idx="7736">
                  <c:v>771.57899999999995</c:v>
                </c:pt>
                <c:pt idx="7737">
                  <c:v>771.63099999999997</c:v>
                </c:pt>
                <c:pt idx="7738">
                  <c:v>771.68200000000002</c:v>
                </c:pt>
                <c:pt idx="7739">
                  <c:v>771.73400000000004</c:v>
                </c:pt>
                <c:pt idx="7740">
                  <c:v>771.78499999999997</c:v>
                </c:pt>
                <c:pt idx="7741">
                  <c:v>771.83699999999999</c:v>
                </c:pt>
                <c:pt idx="7742">
                  <c:v>771.88800000000003</c:v>
                </c:pt>
                <c:pt idx="7743">
                  <c:v>771.94</c:v>
                </c:pt>
                <c:pt idx="7744">
                  <c:v>771.99099999999999</c:v>
                </c:pt>
                <c:pt idx="7745">
                  <c:v>772.04300000000001</c:v>
                </c:pt>
                <c:pt idx="7746">
                  <c:v>772.09400000000005</c:v>
                </c:pt>
                <c:pt idx="7747">
                  <c:v>772.14599999999996</c:v>
                </c:pt>
                <c:pt idx="7748">
                  <c:v>772.197</c:v>
                </c:pt>
                <c:pt idx="7749">
                  <c:v>772.24900000000002</c:v>
                </c:pt>
                <c:pt idx="7750">
                  <c:v>772.3</c:v>
                </c:pt>
                <c:pt idx="7751">
                  <c:v>772.35199999999998</c:v>
                </c:pt>
                <c:pt idx="7752">
                  <c:v>772.40300000000002</c:v>
                </c:pt>
                <c:pt idx="7753">
                  <c:v>772.45399999999995</c:v>
                </c:pt>
                <c:pt idx="7754">
                  <c:v>772.50599999999997</c:v>
                </c:pt>
                <c:pt idx="7755">
                  <c:v>772.55700000000002</c:v>
                </c:pt>
                <c:pt idx="7756">
                  <c:v>772.60900000000004</c:v>
                </c:pt>
                <c:pt idx="7757">
                  <c:v>772.63499999999999</c:v>
                </c:pt>
                <c:pt idx="7758">
                  <c:v>772.69</c:v>
                </c:pt>
                <c:pt idx="7759">
                  <c:v>772.745</c:v>
                </c:pt>
                <c:pt idx="7760">
                  <c:v>772.8</c:v>
                </c:pt>
                <c:pt idx="7761">
                  <c:v>772.85500000000002</c:v>
                </c:pt>
                <c:pt idx="7762">
                  <c:v>772.91</c:v>
                </c:pt>
                <c:pt idx="7763">
                  <c:v>772.96400000000006</c:v>
                </c:pt>
                <c:pt idx="7764">
                  <c:v>773.01900000000001</c:v>
                </c:pt>
                <c:pt idx="7765">
                  <c:v>773.07399999999996</c:v>
                </c:pt>
                <c:pt idx="7766">
                  <c:v>773.12900000000002</c:v>
                </c:pt>
                <c:pt idx="7767">
                  <c:v>773.18399999999997</c:v>
                </c:pt>
                <c:pt idx="7768">
                  <c:v>773.23800000000006</c:v>
                </c:pt>
                <c:pt idx="7769">
                  <c:v>773.29300000000001</c:v>
                </c:pt>
                <c:pt idx="7770">
                  <c:v>773.34799999999996</c:v>
                </c:pt>
                <c:pt idx="7771">
                  <c:v>773.40300000000002</c:v>
                </c:pt>
                <c:pt idx="7772">
                  <c:v>773.45699999999999</c:v>
                </c:pt>
                <c:pt idx="7773">
                  <c:v>773.51199999999994</c:v>
                </c:pt>
                <c:pt idx="7774">
                  <c:v>773.56700000000001</c:v>
                </c:pt>
                <c:pt idx="7775">
                  <c:v>773.62199999999996</c:v>
                </c:pt>
                <c:pt idx="7776">
                  <c:v>773.67600000000004</c:v>
                </c:pt>
                <c:pt idx="7777">
                  <c:v>773.73099999999999</c:v>
                </c:pt>
                <c:pt idx="7778">
                  <c:v>773.78599999999994</c:v>
                </c:pt>
                <c:pt idx="7779">
                  <c:v>773.84100000000001</c:v>
                </c:pt>
                <c:pt idx="7780">
                  <c:v>773.89499999999998</c:v>
                </c:pt>
                <c:pt idx="7781">
                  <c:v>773.95</c:v>
                </c:pt>
                <c:pt idx="7782">
                  <c:v>774.005</c:v>
                </c:pt>
                <c:pt idx="7783">
                  <c:v>774.05899999999997</c:v>
                </c:pt>
                <c:pt idx="7784">
                  <c:v>774.11400000000003</c:v>
                </c:pt>
                <c:pt idx="7785">
                  <c:v>774.16899999999998</c:v>
                </c:pt>
                <c:pt idx="7786">
                  <c:v>774.22400000000005</c:v>
                </c:pt>
                <c:pt idx="7787">
                  <c:v>774.27800000000002</c:v>
                </c:pt>
                <c:pt idx="7788">
                  <c:v>774.33299999999997</c:v>
                </c:pt>
                <c:pt idx="7789">
                  <c:v>774.38800000000003</c:v>
                </c:pt>
                <c:pt idx="7790">
                  <c:v>774.44200000000001</c:v>
                </c:pt>
                <c:pt idx="7791">
                  <c:v>774.49699999999996</c:v>
                </c:pt>
                <c:pt idx="7792">
                  <c:v>774.55200000000002</c:v>
                </c:pt>
                <c:pt idx="7793">
                  <c:v>774.60599999999999</c:v>
                </c:pt>
                <c:pt idx="7794">
                  <c:v>774.66099999999994</c:v>
                </c:pt>
                <c:pt idx="7795">
                  <c:v>774.71600000000001</c:v>
                </c:pt>
                <c:pt idx="7796">
                  <c:v>774.77</c:v>
                </c:pt>
                <c:pt idx="7797">
                  <c:v>774.82500000000005</c:v>
                </c:pt>
                <c:pt idx="7798">
                  <c:v>774.88</c:v>
                </c:pt>
                <c:pt idx="7799">
                  <c:v>774.93399999999997</c:v>
                </c:pt>
                <c:pt idx="7800">
                  <c:v>774.98900000000003</c:v>
                </c:pt>
                <c:pt idx="7801">
                  <c:v>775.04300000000001</c:v>
                </c:pt>
                <c:pt idx="7802">
                  <c:v>775.09799999999996</c:v>
                </c:pt>
                <c:pt idx="7803">
                  <c:v>775.15300000000002</c:v>
                </c:pt>
                <c:pt idx="7804">
                  <c:v>775.20699999999999</c:v>
                </c:pt>
                <c:pt idx="7805">
                  <c:v>775.26199999999994</c:v>
                </c:pt>
                <c:pt idx="7806">
                  <c:v>775.31600000000003</c:v>
                </c:pt>
                <c:pt idx="7807">
                  <c:v>775.37099999999998</c:v>
                </c:pt>
                <c:pt idx="7808">
                  <c:v>775.42600000000004</c:v>
                </c:pt>
                <c:pt idx="7809">
                  <c:v>775.48</c:v>
                </c:pt>
                <c:pt idx="7810">
                  <c:v>775.53499999999997</c:v>
                </c:pt>
                <c:pt idx="7811">
                  <c:v>775.58900000000006</c:v>
                </c:pt>
                <c:pt idx="7812">
                  <c:v>775.64400000000001</c:v>
                </c:pt>
                <c:pt idx="7813">
                  <c:v>775.69899999999996</c:v>
                </c:pt>
                <c:pt idx="7814">
                  <c:v>775.75300000000004</c:v>
                </c:pt>
                <c:pt idx="7815">
                  <c:v>775.80799999999999</c:v>
                </c:pt>
                <c:pt idx="7816">
                  <c:v>775.86199999999997</c:v>
                </c:pt>
                <c:pt idx="7817">
                  <c:v>775.91700000000003</c:v>
                </c:pt>
                <c:pt idx="7818">
                  <c:v>775.971</c:v>
                </c:pt>
                <c:pt idx="7819">
                  <c:v>776.02599999999995</c:v>
                </c:pt>
                <c:pt idx="7820">
                  <c:v>776.08</c:v>
                </c:pt>
                <c:pt idx="7821">
                  <c:v>776.13499999999999</c:v>
                </c:pt>
                <c:pt idx="7822">
                  <c:v>776.18899999999996</c:v>
                </c:pt>
                <c:pt idx="7823">
                  <c:v>776.24400000000003</c:v>
                </c:pt>
                <c:pt idx="7824">
                  <c:v>776.298</c:v>
                </c:pt>
                <c:pt idx="7825">
                  <c:v>776.35299999999995</c:v>
                </c:pt>
                <c:pt idx="7826">
                  <c:v>776.40700000000004</c:v>
                </c:pt>
                <c:pt idx="7827">
                  <c:v>776.46199999999999</c:v>
                </c:pt>
                <c:pt idx="7828">
                  <c:v>776.51599999999996</c:v>
                </c:pt>
                <c:pt idx="7829">
                  <c:v>776.57100000000003</c:v>
                </c:pt>
                <c:pt idx="7830">
                  <c:v>776.625</c:v>
                </c:pt>
                <c:pt idx="7831">
                  <c:v>776.68</c:v>
                </c:pt>
                <c:pt idx="7832">
                  <c:v>776.73400000000004</c:v>
                </c:pt>
                <c:pt idx="7833">
                  <c:v>776.78899999999999</c:v>
                </c:pt>
                <c:pt idx="7834">
                  <c:v>776.84299999999996</c:v>
                </c:pt>
                <c:pt idx="7835">
                  <c:v>776.89800000000002</c:v>
                </c:pt>
                <c:pt idx="7836">
                  <c:v>776.952</c:v>
                </c:pt>
                <c:pt idx="7837">
                  <c:v>777.00699999999995</c:v>
                </c:pt>
                <c:pt idx="7838">
                  <c:v>777.06100000000004</c:v>
                </c:pt>
                <c:pt idx="7839">
                  <c:v>777.11500000000001</c:v>
                </c:pt>
                <c:pt idx="7840">
                  <c:v>777.17</c:v>
                </c:pt>
                <c:pt idx="7841">
                  <c:v>777.22400000000005</c:v>
                </c:pt>
                <c:pt idx="7842">
                  <c:v>777.279</c:v>
                </c:pt>
                <c:pt idx="7843">
                  <c:v>777.33299999999997</c:v>
                </c:pt>
                <c:pt idx="7844">
                  <c:v>777.38699999999994</c:v>
                </c:pt>
                <c:pt idx="7845">
                  <c:v>777.44200000000001</c:v>
                </c:pt>
                <c:pt idx="7846">
                  <c:v>777.49599999999998</c:v>
                </c:pt>
                <c:pt idx="7847">
                  <c:v>777.55100000000004</c:v>
                </c:pt>
                <c:pt idx="7848">
                  <c:v>777.60500000000002</c:v>
                </c:pt>
                <c:pt idx="7849">
                  <c:v>777.65899999999999</c:v>
                </c:pt>
                <c:pt idx="7850">
                  <c:v>777.71400000000006</c:v>
                </c:pt>
                <c:pt idx="7851">
                  <c:v>777.76800000000003</c:v>
                </c:pt>
                <c:pt idx="7852">
                  <c:v>777.82299999999998</c:v>
                </c:pt>
                <c:pt idx="7853">
                  <c:v>777.87699999999995</c:v>
                </c:pt>
                <c:pt idx="7854">
                  <c:v>777.93100000000004</c:v>
                </c:pt>
                <c:pt idx="7855">
                  <c:v>777.98599999999999</c:v>
                </c:pt>
                <c:pt idx="7856">
                  <c:v>778.04</c:v>
                </c:pt>
                <c:pt idx="7857">
                  <c:v>778.09400000000005</c:v>
                </c:pt>
                <c:pt idx="7858">
                  <c:v>778.149</c:v>
                </c:pt>
                <c:pt idx="7859">
                  <c:v>778.20299999999997</c:v>
                </c:pt>
                <c:pt idx="7860">
                  <c:v>778.25699999999995</c:v>
                </c:pt>
                <c:pt idx="7861">
                  <c:v>778.31200000000001</c:v>
                </c:pt>
                <c:pt idx="7862">
                  <c:v>778.36599999999999</c:v>
                </c:pt>
                <c:pt idx="7863">
                  <c:v>778.42</c:v>
                </c:pt>
                <c:pt idx="7864">
                  <c:v>778.47500000000002</c:v>
                </c:pt>
                <c:pt idx="7865">
                  <c:v>778.529</c:v>
                </c:pt>
                <c:pt idx="7866">
                  <c:v>778.58299999999997</c:v>
                </c:pt>
                <c:pt idx="7867">
                  <c:v>778.63800000000003</c:v>
                </c:pt>
                <c:pt idx="7868">
                  <c:v>778.69200000000001</c:v>
                </c:pt>
                <c:pt idx="7869">
                  <c:v>778.74599999999998</c:v>
                </c:pt>
                <c:pt idx="7870">
                  <c:v>778.8</c:v>
                </c:pt>
                <c:pt idx="7871">
                  <c:v>778.85500000000002</c:v>
                </c:pt>
                <c:pt idx="7872">
                  <c:v>778.90899999999999</c:v>
                </c:pt>
                <c:pt idx="7873">
                  <c:v>778.96299999999997</c:v>
                </c:pt>
                <c:pt idx="7874">
                  <c:v>779.01700000000005</c:v>
                </c:pt>
                <c:pt idx="7875">
                  <c:v>779.072</c:v>
                </c:pt>
                <c:pt idx="7876">
                  <c:v>779.12599999999998</c:v>
                </c:pt>
                <c:pt idx="7877">
                  <c:v>779.18</c:v>
                </c:pt>
                <c:pt idx="7878">
                  <c:v>779.23400000000004</c:v>
                </c:pt>
                <c:pt idx="7879">
                  <c:v>779.28899999999999</c:v>
                </c:pt>
                <c:pt idx="7880">
                  <c:v>779.34299999999996</c:v>
                </c:pt>
                <c:pt idx="7881">
                  <c:v>779.39700000000005</c:v>
                </c:pt>
                <c:pt idx="7882">
                  <c:v>779.45100000000002</c:v>
                </c:pt>
                <c:pt idx="7883">
                  <c:v>779.50599999999997</c:v>
                </c:pt>
                <c:pt idx="7884">
                  <c:v>779.56</c:v>
                </c:pt>
                <c:pt idx="7885">
                  <c:v>779.61400000000003</c:v>
                </c:pt>
                <c:pt idx="7886">
                  <c:v>779.66800000000001</c:v>
                </c:pt>
                <c:pt idx="7887">
                  <c:v>779.72199999999998</c:v>
                </c:pt>
                <c:pt idx="7888">
                  <c:v>779.77700000000004</c:v>
                </c:pt>
                <c:pt idx="7889">
                  <c:v>779.83100000000002</c:v>
                </c:pt>
                <c:pt idx="7890">
                  <c:v>779.88499999999999</c:v>
                </c:pt>
                <c:pt idx="7891">
                  <c:v>779.93899999999996</c:v>
                </c:pt>
                <c:pt idx="7892">
                  <c:v>779.99300000000005</c:v>
                </c:pt>
                <c:pt idx="7893">
                  <c:v>780.04700000000003</c:v>
                </c:pt>
                <c:pt idx="7894">
                  <c:v>780.10199999999998</c:v>
                </c:pt>
                <c:pt idx="7895">
                  <c:v>780.15599999999995</c:v>
                </c:pt>
                <c:pt idx="7896">
                  <c:v>780.21</c:v>
                </c:pt>
                <c:pt idx="7897">
                  <c:v>780.26400000000001</c:v>
                </c:pt>
                <c:pt idx="7898">
                  <c:v>780.31799999999998</c:v>
                </c:pt>
                <c:pt idx="7899">
                  <c:v>780.37199999999996</c:v>
                </c:pt>
                <c:pt idx="7900">
                  <c:v>780.42600000000004</c:v>
                </c:pt>
                <c:pt idx="7901">
                  <c:v>780.48099999999999</c:v>
                </c:pt>
                <c:pt idx="7902">
                  <c:v>780.53499999999997</c:v>
                </c:pt>
                <c:pt idx="7903">
                  <c:v>780.58900000000006</c:v>
                </c:pt>
                <c:pt idx="7904">
                  <c:v>780.64300000000003</c:v>
                </c:pt>
                <c:pt idx="7905">
                  <c:v>780.697</c:v>
                </c:pt>
                <c:pt idx="7906">
                  <c:v>780.75099999999998</c:v>
                </c:pt>
                <c:pt idx="7907">
                  <c:v>780.80499999999995</c:v>
                </c:pt>
                <c:pt idx="7908">
                  <c:v>780.85900000000004</c:v>
                </c:pt>
                <c:pt idx="7909">
                  <c:v>780.91300000000001</c:v>
                </c:pt>
                <c:pt idx="7910">
                  <c:v>780.96699999999998</c:v>
                </c:pt>
                <c:pt idx="7911">
                  <c:v>781.02099999999996</c:v>
                </c:pt>
                <c:pt idx="7912">
                  <c:v>781.07600000000002</c:v>
                </c:pt>
                <c:pt idx="7913">
                  <c:v>781.13</c:v>
                </c:pt>
                <c:pt idx="7914">
                  <c:v>781.18399999999997</c:v>
                </c:pt>
                <c:pt idx="7915">
                  <c:v>781.23800000000006</c:v>
                </c:pt>
                <c:pt idx="7916">
                  <c:v>781.29200000000003</c:v>
                </c:pt>
                <c:pt idx="7917">
                  <c:v>781.346</c:v>
                </c:pt>
                <c:pt idx="7918">
                  <c:v>781.4</c:v>
                </c:pt>
                <c:pt idx="7919">
                  <c:v>781.45399999999995</c:v>
                </c:pt>
                <c:pt idx="7920">
                  <c:v>781.50800000000004</c:v>
                </c:pt>
                <c:pt idx="7921">
                  <c:v>781.56200000000001</c:v>
                </c:pt>
                <c:pt idx="7922">
                  <c:v>781.61599999999999</c:v>
                </c:pt>
                <c:pt idx="7923">
                  <c:v>781.67</c:v>
                </c:pt>
                <c:pt idx="7924">
                  <c:v>781.72400000000005</c:v>
                </c:pt>
                <c:pt idx="7925">
                  <c:v>781.77800000000002</c:v>
                </c:pt>
                <c:pt idx="7926">
                  <c:v>781.83199999999999</c:v>
                </c:pt>
                <c:pt idx="7927">
                  <c:v>781.88599999999997</c:v>
                </c:pt>
                <c:pt idx="7928">
                  <c:v>781.94</c:v>
                </c:pt>
                <c:pt idx="7929">
                  <c:v>781.99400000000003</c:v>
                </c:pt>
                <c:pt idx="7930">
                  <c:v>782.048</c:v>
                </c:pt>
                <c:pt idx="7931">
                  <c:v>782.10199999999998</c:v>
                </c:pt>
                <c:pt idx="7932">
                  <c:v>782.15599999999995</c:v>
                </c:pt>
                <c:pt idx="7933">
                  <c:v>782.21</c:v>
                </c:pt>
                <c:pt idx="7934">
                  <c:v>782.26400000000001</c:v>
                </c:pt>
                <c:pt idx="7935">
                  <c:v>782.31799999999998</c:v>
                </c:pt>
                <c:pt idx="7936">
                  <c:v>782.37199999999996</c:v>
                </c:pt>
                <c:pt idx="7937">
                  <c:v>782.42600000000004</c:v>
                </c:pt>
                <c:pt idx="7938">
                  <c:v>782.48</c:v>
                </c:pt>
                <c:pt idx="7939">
                  <c:v>782.53399999999999</c:v>
                </c:pt>
                <c:pt idx="7940">
                  <c:v>782.58699999999999</c:v>
                </c:pt>
                <c:pt idx="7941">
                  <c:v>782.64099999999996</c:v>
                </c:pt>
                <c:pt idx="7942">
                  <c:v>782.69500000000005</c:v>
                </c:pt>
                <c:pt idx="7943">
                  <c:v>782.74900000000002</c:v>
                </c:pt>
                <c:pt idx="7944">
                  <c:v>782.803</c:v>
                </c:pt>
                <c:pt idx="7945">
                  <c:v>782.85699999999997</c:v>
                </c:pt>
                <c:pt idx="7946">
                  <c:v>782.91099999999994</c:v>
                </c:pt>
                <c:pt idx="7947">
                  <c:v>782.96500000000003</c:v>
                </c:pt>
                <c:pt idx="7948">
                  <c:v>783.01900000000001</c:v>
                </c:pt>
                <c:pt idx="7949">
                  <c:v>783.07299999999998</c:v>
                </c:pt>
                <c:pt idx="7950">
                  <c:v>783.12599999999998</c:v>
                </c:pt>
                <c:pt idx="7951">
                  <c:v>783.18</c:v>
                </c:pt>
                <c:pt idx="7952">
                  <c:v>783.23400000000004</c:v>
                </c:pt>
                <c:pt idx="7953">
                  <c:v>783.28800000000001</c:v>
                </c:pt>
                <c:pt idx="7954">
                  <c:v>783.34199999999998</c:v>
                </c:pt>
                <c:pt idx="7955">
                  <c:v>783.39599999999996</c:v>
                </c:pt>
                <c:pt idx="7956">
                  <c:v>783.45</c:v>
                </c:pt>
                <c:pt idx="7957">
                  <c:v>783.50300000000004</c:v>
                </c:pt>
                <c:pt idx="7958">
                  <c:v>783.55700000000002</c:v>
                </c:pt>
                <c:pt idx="7959">
                  <c:v>783.61099999999999</c:v>
                </c:pt>
                <c:pt idx="7960">
                  <c:v>783.66499999999996</c:v>
                </c:pt>
                <c:pt idx="7961">
                  <c:v>783.71900000000005</c:v>
                </c:pt>
                <c:pt idx="7962">
                  <c:v>783.77300000000002</c:v>
                </c:pt>
                <c:pt idx="7963">
                  <c:v>783.82600000000002</c:v>
                </c:pt>
                <c:pt idx="7964">
                  <c:v>783.88</c:v>
                </c:pt>
                <c:pt idx="7965">
                  <c:v>783.93399999999997</c:v>
                </c:pt>
                <c:pt idx="7966">
                  <c:v>783.98800000000006</c:v>
                </c:pt>
                <c:pt idx="7967">
                  <c:v>784.04200000000003</c:v>
                </c:pt>
                <c:pt idx="7968">
                  <c:v>784.09500000000003</c:v>
                </c:pt>
                <c:pt idx="7969">
                  <c:v>784.149</c:v>
                </c:pt>
                <c:pt idx="7970">
                  <c:v>784.20299999999997</c:v>
                </c:pt>
                <c:pt idx="7971">
                  <c:v>784.25699999999995</c:v>
                </c:pt>
                <c:pt idx="7972">
                  <c:v>784.31</c:v>
                </c:pt>
                <c:pt idx="7973">
                  <c:v>784.36400000000003</c:v>
                </c:pt>
                <c:pt idx="7974">
                  <c:v>784.41800000000001</c:v>
                </c:pt>
                <c:pt idx="7975">
                  <c:v>784.47199999999998</c:v>
                </c:pt>
                <c:pt idx="7976">
                  <c:v>784.52499999999998</c:v>
                </c:pt>
                <c:pt idx="7977">
                  <c:v>784.57899999999995</c:v>
                </c:pt>
                <c:pt idx="7978">
                  <c:v>784.63300000000004</c:v>
                </c:pt>
                <c:pt idx="7979">
                  <c:v>784.68700000000001</c:v>
                </c:pt>
                <c:pt idx="7980">
                  <c:v>784.74</c:v>
                </c:pt>
                <c:pt idx="7981">
                  <c:v>784.79399999999998</c:v>
                </c:pt>
                <c:pt idx="7982">
                  <c:v>784.84799999999996</c:v>
                </c:pt>
                <c:pt idx="7983">
                  <c:v>784.90200000000004</c:v>
                </c:pt>
                <c:pt idx="7984">
                  <c:v>784.95500000000004</c:v>
                </c:pt>
                <c:pt idx="7985">
                  <c:v>785.00900000000001</c:v>
                </c:pt>
                <c:pt idx="7986">
                  <c:v>785.06299999999999</c:v>
                </c:pt>
                <c:pt idx="7987">
                  <c:v>785.11599999999999</c:v>
                </c:pt>
                <c:pt idx="7988">
                  <c:v>785.17</c:v>
                </c:pt>
                <c:pt idx="7989">
                  <c:v>785.22400000000005</c:v>
                </c:pt>
                <c:pt idx="7990">
                  <c:v>785.27700000000004</c:v>
                </c:pt>
                <c:pt idx="7991">
                  <c:v>785.33100000000002</c:v>
                </c:pt>
                <c:pt idx="7992">
                  <c:v>785.38499999999999</c:v>
                </c:pt>
                <c:pt idx="7993">
                  <c:v>785.43799999999999</c:v>
                </c:pt>
                <c:pt idx="7994">
                  <c:v>785.49199999999996</c:v>
                </c:pt>
                <c:pt idx="7995">
                  <c:v>785.54600000000005</c:v>
                </c:pt>
                <c:pt idx="7996">
                  <c:v>785.59900000000005</c:v>
                </c:pt>
                <c:pt idx="7997">
                  <c:v>785.65300000000002</c:v>
                </c:pt>
                <c:pt idx="7998">
                  <c:v>785.70699999999999</c:v>
                </c:pt>
                <c:pt idx="7999">
                  <c:v>785.76</c:v>
                </c:pt>
                <c:pt idx="8000">
                  <c:v>785.81399999999996</c:v>
                </c:pt>
                <c:pt idx="8001">
                  <c:v>785.86699999999996</c:v>
                </c:pt>
                <c:pt idx="8002">
                  <c:v>785.92100000000005</c:v>
                </c:pt>
                <c:pt idx="8003">
                  <c:v>785.97500000000002</c:v>
                </c:pt>
                <c:pt idx="8004">
                  <c:v>786.02800000000002</c:v>
                </c:pt>
                <c:pt idx="8005">
                  <c:v>786.08199999999999</c:v>
                </c:pt>
                <c:pt idx="8006">
                  <c:v>786.13499999999999</c:v>
                </c:pt>
                <c:pt idx="8007">
                  <c:v>786.18899999999996</c:v>
                </c:pt>
                <c:pt idx="8008">
                  <c:v>786.24300000000005</c:v>
                </c:pt>
                <c:pt idx="8009">
                  <c:v>786.29600000000005</c:v>
                </c:pt>
                <c:pt idx="8010">
                  <c:v>786.35</c:v>
                </c:pt>
                <c:pt idx="8011">
                  <c:v>786.40300000000002</c:v>
                </c:pt>
                <c:pt idx="8012">
                  <c:v>786.45699999999999</c:v>
                </c:pt>
                <c:pt idx="8013">
                  <c:v>786.51</c:v>
                </c:pt>
                <c:pt idx="8014">
                  <c:v>786.56399999999996</c:v>
                </c:pt>
                <c:pt idx="8015">
                  <c:v>786.61800000000005</c:v>
                </c:pt>
                <c:pt idx="8016">
                  <c:v>786.67100000000005</c:v>
                </c:pt>
                <c:pt idx="8017">
                  <c:v>786.72500000000002</c:v>
                </c:pt>
                <c:pt idx="8018">
                  <c:v>786.77800000000002</c:v>
                </c:pt>
                <c:pt idx="8019">
                  <c:v>786.83199999999999</c:v>
                </c:pt>
                <c:pt idx="8020">
                  <c:v>786.88499999999999</c:v>
                </c:pt>
                <c:pt idx="8021">
                  <c:v>786.93899999999996</c:v>
                </c:pt>
                <c:pt idx="8022">
                  <c:v>786.99199999999996</c:v>
                </c:pt>
                <c:pt idx="8023">
                  <c:v>787.04600000000005</c:v>
                </c:pt>
                <c:pt idx="8024">
                  <c:v>787.09900000000005</c:v>
                </c:pt>
                <c:pt idx="8025">
                  <c:v>787.15300000000002</c:v>
                </c:pt>
                <c:pt idx="8026">
                  <c:v>787.20600000000002</c:v>
                </c:pt>
                <c:pt idx="8027">
                  <c:v>787.26</c:v>
                </c:pt>
                <c:pt idx="8028">
                  <c:v>787.31299999999999</c:v>
                </c:pt>
                <c:pt idx="8029">
                  <c:v>787.36699999999996</c:v>
                </c:pt>
                <c:pt idx="8030">
                  <c:v>787.42</c:v>
                </c:pt>
                <c:pt idx="8031">
                  <c:v>787.47400000000005</c:v>
                </c:pt>
                <c:pt idx="8032">
                  <c:v>787.52700000000004</c:v>
                </c:pt>
                <c:pt idx="8033">
                  <c:v>787.58100000000002</c:v>
                </c:pt>
                <c:pt idx="8034">
                  <c:v>787.63400000000001</c:v>
                </c:pt>
                <c:pt idx="8035">
                  <c:v>787.68700000000001</c:v>
                </c:pt>
                <c:pt idx="8036">
                  <c:v>787.74099999999999</c:v>
                </c:pt>
                <c:pt idx="8037">
                  <c:v>787.79399999999998</c:v>
                </c:pt>
                <c:pt idx="8038">
                  <c:v>787.84799999999996</c:v>
                </c:pt>
                <c:pt idx="8039">
                  <c:v>787.90099999999995</c:v>
                </c:pt>
                <c:pt idx="8040">
                  <c:v>787.95500000000004</c:v>
                </c:pt>
                <c:pt idx="8041">
                  <c:v>788.00800000000004</c:v>
                </c:pt>
                <c:pt idx="8042">
                  <c:v>788.06100000000004</c:v>
                </c:pt>
                <c:pt idx="8043">
                  <c:v>788.11500000000001</c:v>
                </c:pt>
                <c:pt idx="8044">
                  <c:v>788.16800000000001</c:v>
                </c:pt>
                <c:pt idx="8045">
                  <c:v>788.22199999999998</c:v>
                </c:pt>
                <c:pt idx="8046">
                  <c:v>788.27499999999998</c:v>
                </c:pt>
                <c:pt idx="8047">
                  <c:v>788.32799999999997</c:v>
                </c:pt>
                <c:pt idx="8048">
                  <c:v>788.38199999999995</c:v>
                </c:pt>
                <c:pt idx="8049">
                  <c:v>788.43499999999995</c:v>
                </c:pt>
                <c:pt idx="8050">
                  <c:v>788.48800000000006</c:v>
                </c:pt>
                <c:pt idx="8051">
                  <c:v>788.54200000000003</c:v>
                </c:pt>
                <c:pt idx="8052">
                  <c:v>788.59500000000003</c:v>
                </c:pt>
                <c:pt idx="8053">
                  <c:v>788.649</c:v>
                </c:pt>
                <c:pt idx="8054">
                  <c:v>788.702</c:v>
                </c:pt>
                <c:pt idx="8055">
                  <c:v>788.755</c:v>
                </c:pt>
                <c:pt idx="8056">
                  <c:v>788.80899999999997</c:v>
                </c:pt>
                <c:pt idx="8057">
                  <c:v>788.86199999999997</c:v>
                </c:pt>
                <c:pt idx="8058">
                  <c:v>788.91499999999996</c:v>
                </c:pt>
                <c:pt idx="8059">
                  <c:v>788.96900000000005</c:v>
                </c:pt>
                <c:pt idx="8060">
                  <c:v>789.02200000000005</c:v>
                </c:pt>
                <c:pt idx="8061">
                  <c:v>789.07500000000005</c:v>
                </c:pt>
                <c:pt idx="8062">
                  <c:v>789.12800000000004</c:v>
                </c:pt>
                <c:pt idx="8063">
                  <c:v>789.18200000000002</c:v>
                </c:pt>
                <c:pt idx="8064">
                  <c:v>789.23500000000001</c:v>
                </c:pt>
                <c:pt idx="8065">
                  <c:v>789.28800000000001</c:v>
                </c:pt>
                <c:pt idx="8066">
                  <c:v>789.34199999999998</c:v>
                </c:pt>
                <c:pt idx="8067">
                  <c:v>789.39499999999998</c:v>
                </c:pt>
                <c:pt idx="8068">
                  <c:v>789.44799999999998</c:v>
                </c:pt>
                <c:pt idx="8069">
                  <c:v>789.50099999999998</c:v>
                </c:pt>
                <c:pt idx="8070">
                  <c:v>789.55499999999995</c:v>
                </c:pt>
                <c:pt idx="8071">
                  <c:v>789.60799999999995</c:v>
                </c:pt>
                <c:pt idx="8072">
                  <c:v>789.66099999999994</c:v>
                </c:pt>
                <c:pt idx="8073">
                  <c:v>789.71500000000003</c:v>
                </c:pt>
                <c:pt idx="8074">
                  <c:v>789.76800000000003</c:v>
                </c:pt>
                <c:pt idx="8075">
                  <c:v>789.82100000000003</c:v>
                </c:pt>
                <c:pt idx="8076">
                  <c:v>789.87400000000002</c:v>
                </c:pt>
                <c:pt idx="8077">
                  <c:v>789.92700000000002</c:v>
                </c:pt>
                <c:pt idx="8078">
                  <c:v>789.98099999999999</c:v>
                </c:pt>
                <c:pt idx="8079">
                  <c:v>790.03399999999999</c:v>
                </c:pt>
                <c:pt idx="8080">
                  <c:v>790.08699999999999</c:v>
                </c:pt>
                <c:pt idx="8081">
                  <c:v>790.14</c:v>
                </c:pt>
                <c:pt idx="8082">
                  <c:v>790.19399999999996</c:v>
                </c:pt>
                <c:pt idx="8083">
                  <c:v>790.24699999999996</c:v>
                </c:pt>
                <c:pt idx="8084">
                  <c:v>790.3</c:v>
                </c:pt>
                <c:pt idx="8085">
                  <c:v>790.35299999999995</c:v>
                </c:pt>
                <c:pt idx="8086">
                  <c:v>790.40599999999995</c:v>
                </c:pt>
                <c:pt idx="8087">
                  <c:v>790.45899999999995</c:v>
                </c:pt>
                <c:pt idx="8088">
                  <c:v>790.51300000000003</c:v>
                </c:pt>
                <c:pt idx="8089">
                  <c:v>790.56600000000003</c:v>
                </c:pt>
                <c:pt idx="8090">
                  <c:v>790.61900000000003</c:v>
                </c:pt>
                <c:pt idx="8091">
                  <c:v>790.67200000000003</c:v>
                </c:pt>
                <c:pt idx="8092">
                  <c:v>790.72500000000002</c:v>
                </c:pt>
                <c:pt idx="8093">
                  <c:v>790.77800000000002</c:v>
                </c:pt>
                <c:pt idx="8094">
                  <c:v>790.83199999999999</c:v>
                </c:pt>
                <c:pt idx="8095">
                  <c:v>790.88499999999999</c:v>
                </c:pt>
                <c:pt idx="8096">
                  <c:v>790.93799999999999</c:v>
                </c:pt>
                <c:pt idx="8097">
                  <c:v>790.99099999999999</c:v>
                </c:pt>
                <c:pt idx="8098">
                  <c:v>791.04399999999998</c:v>
                </c:pt>
                <c:pt idx="8099">
                  <c:v>791.09699999999998</c:v>
                </c:pt>
                <c:pt idx="8100">
                  <c:v>791.15</c:v>
                </c:pt>
                <c:pt idx="8101">
                  <c:v>791.20299999999997</c:v>
                </c:pt>
                <c:pt idx="8102">
                  <c:v>791.25699999999995</c:v>
                </c:pt>
                <c:pt idx="8103">
                  <c:v>791.31</c:v>
                </c:pt>
                <c:pt idx="8104">
                  <c:v>791.36300000000006</c:v>
                </c:pt>
                <c:pt idx="8105">
                  <c:v>791.41600000000005</c:v>
                </c:pt>
                <c:pt idx="8106">
                  <c:v>791.46900000000005</c:v>
                </c:pt>
                <c:pt idx="8107">
                  <c:v>791.52200000000005</c:v>
                </c:pt>
                <c:pt idx="8108">
                  <c:v>791.57500000000005</c:v>
                </c:pt>
                <c:pt idx="8109">
                  <c:v>791.62800000000004</c:v>
                </c:pt>
                <c:pt idx="8110">
                  <c:v>791.68100000000004</c:v>
                </c:pt>
                <c:pt idx="8111">
                  <c:v>791.73400000000004</c:v>
                </c:pt>
                <c:pt idx="8112">
                  <c:v>791.78700000000003</c:v>
                </c:pt>
                <c:pt idx="8113">
                  <c:v>791.84</c:v>
                </c:pt>
                <c:pt idx="8114">
                  <c:v>791.89300000000003</c:v>
                </c:pt>
                <c:pt idx="8115">
                  <c:v>791.94600000000003</c:v>
                </c:pt>
                <c:pt idx="8116">
                  <c:v>791.99900000000002</c:v>
                </c:pt>
                <c:pt idx="8117">
                  <c:v>792.05200000000002</c:v>
                </c:pt>
                <c:pt idx="8118">
                  <c:v>792.10500000000002</c:v>
                </c:pt>
                <c:pt idx="8119">
                  <c:v>792.15800000000002</c:v>
                </c:pt>
                <c:pt idx="8120">
                  <c:v>792.21100000000001</c:v>
                </c:pt>
                <c:pt idx="8121">
                  <c:v>792.26400000000001</c:v>
                </c:pt>
                <c:pt idx="8122">
                  <c:v>792.31700000000001</c:v>
                </c:pt>
                <c:pt idx="8123">
                  <c:v>792.37</c:v>
                </c:pt>
                <c:pt idx="8124">
                  <c:v>792.423</c:v>
                </c:pt>
                <c:pt idx="8125">
                  <c:v>792.476</c:v>
                </c:pt>
                <c:pt idx="8126">
                  <c:v>792.529</c:v>
                </c:pt>
                <c:pt idx="8127">
                  <c:v>792.58199999999999</c:v>
                </c:pt>
                <c:pt idx="8128">
                  <c:v>792.63499999999999</c:v>
                </c:pt>
                <c:pt idx="8129">
                  <c:v>792.68799999999999</c:v>
                </c:pt>
                <c:pt idx="8130">
                  <c:v>792.74099999999999</c:v>
                </c:pt>
                <c:pt idx="8131">
                  <c:v>792.79399999999998</c:v>
                </c:pt>
                <c:pt idx="8132">
                  <c:v>792.84699999999998</c:v>
                </c:pt>
                <c:pt idx="8133">
                  <c:v>792.9</c:v>
                </c:pt>
                <c:pt idx="8134">
                  <c:v>792.95299999999997</c:v>
                </c:pt>
                <c:pt idx="8135">
                  <c:v>793.00599999999997</c:v>
                </c:pt>
                <c:pt idx="8136">
                  <c:v>793.05899999999997</c:v>
                </c:pt>
                <c:pt idx="8137">
                  <c:v>793.11199999999997</c:v>
                </c:pt>
                <c:pt idx="8138">
                  <c:v>793.16499999999996</c:v>
                </c:pt>
                <c:pt idx="8139">
                  <c:v>793.21799999999996</c:v>
                </c:pt>
                <c:pt idx="8140">
                  <c:v>793.27</c:v>
                </c:pt>
                <c:pt idx="8141">
                  <c:v>793.32299999999998</c:v>
                </c:pt>
                <c:pt idx="8142">
                  <c:v>793.37599999999998</c:v>
                </c:pt>
                <c:pt idx="8143">
                  <c:v>793.42899999999997</c:v>
                </c:pt>
                <c:pt idx="8144">
                  <c:v>793.48199999999997</c:v>
                </c:pt>
                <c:pt idx="8145">
                  <c:v>793.53499999999997</c:v>
                </c:pt>
                <c:pt idx="8146">
                  <c:v>793.58799999999997</c:v>
                </c:pt>
                <c:pt idx="8147">
                  <c:v>793.64099999999996</c:v>
                </c:pt>
                <c:pt idx="8148">
                  <c:v>793.69399999999996</c:v>
                </c:pt>
                <c:pt idx="8149">
                  <c:v>793.74599999999998</c:v>
                </c:pt>
                <c:pt idx="8150">
                  <c:v>793.79899999999998</c:v>
                </c:pt>
                <c:pt idx="8151">
                  <c:v>793.85199999999998</c:v>
                </c:pt>
                <c:pt idx="8152">
                  <c:v>793.90499999999997</c:v>
                </c:pt>
                <c:pt idx="8153">
                  <c:v>793.95799999999997</c:v>
                </c:pt>
                <c:pt idx="8154">
                  <c:v>794.01099999999997</c:v>
                </c:pt>
                <c:pt idx="8155">
                  <c:v>794.06299999999999</c:v>
                </c:pt>
                <c:pt idx="8156">
                  <c:v>794.11599999999999</c:v>
                </c:pt>
                <c:pt idx="8157">
                  <c:v>794.16899999999998</c:v>
                </c:pt>
                <c:pt idx="8158">
                  <c:v>794.22199999999998</c:v>
                </c:pt>
                <c:pt idx="8159">
                  <c:v>794.27499999999998</c:v>
                </c:pt>
                <c:pt idx="8160">
                  <c:v>794.327</c:v>
                </c:pt>
                <c:pt idx="8161">
                  <c:v>794.38</c:v>
                </c:pt>
                <c:pt idx="8162">
                  <c:v>794.43299999999999</c:v>
                </c:pt>
                <c:pt idx="8163">
                  <c:v>794.48599999999999</c:v>
                </c:pt>
                <c:pt idx="8164">
                  <c:v>794.53899999999999</c:v>
                </c:pt>
                <c:pt idx="8165">
                  <c:v>794.59100000000001</c:v>
                </c:pt>
                <c:pt idx="8166">
                  <c:v>794.64400000000001</c:v>
                </c:pt>
                <c:pt idx="8167">
                  <c:v>794.697</c:v>
                </c:pt>
                <c:pt idx="8168">
                  <c:v>794.75</c:v>
                </c:pt>
                <c:pt idx="8169">
                  <c:v>794.80200000000002</c:v>
                </c:pt>
                <c:pt idx="8170">
                  <c:v>794.85500000000002</c:v>
                </c:pt>
                <c:pt idx="8171">
                  <c:v>794.90800000000002</c:v>
                </c:pt>
                <c:pt idx="8172">
                  <c:v>794.96100000000001</c:v>
                </c:pt>
                <c:pt idx="8173">
                  <c:v>795.01300000000003</c:v>
                </c:pt>
                <c:pt idx="8174">
                  <c:v>795.06600000000003</c:v>
                </c:pt>
                <c:pt idx="8175">
                  <c:v>795.11900000000003</c:v>
                </c:pt>
                <c:pt idx="8176">
                  <c:v>795.17200000000003</c:v>
                </c:pt>
                <c:pt idx="8177">
                  <c:v>795.22400000000005</c:v>
                </c:pt>
                <c:pt idx="8178">
                  <c:v>795.27700000000004</c:v>
                </c:pt>
                <c:pt idx="8179">
                  <c:v>795.33</c:v>
                </c:pt>
                <c:pt idx="8180">
                  <c:v>795.38199999999995</c:v>
                </c:pt>
                <c:pt idx="8181">
                  <c:v>795.43499999999995</c:v>
                </c:pt>
                <c:pt idx="8182">
                  <c:v>795.48800000000006</c:v>
                </c:pt>
                <c:pt idx="8183">
                  <c:v>795.54</c:v>
                </c:pt>
                <c:pt idx="8184">
                  <c:v>795.59299999999996</c:v>
                </c:pt>
                <c:pt idx="8185">
                  <c:v>795.64599999999996</c:v>
                </c:pt>
                <c:pt idx="8186">
                  <c:v>795.69799999999998</c:v>
                </c:pt>
                <c:pt idx="8187">
                  <c:v>795.75099999999998</c:v>
                </c:pt>
                <c:pt idx="8188">
                  <c:v>795.80399999999997</c:v>
                </c:pt>
                <c:pt idx="8189">
                  <c:v>795.85599999999999</c:v>
                </c:pt>
                <c:pt idx="8190">
                  <c:v>795.90899999999999</c:v>
                </c:pt>
                <c:pt idx="8191">
                  <c:v>795.96199999999999</c:v>
                </c:pt>
                <c:pt idx="8192">
                  <c:v>796.01400000000001</c:v>
                </c:pt>
                <c:pt idx="8193">
                  <c:v>796.06700000000001</c:v>
                </c:pt>
                <c:pt idx="8194">
                  <c:v>796.12</c:v>
                </c:pt>
                <c:pt idx="8195">
                  <c:v>796.17200000000003</c:v>
                </c:pt>
                <c:pt idx="8196">
                  <c:v>796.22500000000002</c:v>
                </c:pt>
                <c:pt idx="8197">
                  <c:v>796.27700000000004</c:v>
                </c:pt>
                <c:pt idx="8198">
                  <c:v>796.33</c:v>
                </c:pt>
                <c:pt idx="8199">
                  <c:v>796.38300000000004</c:v>
                </c:pt>
                <c:pt idx="8200">
                  <c:v>796.43499999999995</c:v>
                </c:pt>
                <c:pt idx="8201">
                  <c:v>796.48800000000006</c:v>
                </c:pt>
                <c:pt idx="8202">
                  <c:v>796.54</c:v>
                </c:pt>
                <c:pt idx="8203">
                  <c:v>796.59299999999996</c:v>
                </c:pt>
                <c:pt idx="8204">
                  <c:v>796.64499999999998</c:v>
                </c:pt>
                <c:pt idx="8205">
                  <c:v>796.69799999999998</c:v>
                </c:pt>
                <c:pt idx="8206">
                  <c:v>796.75099999999998</c:v>
                </c:pt>
                <c:pt idx="8207">
                  <c:v>796.803</c:v>
                </c:pt>
                <c:pt idx="8208">
                  <c:v>796.85599999999999</c:v>
                </c:pt>
                <c:pt idx="8209">
                  <c:v>796.90800000000002</c:v>
                </c:pt>
                <c:pt idx="8210">
                  <c:v>796.96100000000001</c:v>
                </c:pt>
                <c:pt idx="8211">
                  <c:v>797.01300000000003</c:v>
                </c:pt>
                <c:pt idx="8212">
                  <c:v>797.06600000000003</c:v>
                </c:pt>
                <c:pt idx="8213">
                  <c:v>797.11800000000005</c:v>
                </c:pt>
                <c:pt idx="8214">
                  <c:v>797.17100000000005</c:v>
                </c:pt>
                <c:pt idx="8215">
                  <c:v>797.22299999999996</c:v>
                </c:pt>
                <c:pt idx="8216">
                  <c:v>797.27599999999995</c:v>
                </c:pt>
                <c:pt idx="8217">
                  <c:v>797.32799999999997</c:v>
                </c:pt>
                <c:pt idx="8218">
                  <c:v>797.38099999999997</c:v>
                </c:pt>
                <c:pt idx="8219">
                  <c:v>797.43299999999999</c:v>
                </c:pt>
                <c:pt idx="8220">
                  <c:v>797.48599999999999</c:v>
                </c:pt>
                <c:pt idx="8221">
                  <c:v>797.53800000000001</c:v>
                </c:pt>
                <c:pt idx="8222">
                  <c:v>797.59100000000001</c:v>
                </c:pt>
                <c:pt idx="8223">
                  <c:v>797.64300000000003</c:v>
                </c:pt>
                <c:pt idx="8224">
                  <c:v>797.69600000000003</c:v>
                </c:pt>
                <c:pt idx="8225">
                  <c:v>797.74800000000005</c:v>
                </c:pt>
                <c:pt idx="8226">
                  <c:v>797.80100000000004</c:v>
                </c:pt>
                <c:pt idx="8227">
                  <c:v>797.85299999999995</c:v>
                </c:pt>
                <c:pt idx="8228">
                  <c:v>797.90599999999995</c:v>
                </c:pt>
                <c:pt idx="8229">
                  <c:v>797.95799999999997</c:v>
                </c:pt>
                <c:pt idx="8230">
                  <c:v>798.01</c:v>
                </c:pt>
                <c:pt idx="8231">
                  <c:v>798.06299999999999</c:v>
                </c:pt>
                <c:pt idx="8232">
                  <c:v>798.11500000000001</c:v>
                </c:pt>
                <c:pt idx="8233">
                  <c:v>798.16800000000001</c:v>
                </c:pt>
                <c:pt idx="8234">
                  <c:v>798.22</c:v>
                </c:pt>
                <c:pt idx="8235">
                  <c:v>798.27300000000002</c:v>
                </c:pt>
                <c:pt idx="8236">
                  <c:v>798.32500000000005</c:v>
                </c:pt>
                <c:pt idx="8237">
                  <c:v>798.37699999999995</c:v>
                </c:pt>
                <c:pt idx="8238">
                  <c:v>798.43</c:v>
                </c:pt>
                <c:pt idx="8239">
                  <c:v>798.48199999999997</c:v>
                </c:pt>
                <c:pt idx="8240">
                  <c:v>798.53499999999997</c:v>
                </c:pt>
                <c:pt idx="8241">
                  <c:v>798.58699999999999</c:v>
                </c:pt>
                <c:pt idx="8242">
                  <c:v>798.63900000000001</c:v>
                </c:pt>
                <c:pt idx="8243">
                  <c:v>798.69200000000001</c:v>
                </c:pt>
                <c:pt idx="8244">
                  <c:v>798.74400000000003</c:v>
                </c:pt>
                <c:pt idx="8245">
                  <c:v>798.79600000000005</c:v>
                </c:pt>
                <c:pt idx="8246">
                  <c:v>798.84900000000005</c:v>
                </c:pt>
                <c:pt idx="8247">
                  <c:v>798.90099999999995</c:v>
                </c:pt>
                <c:pt idx="8248">
                  <c:v>798.95299999999997</c:v>
                </c:pt>
                <c:pt idx="8249">
                  <c:v>799.00599999999997</c:v>
                </c:pt>
                <c:pt idx="8250">
                  <c:v>799.05799999999999</c:v>
                </c:pt>
                <c:pt idx="8251">
                  <c:v>799.11</c:v>
                </c:pt>
                <c:pt idx="8252">
                  <c:v>799.16300000000001</c:v>
                </c:pt>
                <c:pt idx="8253">
                  <c:v>799.21500000000003</c:v>
                </c:pt>
                <c:pt idx="8254">
                  <c:v>799.26700000000005</c:v>
                </c:pt>
                <c:pt idx="8255">
                  <c:v>799.32</c:v>
                </c:pt>
                <c:pt idx="8256">
                  <c:v>799.37199999999996</c:v>
                </c:pt>
                <c:pt idx="8257">
                  <c:v>799.42399999999998</c:v>
                </c:pt>
                <c:pt idx="8258">
                  <c:v>799.476</c:v>
                </c:pt>
                <c:pt idx="8259">
                  <c:v>799.529</c:v>
                </c:pt>
                <c:pt idx="8260">
                  <c:v>799.58100000000002</c:v>
                </c:pt>
                <c:pt idx="8261">
                  <c:v>799.63300000000004</c:v>
                </c:pt>
                <c:pt idx="8262">
                  <c:v>799.68600000000004</c:v>
                </c:pt>
                <c:pt idx="8263">
                  <c:v>799.73800000000006</c:v>
                </c:pt>
                <c:pt idx="8264">
                  <c:v>799.79</c:v>
                </c:pt>
                <c:pt idx="8265">
                  <c:v>799.84199999999998</c:v>
                </c:pt>
                <c:pt idx="8266">
                  <c:v>799.89499999999998</c:v>
                </c:pt>
                <c:pt idx="8267">
                  <c:v>799.947</c:v>
                </c:pt>
                <c:pt idx="8268">
                  <c:v>799.99900000000002</c:v>
                </c:pt>
                <c:pt idx="8269">
                  <c:v>800.05100000000004</c:v>
                </c:pt>
                <c:pt idx="8270">
                  <c:v>800.10400000000004</c:v>
                </c:pt>
                <c:pt idx="8271">
                  <c:v>800.15599999999995</c:v>
                </c:pt>
                <c:pt idx="8272">
                  <c:v>800.20799999999997</c:v>
                </c:pt>
                <c:pt idx="8273">
                  <c:v>800.26</c:v>
                </c:pt>
                <c:pt idx="8274">
                  <c:v>800.31200000000001</c:v>
                </c:pt>
                <c:pt idx="8275">
                  <c:v>800.36500000000001</c:v>
                </c:pt>
                <c:pt idx="8276">
                  <c:v>800.41700000000003</c:v>
                </c:pt>
                <c:pt idx="8277">
                  <c:v>800.46900000000005</c:v>
                </c:pt>
                <c:pt idx="8278">
                  <c:v>800.52099999999996</c:v>
                </c:pt>
                <c:pt idx="8279">
                  <c:v>800.57299999999998</c:v>
                </c:pt>
                <c:pt idx="8280">
                  <c:v>800.625</c:v>
                </c:pt>
                <c:pt idx="8281">
                  <c:v>800.678</c:v>
                </c:pt>
                <c:pt idx="8282">
                  <c:v>800.73</c:v>
                </c:pt>
                <c:pt idx="8283">
                  <c:v>800.78200000000004</c:v>
                </c:pt>
                <c:pt idx="8284">
                  <c:v>800.83399999999995</c:v>
                </c:pt>
                <c:pt idx="8285">
                  <c:v>800.88599999999997</c:v>
                </c:pt>
                <c:pt idx="8286">
                  <c:v>800.93799999999999</c:v>
                </c:pt>
                <c:pt idx="8287">
                  <c:v>800.99099999999999</c:v>
                </c:pt>
                <c:pt idx="8288">
                  <c:v>801.04300000000001</c:v>
                </c:pt>
                <c:pt idx="8289">
                  <c:v>801.09500000000003</c:v>
                </c:pt>
                <c:pt idx="8290">
                  <c:v>801.14700000000005</c:v>
                </c:pt>
                <c:pt idx="8291">
                  <c:v>801.19899999999996</c:v>
                </c:pt>
                <c:pt idx="8292">
                  <c:v>801.25099999999998</c:v>
                </c:pt>
                <c:pt idx="8293">
                  <c:v>801.303</c:v>
                </c:pt>
                <c:pt idx="8294">
                  <c:v>801.35500000000002</c:v>
                </c:pt>
                <c:pt idx="8295">
                  <c:v>801.40700000000004</c:v>
                </c:pt>
                <c:pt idx="8296">
                  <c:v>801.45899999999995</c:v>
                </c:pt>
                <c:pt idx="8297">
                  <c:v>801.51199999999994</c:v>
                </c:pt>
                <c:pt idx="8298">
                  <c:v>801.56399999999996</c:v>
                </c:pt>
                <c:pt idx="8299">
                  <c:v>801.61599999999999</c:v>
                </c:pt>
                <c:pt idx="8300">
                  <c:v>801.66800000000001</c:v>
                </c:pt>
                <c:pt idx="8301">
                  <c:v>801.72</c:v>
                </c:pt>
                <c:pt idx="8302">
                  <c:v>801.77200000000005</c:v>
                </c:pt>
                <c:pt idx="8303">
                  <c:v>801.82399999999996</c:v>
                </c:pt>
                <c:pt idx="8304">
                  <c:v>801.87599999999998</c:v>
                </c:pt>
                <c:pt idx="8305">
                  <c:v>801.928</c:v>
                </c:pt>
                <c:pt idx="8306">
                  <c:v>801.98</c:v>
                </c:pt>
                <c:pt idx="8307">
                  <c:v>802.03200000000004</c:v>
                </c:pt>
                <c:pt idx="8308">
                  <c:v>802.08399999999995</c:v>
                </c:pt>
                <c:pt idx="8309">
                  <c:v>802.13599999999997</c:v>
                </c:pt>
                <c:pt idx="8310">
                  <c:v>802.18799999999999</c:v>
                </c:pt>
                <c:pt idx="8311">
                  <c:v>802.24</c:v>
                </c:pt>
                <c:pt idx="8312">
                  <c:v>802.29200000000003</c:v>
                </c:pt>
                <c:pt idx="8313">
                  <c:v>802.34400000000005</c:v>
                </c:pt>
                <c:pt idx="8314">
                  <c:v>802.39599999999996</c:v>
                </c:pt>
                <c:pt idx="8315">
                  <c:v>802.44799999999998</c:v>
                </c:pt>
                <c:pt idx="8316">
                  <c:v>802.5</c:v>
                </c:pt>
                <c:pt idx="8317">
                  <c:v>802.55200000000002</c:v>
                </c:pt>
                <c:pt idx="8318">
                  <c:v>802.60400000000004</c:v>
                </c:pt>
                <c:pt idx="8319">
                  <c:v>802.65599999999995</c:v>
                </c:pt>
                <c:pt idx="8320">
                  <c:v>802.70799999999997</c:v>
                </c:pt>
                <c:pt idx="8321">
                  <c:v>802.76</c:v>
                </c:pt>
                <c:pt idx="8322">
                  <c:v>802.81200000000001</c:v>
                </c:pt>
                <c:pt idx="8323">
                  <c:v>802.86400000000003</c:v>
                </c:pt>
                <c:pt idx="8324">
                  <c:v>802.91600000000005</c:v>
                </c:pt>
                <c:pt idx="8325">
                  <c:v>802.96799999999996</c:v>
                </c:pt>
                <c:pt idx="8326">
                  <c:v>803.02</c:v>
                </c:pt>
                <c:pt idx="8327">
                  <c:v>803.072</c:v>
                </c:pt>
                <c:pt idx="8328">
                  <c:v>803.12300000000005</c:v>
                </c:pt>
                <c:pt idx="8329">
                  <c:v>803.17499999999995</c:v>
                </c:pt>
                <c:pt idx="8330">
                  <c:v>803.22699999999998</c:v>
                </c:pt>
                <c:pt idx="8331">
                  <c:v>803.279</c:v>
                </c:pt>
                <c:pt idx="8332">
                  <c:v>803.33100000000002</c:v>
                </c:pt>
                <c:pt idx="8333">
                  <c:v>803.38300000000004</c:v>
                </c:pt>
                <c:pt idx="8334">
                  <c:v>803.43499999999995</c:v>
                </c:pt>
                <c:pt idx="8335">
                  <c:v>803.48699999999997</c:v>
                </c:pt>
                <c:pt idx="8336">
                  <c:v>803.53899999999999</c:v>
                </c:pt>
                <c:pt idx="8337">
                  <c:v>803.59</c:v>
                </c:pt>
                <c:pt idx="8338">
                  <c:v>803.64200000000005</c:v>
                </c:pt>
                <c:pt idx="8339">
                  <c:v>803.69399999999996</c:v>
                </c:pt>
                <c:pt idx="8340">
                  <c:v>803.74599999999998</c:v>
                </c:pt>
                <c:pt idx="8341">
                  <c:v>803.798</c:v>
                </c:pt>
                <c:pt idx="8342">
                  <c:v>803.85</c:v>
                </c:pt>
                <c:pt idx="8343">
                  <c:v>803.90200000000004</c:v>
                </c:pt>
                <c:pt idx="8344">
                  <c:v>803.95299999999997</c:v>
                </c:pt>
                <c:pt idx="8345">
                  <c:v>804.005</c:v>
                </c:pt>
                <c:pt idx="8346">
                  <c:v>804.05700000000002</c:v>
                </c:pt>
                <c:pt idx="8347">
                  <c:v>804.10900000000004</c:v>
                </c:pt>
                <c:pt idx="8348">
                  <c:v>804.16099999999994</c:v>
                </c:pt>
                <c:pt idx="8349">
                  <c:v>804.21199999999999</c:v>
                </c:pt>
                <c:pt idx="8350">
                  <c:v>804.26400000000001</c:v>
                </c:pt>
                <c:pt idx="8351">
                  <c:v>804.31600000000003</c:v>
                </c:pt>
                <c:pt idx="8352">
                  <c:v>804.36800000000005</c:v>
                </c:pt>
                <c:pt idx="8353">
                  <c:v>804.42</c:v>
                </c:pt>
                <c:pt idx="8354">
                  <c:v>804.471</c:v>
                </c:pt>
                <c:pt idx="8355">
                  <c:v>804.52300000000002</c:v>
                </c:pt>
                <c:pt idx="8356">
                  <c:v>804.57500000000005</c:v>
                </c:pt>
                <c:pt idx="8357">
                  <c:v>804.62699999999995</c:v>
                </c:pt>
                <c:pt idx="8358">
                  <c:v>804.678</c:v>
                </c:pt>
                <c:pt idx="8359">
                  <c:v>804.73</c:v>
                </c:pt>
                <c:pt idx="8360">
                  <c:v>804.78200000000004</c:v>
                </c:pt>
                <c:pt idx="8361">
                  <c:v>804.83399999999995</c:v>
                </c:pt>
                <c:pt idx="8362">
                  <c:v>804.88499999999999</c:v>
                </c:pt>
                <c:pt idx="8363">
                  <c:v>804.93700000000001</c:v>
                </c:pt>
                <c:pt idx="8364">
                  <c:v>804.98900000000003</c:v>
                </c:pt>
                <c:pt idx="8365">
                  <c:v>805.04100000000005</c:v>
                </c:pt>
                <c:pt idx="8366">
                  <c:v>805.09199999999998</c:v>
                </c:pt>
                <c:pt idx="8367">
                  <c:v>805.14400000000001</c:v>
                </c:pt>
                <c:pt idx="8368">
                  <c:v>805.19600000000003</c:v>
                </c:pt>
                <c:pt idx="8369">
                  <c:v>805.24699999999996</c:v>
                </c:pt>
                <c:pt idx="8370">
                  <c:v>805.29899999999998</c:v>
                </c:pt>
                <c:pt idx="8371">
                  <c:v>805.351</c:v>
                </c:pt>
                <c:pt idx="8372">
                  <c:v>805.40300000000002</c:v>
                </c:pt>
                <c:pt idx="8373">
                  <c:v>805.45399999999995</c:v>
                </c:pt>
                <c:pt idx="8374">
                  <c:v>805.50599999999997</c:v>
                </c:pt>
                <c:pt idx="8375">
                  <c:v>805.55799999999999</c:v>
                </c:pt>
                <c:pt idx="8376">
                  <c:v>805.60900000000004</c:v>
                </c:pt>
                <c:pt idx="8377">
                  <c:v>805.66099999999994</c:v>
                </c:pt>
                <c:pt idx="8378">
                  <c:v>805.71299999999997</c:v>
                </c:pt>
                <c:pt idx="8379">
                  <c:v>805.76400000000001</c:v>
                </c:pt>
                <c:pt idx="8380">
                  <c:v>805.81600000000003</c:v>
                </c:pt>
                <c:pt idx="8381">
                  <c:v>805.86699999999996</c:v>
                </c:pt>
                <c:pt idx="8382">
                  <c:v>805.91899999999998</c:v>
                </c:pt>
                <c:pt idx="8383">
                  <c:v>805.971</c:v>
                </c:pt>
                <c:pt idx="8384">
                  <c:v>806.02200000000005</c:v>
                </c:pt>
                <c:pt idx="8385">
                  <c:v>806.07399999999996</c:v>
                </c:pt>
                <c:pt idx="8386">
                  <c:v>806.12599999999998</c:v>
                </c:pt>
                <c:pt idx="8387">
                  <c:v>806.17700000000002</c:v>
                </c:pt>
                <c:pt idx="8388">
                  <c:v>806.22900000000004</c:v>
                </c:pt>
                <c:pt idx="8389">
                  <c:v>806.28</c:v>
                </c:pt>
                <c:pt idx="8390">
                  <c:v>806.33199999999999</c:v>
                </c:pt>
                <c:pt idx="8391">
                  <c:v>806.38300000000004</c:v>
                </c:pt>
                <c:pt idx="8392">
                  <c:v>806.43499999999995</c:v>
                </c:pt>
                <c:pt idx="8393">
                  <c:v>806.48699999999997</c:v>
                </c:pt>
                <c:pt idx="8394">
                  <c:v>806.53800000000001</c:v>
                </c:pt>
                <c:pt idx="8395">
                  <c:v>806.59</c:v>
                </c:pt>
                <c:pt idx="8396">
                  <c:v>806.64099999999996</c:v>
                </c:pt>
                <c:pt idx="8397">
                  <c:v>806.69299999999998</c:v>
                </c:pt>
                <c:pt idx="8398">
                  <c:v>806.74400000000003</c:v>
                </c:pt>
                <c:pt idx="8399">
                  <c:v>806.79600000000005</c:v>
                </c:pt>
                <c:pt idx="8400">
                  <c:v>806.84699999999998</c:v>
                </c:pt>
                <c:pt idx="8401">
                  <c:v>806.899</c:v>
                </c:pt>
                <c:pt idx="8402">
                  <c:v>806.95100000000002</c:v>
                </c:pt>
                <c:pt idx="8403">
                  <c:v>807.00199999999995</c:v>
                </c:pt>
                <c:pt idx="8404">
                  <c:v>807.05399999999997</c:v>
                </c:pt>
                <c:pt idx="8405">
                  <c:v>807.10500000000002</c:v>
                </c:pt>
                <c:pt idx="8406">
                  <c:v>807.15700000000004</c:v>
                </c:pt>
                <c:pt idx="8407">
                  <c:v>807.20799999999997</c:v>
                </c:pt>
                <c:pt idx="8408">
                  <c:v>807.26</c:v>
                </c:pt>
                <c:pt idx="8409">
                  <c:v>807.31100000000004</c:v>
                </c:pt>
                <c:pt idx="8410">
                  <c:v>807.36300000000006</c:v>
                </c:pt>
                <c:pt idx="8411">
                  <c:v>807.41399999999999</c:v>
                </c:pt>
                <c:pt idx="8412">
                  <c:v>807.46500000000003</c:v>
                </c:pt>
                <c:pt idx="8413">
                  <c:v>807.51700000000005</c:v>
                </c:pt>
                <c:pt idx="8414">
                  <c:v>807.56799999999998</c:v>
                </c:pt>
                <c:pt idx="8415">
                  <c:v>807.62</c:v>
                </c:pt>
                <c:pt idx="8416">
                  <c:v>807.67100000000005</c:v>
                </c:pt>
                <c:pt idx="8417">
                  <c:v>807.72299999999996</c:v>
                </c:pt>
                <c:pt idx="8418">
                  <c:v>807.774</c:v>
                </c:pt>
                <c:pt idx="8419">
                  <c:v>807.82600000000002</c:v>
                </c:pt>
                <c:pt idx="8420">
                  <c:v>807.87699999999995</c:v>
                </c:pt>
                <c:pt idx="8421">
                  <c:v>807.928</c:v>
                </c:pt>
                <c:pt idx="8422">
                  <c:v>807.98</c:v>
                </c:pt>
                <c:pt idx="8423">
                  <c:v>808.03099999999995</c:v>
                </c:pt>
                <c:pt idx="8424">
                  <c:v>808.08299999999997</c:v>
                </c:pt>
                <c:pt idx="8425">
                  <c:v>808.13400000000001</c:v>
                </c:pt>
                <c:pt idx="8426">
                  <c:v>808.18499999999995</c:v>
                </c:pt>
                <c:pt idx="8427">
                  <c:v>808.23699999999997</c:v>
                </c:pt>
                <c:pt idx="8428">
                  <c:v>808.28800000000001</c:v>
                </c:pt>
                <c:pt idx="8429">
                  <c:v>808.34</c:v>
                </c:pt>
                <c:pt idx="8430">
                  <c:v>808.39099999999996</c:v>
                </c:pt>
                <c:pt idx="8431">
                  <c:v>808.44200000000001</c:v>
                </c:pt>
                <c:pt idx="8432">
                  <c:v>808.49400000000003</c:v>
                </c:pt>
                <c:pt idx="8433">
                  <c:v>808.54499999999996</c:v>
                </c:pt>
                <c:pt idx="8434">
                  <c:v>808.596</c:v>
                </c:pt>
                <c:pt idx="8435">
                  <c:v>808.64800000000002</c:v>
                </c:pt>
                <c:pt idx="8436">
                  <c:v>808.69899999999996</c:v>
                </c:pt>
                <c:pt idx="8437">
                  <c:v>808.75</c:v>
                </c:pt>
                <c:pt idx="8438">
                  <c:v>808.80200000000002</c:v>
                </c:pt>
                <c:pt idx="8439">
                  <c:v>808.85299999999995</c:v>
                </c:pt>
                <c:pt idx="8440">
                  <c:v>808.904</c:v>
                </c:pt>
                <c:pt idx="8441">
                  <c:v>808.95600000000002</c:v>
                </c:pt>
                <c:pt idx="8442">
                  <c:v>809.00699999999995</c:v>
                </c:pt>
                <c:pt idx="8443">
                  <c:v>809.05799999999999</c:v>
                </c:pt>
                <c:pt idx="8444">
                  <c:v>809.11</c:v>
                </c:pt>
                <c:pt idx="8445">
                  <c:v>809.16099999999994</c:v>
                </c:pt>
                <c:pt idx="8446">
                  <c:v>809.21199999999999</c:v>
                </c:pt>
                <c:pt idx="8447">
                  <c:v>809.26400000000001</c:v>
                </c:pt>
                <c:pt idx="8448">
                  <c:v>809.31500000000005</c:v>
                </c:pt>
                <c:pt idx="8449">
                  <c:v>809.36599999999999</c:v>
                </c:pt>
                <c:pt idx="8450">
                  <c:v>809.41700000000003</c:v>
                </c:pt>
                <c:pt idx="8451">
                  <c:v>809.46900000000005</c:v>
                </c:pt>
                <c:pt idx="8452">
                  <c:v>809.52</c:v>
                </c:pt>
                <c:pt idx="8453">
                  <c:v>809.57100000000003</c:v>
                </c:pt>
                <c:pt idx="8454">
                  <c:v>809.62199999999996</c:v>
                </c:pt>
                <c:pt idx="8455">
                  <c:v>809.67399999999998</c:v>
                </c:pt>
                <c:pt idx="8456">
                  <c:v>809.72500000000002</c:v>
                </c:pt>
                <c:pt idx="8457">
                  <c:v>809.77599999999995</c:v>
                </c:pt>
                <c:pt idx="8458">
                  <c:v>809.827</c:v>
                </c:pt>
                <c:pt idx="8459">
                  <c:v>809.87800000000004</c:v>
                </c:pt>
                <c:pt idx="8460">
                  <c:v>809.93</c:v>
                </c:pt>
                <c:pt idx="8461">
                  <c:v>809.98099999999999</c:v>
                </c:pt>
                <c:pt idx="8462">
                  <c:v>810.03200000000004</c:v>
                </c:pt>
                <c:pt idx="8463">
                  <c:v>810.08299999999997</c:v>
                </c:pt>
                <c:pt idx="8464">
                  <c:v>810.13400000000001</c:v>
                </c:pt>
                <c:pt idx="8465">
                  <c:v>810.18600000000004</c:v>
                </c:pt>
                <c:pt idx="8466">
                  <c:v>810.23699999999997</c:v>
                </c:pt>
                <c:pt idx="8467">
                  <c:v>810.28800000000001</c:v>
                </c:pt>
                <c:pt idx="8468">
                  <c:v>810.33900000000006</c:v>
                </c:pt>
                <c:pt idx="8469">
                  <c:v>810.39</c:v>
                </c:pt>
                <c:pt idx="8470">
                  <c:v>810.44200000000001</c:v>
                </c:pt>
                <c:pt idx="8471">
                  <c:v>810.49300000000005</c:v>
                </c:pt>
                <c:pt idx="8472">
                  <c:v>810.54399999999998</c:v>
                </c:pt>
                <c:pt idx="8473">
                  <c:v>810.59500000000003</c:v>
                </c:pt>
                <c:pt idx="8474">
                  <c:v>810.64599999999996</c:v>
                </c:pt>
                <c:pt idx="8475">
                  <c:v>810.697</c:v>
                </c:pt>
                <c:pt idx="8476">
                  <c:v>810.74800000000005</c:v>
                </c:pt>
                <c:pt idx="8477">
                  <c:v>810.79899999999998</c:v>
                </c:pt>
                <c:pt idx="8478">
                  <c:v>810.851</c:v>
                </c:pt>
                <c:pt idx="8479">
                  <c:v>810.90200000000004</c:v>
                </c:pt>
                <c:pt idx="8480">
                  <c:v>810.95299999999997</c:v>
                </c:pt>
                <c:pt idx="8481">
                  <c:v>811.00400000000002</c:v>
                </c:pt>
                <c:pt idx="8482">
                  <c:v>811.05499999999995</c:v>
                </c:pt>
                <c:pt idx="8483">
                  <c:v>811.10599999999999</c:v>
                </c:pt>
                <c:pt idx="8484">
                  <c:v>811.15700000000004</c:v>
                </c:pt>
                <c:pt idx="8485">
                  <c:v>811.20799999999997</c:v>
                </c:pt>
                <c:pt idx="8486">
                  <c:v>811.25900000000001</c:v>
                </c:pt>
                <c:pt idx="8487">
                  <c:v>811.31</c:v>
                </c:pt>
                <c:pt idx="8488">
                  <c:v>811.36099999999999</c:v>
                </c:pt>
                <c:pt idx="8489">
                  <c:v>811.41200000000003</c:v>
                </c:pt>
                <c:pt idx="8490">
                  <c:v>811.46400000000006</c:v>
                </c:pt>
                <c:pt idx="8491">
                  <c:v>811.51499999999999</c:v>
                </c:pt>
                <c:pt idx="8492">
                  <c:v>811.56600000000003</c:v>
                </c:pt>
                <c:pt idx="8493">
                  <c:v>811.61699999999996</c:v>
                </c:pt>
                <c:pt idx="8494">
                  <c:v>811.66800000000001</c:v>
                </c:pt>
                <c:pt idx="8495">
                  <c:v>811.71900000000005</c:v>
                </c:pt>
                <c:pt idx="8496">
                  <c:v>811.77</c:v>
                </c:pt>
                <c:pt idx="8497">
                  <c:v>811.82100000000003</c:v>
                </c:pt>
                <c:pt idx="8498">
                  <c:v>811.87199999999996</c:v>
                </c:pt>
                <c:pt idx="8499">
                  <c:v>811.923</c:v>
                </c:pt>
                <c:pt idx="8500">
                  <c:v>811.97400000000005</c:v>
                </c:pt>
                <c:pt idx="8501">
                  <c:v>812.02499999999998</c:v>
                </c:pt>
                <c:pt idx="8502">
                  <c:v>812.07600000000002</c:v>
                </c:pt>
                <c:pt idx="8503">
                  <c:v>812.12699999999995</c:v>
                </c:pt>
                <c:pt idx="8504">
                  <c:v>812.178</c:v>
                </c:pt>
                <c:pt idx="8505">
                  <c:v>812.22900000000004</c:v>
                </c:pt>
                <c:pt idx="8506">
                  <c:v>812.28</c:v>
                </c:pt>
                <c:pt idx="8507">
                  <c:v>812.33100000000002</c:v>
                </c:pt>
                <c:pt idx="8508">
                  <c:v>812.38199999999995</c:v>
                </c:pt>
                <c:pt idx="8509">
                  <c:v>812.43200000000002</c:v>
                </c:pt>
                <c:pt idx="8510">
                  <c:v>812.48299999999995</c:v>
                </c:pt>
                <c:pt idx="8511">
                  <c:v>812.53399999999999</c:v>
                </c:pt>
                <c:pt idx="8512">
                  <c:v>812.58500000000004</c:v>
                </c:pt>
                <c:pt idx="8513">
                  <c:v>812.63599999999997</c:v>
                </c:pt>
                <c:pt idx="8514">
                  <c:v>812.68700000000001</c:v>
                </c:pt>
                <c:pt idx="8515">
                  <c:v>812.73800000000006</c:v>
                </c:pt>
                <c:pt idx="8516">
                  <c:v>812.78899999999999</c:v>
                </c:pt>
                <c:pt idx="8517">
                  <c:v>812.84</c:v>
                </c:pt>
                <c:pt idx="8518">
                  <c:v>812.89099999999996</c:v>
                </c:pt>
                <c:pt idx="8519">
                  <c:v>812.94200000000001</c:v>
                </c:pt>
                <c:pt idx="8520">
                  <c:v>812.99300000000005</c:v>
                </c:pt>
                <c:pt idx="8521">
                  <c:v>813.04300000000001</c:v>
                </c:pt>
                <c:pt idx="8522">
                  <c:v>813.09400000000005</c:v>
                </c:pt>
                <c:pt idx="8523">
                  <c:v>813.14499999999998</c:v>
                </c:pt>
                <c:pt idx="8524">
                  <c:v>813.19600000000003</c:v>
                </c:pt>
                <c:pt idx="8525">
                  <c:v>813.24699999999996</c:v>
                </c:pt>
                <c:pt idx="8526">
                  <c:v>813.298</c:v>
                </c:pt>
                <c:pt idx="8527">
                  <c:v>813.34900000000005</c:v>
                </c:pt>
                <c:pt idx="8528">
                  <c:v>813.399</c:v>
                </c:pt>
                <c:pt idx="8529">
                  <c:v>813.45</c:v>
                </c:pt>
                <c:pt idx="8530">
                  <c:v>813.50099999999998</c:v>
                </c:pt>
                <c:pt idx="8531">
                  <c:v>813.55200000000002</c:v>
                </c:pt>
                <c:pt idx="8532">
                  <c:v>813.60299999999995</c:v>
                </c:pt>
                <c:pt idx="8533">
                  <c:v>813.654</c:v>
                </c:pt>
                <c:pt idx="8534">
                  <c:v>813.70399999999995</c:v>
                </c:pt>
                <c:pt idx="8535">
                  <c:v>813.755</c:v>
                </c:pt>
                <c:pt idx="8536">
                  <c:v>813.80600000000004</c:v>
                </c:pt>
                <c:pt idx="8537">
                  <c:v>813.85699999999997</c:v>
                </c:pt>
                <c:pt idx="8538">
                  <c:v>813.90800000000002</c:v>
                </c:pt>
                <c:pt idx="8539">
                  <c:v>813.95799999999997</c:v>
                </c:pt>
                <c:pt idx="8540">
                  <c:v>814.00900000000001</c:v>
                </c:pt>
                <c:pt idx="8541">
                  <c:v>814.06</c:v>
                </c:pt>
                <c:pt idx="8542">
                  <c:v>814.11099999999999</c:v>
                </c:pt>
                <c:pt idx="8543">
                  <c:v>814.16099999999994</c:v>
                </c:pt>
                <c:pt idx="8544">
                  <c:v>814.21199999999999</c:v>
                </c:pt>
                <c:pt idx="8545">
                  <c:v>814.26300000000003</c:v>
                </c:pt>
                <c:pt idx="8546">
                  <c:v>814.31399999999996</c:v>
                </c:pt>
                <c:pt idx="8547">
                  <c:v>814.36400000000003</c:v>
                </c:pt>
                <c:pt idx="8548">
                  <c:v>814.41499999999996</c:v>
                </c:pt>
                <c:pt idx="8549">
                  <c:v>814.46600000000001</c:v>
                </c:pt>
                <c:pt idx="8550">
                  <c:v>814.51700000000005</c:v>
                </c:pt>
                <c:pt idx="8551">
                  <c:v>814.56700000000001</c:v>
                </c:pt>
                <c:pt idx="8552">
                  <c:v>814.61800000000005</c:v>
                </c:pt>
                <c:pt idx="8553">
                  <c:v>814.66899999999998</c:v>
                </c:pt>
                <c:pt idx="8554">
                  <c:v>814.71900000000005</c:v>
                </c:pt>
                <c:pt idx="8555">
                  <c:v>814.77</c:v>
                </c:pt>
                <c:pt idx="8556">
                  <c:v>814.82100000000003</c:v>
                </c:pt>
                <c:pt idx="8557">
                  <c:v>814.87199999999996</c:v>
                </c:pt>
                <c:pt idx="8558">
                  <c:v>814.92200000000003</c:v>
                </c:pt>
                <c:pt idx="8559">
                  <c:v>814.97299999999996</c:v>
                </c:pt>
                <c:pt idx="8560">
                  <c:v>815.024</c:v>
                </c:pt>
                <c:pt idx="8561">
                  <c:v>815.07399999999996</c:v>
                </c:pt>
                <c:pt idx="8562">
                  <c:v>815.125</c:v>
                </c:pt>
                <c:pt idx="8563">
                  <c:v>815.17600000000004</c:v>
                </c:pt>
                <c:pt idx="8564">
                  <c:v>815.226</c:v>
                </c:pt>
                <c:pt idx="8565">
                  <c:v>815.27700000000004</c:v>
                </c:pt>
                <c:pt idx="8566">
                  <c:v>815.327</c:v>
                </c:pt>
                <c:pt idx="8567">
                  <c:v>815.37800000000004</c:v>
                </c:pt>
                <c:pt idx="8568">
                  <c:v>815.42899999999997</c:v>
                </c:pt>
                <c:pt idx="8569">
                  <c:v>815.47900000000004</c:v>
                </c:pt>
                <c:pt idx="8570">
                  <c:v>815.53</c:v>
                </c:pt>
                <c:pt idx="8571">
                  <c:v>815.58100000000002</c:v>
                </c:pt>
                <c:pt idx="8572">
                  <c:v>815.63099999999997</c:v>
                </c:pt>
                <c:pt idx="8573">
                  <c:v>815.68200000000002</c:v>
                </c:pt>
                <c:pt idx="8574">
                  <c:v>815.73199999999997</c:v>
                </c:pt>
                <c:pt idx="8575">
                  <c:v>815.78300000000002</c:v>
                </c:pt>
                <c:pt idx="8576">
                  <c:v>815.83399999999995</c:v>
                </c:pt>
                <c:pt idx="8577">
                  <c:v>815.88400000000001</c:v>
                </c:pt>
                <c:pt idx="8578">
                  <c:v>815.93499999999995</c:v>
                </c:pt>
                <c:pt idx="8579">
                  <c:v>815.98500000000001</c:v>
                </c:pt>
                <c:pt idx="8580">
                  <c:v>816.03599999999994</c:v>
                </c:pt>
                <c:pt idx="8581">
                  <c:v>816.08600000000001</c:v>
                </c:pt>
                <c:pt idx="8582">
                  <c:v>816.13699999999994</c:v>
                </c:pt>
                <c:pt idx="8583">
                  <c:v>816.18799999999999</c:v>
                </c:pt>
                <c:pt idx="8584">
                  <c:v>816.23800000000006</c:v>
                </c:pt>
                <c:pt idx="8585">
                  <c:v>816.28899999999999</c:v>
                </c:pt>
                <c:pt idx="8586">
                  <c:v>816.33900000000006</c:v>
                </c:pt>
                <c:pt idx="8587">
                  <c:v>816.39</c:v>
                </c:pt>
                <c:pt idx="8588">
                  <c:v>816.44</c:v>
                </c:pt>
                <c:pt idx="8589">
                  <c:v>816.49099999999999</c:v>
                </c:pt>
                <c:pt idx="8590">
                  <c:v>816.54100000000005</c:v>
                </c:pt>
                <c:pt idx="8591">
                  <c:v>816.59199999999998</c:v>
                </c:pt>
                <c:pt idx="8592">
                  <c:v>816.64200000000005</c:v>
                </c:pt>
                <c:pt idx="8593">
                  <c:v>816.69299999999998</c:v>
                </c:pt>
                <c:pt idx="8594">
                  <c:v>816.74300000000005</c:v>
                </c:pt>
                <c:pt idx="8595">
                  <c:v>816.79399999999998</c:v>
                </c:pt>
                <c:pt idx="8596">
                  <c:v>816.84400000000005</c:v>
                </c:pt>
                <c:pt idx="8597">
                  <c:v>816.89499999999998</c:v>
                </c:pt>
                <c:pt idx="8598">
                  <c:v>816.94500000000005</c:v>
                </c:pt>
                <c:pt idx="8599">
                  <c:v>816.99599999999998</c:v>
                </c:pt>
                <c:pt idx="8600">
                  <c:v>817.04600000000005</c:v>
                </c:pt>
                <c:pt idx="8601">
                  <c:v>817.096</c:v>
                </c:pt>
                <c:pt idx="8602">
                  <c:v>817.14700000000005</c:v>
                </c:pt>
                <c:pt idx="8603">
                  <c:v>817.197</c:v>
                </c:pt>
                <c:pt idx="8604">
                  <c:v>817.24800000000005</c:v>
                </c:pt>
                <c:pt idx="8605">
                  <c:v>817.298</c:v>
                </c:pt>
                <c:pt idx="8606">
                  <c:v>817.34900000000005</c:v>
                </c:pt>
                <c:pt idx="8607">
                  <c:v>817.399</c:v>
                </c:pt>
                <c:pt idx="8608">
                  <c:v>817.44899999999996</c:v>
                </c:pt>
                <c:pt idx="8609">
                  <c:v>817.5</c:v>
                </c:pt>
                <c:pt idx="8610">
                  <c:v>817.55</c:v>
                </c:pt>
                <c:pt idx="8611">
                  <c:v>817.601</c:v>
                </c:pt>
                <c:pt idx="8612">
                  <c:v>817.65099999999995</c:v>
                </c:pt>
                <c:pt idx="8613">
                  <c:v>817.70100000000002</c:v>
                </c:pt>
                <c:pt idx="8614">
                  <c:v>817.75199999999995</c:v>
                </c:pt>
                <c:pt idx="8615">
                  <c:v>817.80200000000002</c:v>
                </c:pt>
                <c:pt idx="8616">
                  <c:v>817.85199999999998</c:v>
                </c:pt>
                <c:pt idx="8617">
                  <c:v>817.90300000000002</c:v>
                </c:pt>
                <c:pt idx="8618">
                  <c:v>817.95299999999997</c:v>
                </c:pt>
                <c:pt idx="8619">
                  <c:v>818.00400000000002</c:v>
                </c:pt>
                <c:pt idx="8620">
                  <c:v>818.05399999999997</c:v>
                </c:pt>
                <c:pt idx="8621">
                  <c:v>818.10400000000004</c:v>
                </c:pt>
                <c:pt idx="8622">
                  <c:v>818.15499999999997</c:v>
                </c:pt>
                <c:pt idx="8623">
                  <c:v>818.20500000000004</c:v>
                </c:pt>
                <c:pt idx="8624">
                  <c:v>818.255</c:v>
                </c:pt>
                <c:pt idx="8625">
                  <c:v>818.30600000000004</c:v>
                </c:pt>
                <c:pt idx="8626">
                  <c:v>818.35599999999999</c:v>
                </c:pt>
                <c:pt idx="8627">
                  <c:v>818.40599999999995</c:v>
                </c:pt>
                <c:pt idx="8628">
                  <c:v>818.45600000000002</c:v>
                </c:pt>
                <c:pt idx="8629">
                  <c:v>818.50699999999995</c:v>
                </c:pt>
                <c:pt idx="8630">
                  <c:v>818.55700000000002</c:v>
                </c:pt>
                <c:pt idx="8631">
                  <c:v>818.60699999999997</c:v>
                </c:pt>
                <c:pt idx="8632">
                  <c:v>818.65800000000002</c:v>
                </c:pt>
                <c:pt idx="8633">
                  <c:v>818.70799999999997</c:v>
                </c:pt>
                <c:pt idx="8634">
                  <c:v>818.75800000000004</c:v>
                </c:pt>
                <c:pt idx="8635">
                  <c:v>818.80799999999999</c:v>
                </c:pt>
                <c:pt idx="8636">
                  <c:v>818.85900000000004</c:v>
                </c:pt>
                <c:pt idx="8637">
                  <c:v>818.90899999999999</c:v>
                </c:pt>
                <c:pt idx="8638">
                  <c:v>818.95899999999995</c:v>
                </c:pt>
                <c:pt idx="8639">
                  <c:v>819.00900000000001</c:v>
                </c:pt>
                <c:pt idx="8640">
                  <c:v>819.06</c:v>
                </c:pt>
                <c:pt idx="8641">
                  <c:v>819.11</c:v>
                </c:pt>
                <c:pt idx="8642">
                  <c:v>819.16</c:v>
                </c:pt>
                <c:pt idx="8643">
                  <c:v>819.21</c:v>
                </c:pt>
                <c:pt idx="8644">
                  <c:v>819.26</c:v>
                </c:pt>
                <c:pt idx="8645">
                  <c:v>819.31100000000004</c:v>
                </c:pt>
                <c:pt idx="8646">
                  <c:v>819.36099999999999</c:v>
                </c:pt>
                <c:pt idx="8647">
                  <c:v>819.41099999999994</c:v>
                </c:pt>
                <c:pt idx="8648">
                  <c:v>819.46100000000001</c:v>
                </c:pt>
                <c:pt idx="8649">
                  <c:v>819.51099999999997</c:v>
                </c:pt>
                <c:pt idx="8650">
                  <c:v>819.56200000000001</c:v>
                </c:pt>
                <c:pt idx="8651">
                  <c:v>819.61199999999997</c:v>
                </c:pt>
                <c:pt idx="8652">
                  <c:v>819.66200000000003</c:v>
                </c:pt>
                <c:pt idx="8653">
                  <c:v>819.71199999999999</c:v>
                </c:pt>
                <c:pt idx="8654">
                  <c:v>819.76199999999994</c:v>
                </c:pt>
                <c:pt idx="8655">
                  <c:v>819.81200000000001</c:v>
                </c:pt>
                <c:pt idx="8656">
                  <c:v>819.86300000000006</c:v>
                </c:pt>
                <c:pt idx="8657">
                  <c:v>819.91300000000001</c:v>
                </c:pt>
                <c:pt idx="8658">
                  <c:v>819.96299999999997</c:v>
                </c:pt>
                <c:pt idx="8659">
                  <c:v>820.01300000000003</c:v>
                </c:pt>
                <c:pt idx="8660">
                  <c:v>820.06299999999999</c:v>
                </c:pt>
                <c:pt idx="8661">
                  <c:v>820.11300000000006</c:v>
                </c:pt>
                <c:pt idx="8662">
                  <c:v>820.16300000000001</c:v>
                </c:pt>
                <c:pt idx="8663">
                  <c:v>820.21400000000006</c:v>
                </c:pt>
                <c:pt idx="8664">
                  <c:v>820.26400000000001</c:v>
                </c:pt>
                <c:pt idx="8665">
                  <c:v>820.31399999999996</c:v>
                </c:pt>
                <c:pt idx="8666">
                  <c:v>820.36400000000003</c:v>
                </c:pt>
                <c:pt idx="8667">
                  <c:v>820.41399999999999</c:v>
                </c:pt>
                <c:pt idx="8668">
                  <c:v>820.46400000000006</c:v>
                </c:pt>
                <c:pt idx="8669">
                  <c:v>820.51400000000001</c:v>
                </c:pt>
                <c:pt idx="8670">
                  <c:v>820.56399999999996</c:v>
                </c:pt>
                <c:pt idx="8671">
                  <c:v>820.61400000000003</c:v>
                </c:pt>
                <c:pt idx="8672">
                  <c:v>820.66399999999999</c:v>
                </c:pt>
                <c:pt idx="8673">
                  <c:v>820.71400000000006</c:v>
                </c:pt>
                <c:pt idx="8674">
                  <c:v>820.76400000000001</c:v>
                </c:pt>
                <c:pt idx="8675">
                  <c:v>820.81399999999996</c:v>
                </c:pt>
                <c:pt idx="8676">
                  <c:v>820.86400000000003</c:v>
                </c:pt>
                <c:pt idx="8677">
                  <c:v>820.91399999999999</c:v>
                </c:pt>
                <c:pt idx="8678">
                  <c:v>820.96400000000006</c:v>
                </c:pt>
                <c:pt idx="8679">
                  <c:v>821.01400000000001</c:v>
                </c:pt>
                <c:pt idx="8680">
                  <c:v>821.06500000000005</c:v>
                </c:pt>
                <c:pt idx="8681">
                  <c:v>821.11500000000001</c:v>
                </c:pt>
                <c:pt idx="8682">
                  <c:v>821.16499999999996</c:v>
                </c:pt>
                <c:pt idx="8683">
                  <c:v>821.21500000000003</c:v>
                </c:pt>
                <c:pt idx="8684">
                  <c:v>821.26499999999999</c:v>
                </c:pt>
                <c:pt idx="8685">
                  <c:v>821.31500000000005</c:v>
                </c:pt>
                <c:pt idx="8686">
                  <c:v>821.36400000000003</c:v>
                </c:pt>
                <c:pt idx="8687">
                  <c:v>821.41399999999999</c:v>
                </c:pt>
                <c:pt idx="8688">
                  <c:v>821.46400000000006</c:v>
                </c:pt>
                <c:pt idx="8689">
                  <c:v>821.51400000000001</c:v>
                </c:pt>
                <c:pt idx="8690">
                  <c:v>821.56399999999996</c:v>
                </c:pt>
                <c:pt idx="8691">
                  <c:v>821.61400000000003</c:v>
                </c:pt>
                <c:pt idx="8692">
                  <c:v>821.66399999999999</c:v>
                </c:pt>
                <c:pt idx="8693">
                  <c:v>821.71400000000006</c:v>
                </c:pt>
                <c:pt idx="8694">
                  <c:v>821.76400000000001</c:v>
                </c:pt>
                <c:pt idx="8695">
                  <c:v>821.81399999999996</c:v>
                </c:pt>
                <c:pt idx="8696">
                  <c:v>821.86400000000003</c:v>
                </c:pt>
                <c:pt idx="8697">
                  <c:v>821.91399999999999</c:v>
                </c:pt>
                <c:pt idx="8698">
                  <c:v>821.96400000000006</c:v>
                </c:pt>
                <c:pt idx="8699">
                  <c:v>822.01400000000001</c:v>
                </c:pt>
                <c:pt idx="8700">
                  <c:v>822.06399999999996</c:v>
                </c:pt>
                <c:pt idx="8701">
                  <c:v>822.11400000000003</c:v>
                </c:pt>
                <c:pt idx="8702">
                  <c:v>822.16300000000001</c:v>
                </c:pt>
                <c:pt idx="8703">
                  <c:v>822.21299999999997</c:v>
                </c:pt>
                <c:pt idx="8704">
                  <c:v>822.26300000000003</c:v>
                </c:pt>
                <c:pt idx="8705">
                  <c:v>822.31299999999999</c:v>
                </c:pt>
                <c:pt idx="8706">
                  <c:v>822.36300000000006</c:v>
                </c:pt>
                <c:pt idx="8707">
                  <c:v>822.41300000000001</c:v>
                </c:pt>
                <c:pt idx="8708">
                  <c:v>822.46299999999997</c:v>
                </c:pt>
                <c:pt idx="8709">
                  <c:v>822.51300000000003</c:v>
                </c:pt>
                <c:pt idx="8710">
                  <c:v>822.56200000000001</c:v>
                </c:pt>
                <c:pt idx="8711">
                  <c:v>822.61199999999997</c:v>
                </c:pt>
                <c:pt idx="8712">
                  <c:v>822.66200000000003</c:v>
                </c:pt>
                <c:pt idx="8713">
                  <c:v>822.71199999999999</c:v>
                </c:pt>
                <c:pt idx="8714">
                  <c:v>822.76199999999994</c:v>
                </c:pt>
                <c:pt idx="8715">
                  <c:v>822.81200000000001</c:v>
                </c:pt>
                <c:pt idx="8716">
                  <c:v>822.86099999999999</c:v>
                </c:pt>
                <c:pt idx="8717">
                  <c:v>822.91099999999994</c:v>
                </c:pt>
                <c:pt idx="8718">
                  <c:v>822.96100000000001</c:v>
                </c:pt>
                <c:pt idx="8719">
                  <c:v>823.01099999999997</c:v>
                </c:pt>
                <c:pt idx="8720">
                  <c:v>823.06100000000004</c:v>
                </c:pt>
                <c:pt idx="8721">
                  <c:v>823.11</c:v>
                </c:pt>
                <c:pt idx="8722">
                  <c:v>823.16</c:v>
                </c:pt>
                <c:pt idx="8723">
                  <c:v>823.21</c:v>
                </c:pt>
                <c:pt idx="8724">
                  <c:v>823.26</c:v>
                </c:pt>
                <c:pt idx="8725">
                  <c:v>823.31</c:v>
                </c:pt>
                <c:pt idx="8726">
                  <c:v>823.35900000000004</c:v>
                </c:pt>
                <c:pt idx="8727">
                  <c:v>823.40899999999999</c:v>
                </c:pt>
                <c:pt idx="8728">
                  <c:v>823.42600000000004</c:v>
                </c:pt>
                <c:pt idx="8729">
                  <c:v>823.48</c:v>
                </c:pt>
                <c:pt idx="8730">
                  <c:v>823.53300000000002</c:v>
                </c:pt>
                <c:pt idx="8731">
                  <c:v>823.58600000000001</c:v>
                </c:pt>
                <c:pt idx="8732">
                  <c:v>823.64</c:v>
                </c:pt>
                <c:pt idx="8733">
                  <c:v>823.69299999999998</c:v>
                </c:pt>
                <c:pt idx="8734">
                  <c:v>823.74599999999998</c:v>
                </c:pt>
                <c:pt idx="8735">
                  <c:v>823.79899999999998</c:v>
                </c:pt>
                <c:pt idx="8736">
                  <c:v>823.85299999999995</c:v>
                </c:pt>
                <c:pt idx="8737">
                  <c:v>823.90599999999995</c:v>
                </c:pt>
                <c:pt idx="8738">
                  <c:v>823.95899999999995</c:v>
                </c:pt>
                <c:pt idx="8739">
                  <c:v>824.01300000000003</c:v>
                </c:pt>
                <c:pt idx="8740">
                  <c:v>824.06600000000003</c:v>
                </c:pt>
                <c:pt idx="8741">
                  <c:v>824.11900000000003</c:v>
                </c:pt>
                <c:pt idx="8742">
                  <c:v>824.17200000000003</c:v>
                </c:pt>
                <c:pt idx="8743">
                  <c:v>824.226</c:v>
                </c:pt>
                <c:pt idx="8744">
                  <c:v>824.279</c:v>
                </c:pt>
                <c:pt idx="8745">
                  <c:v>824.33199999999999</c:v>
                </c:pt>
                <c:pt idx="8746">
                  <c:v>824.38499999999999</c:v>
                </c:pt>
                <c:pt idx="8747">
                  <c:v>824.43799999999999</c:v>
                </c:pt>
                <c:pt idx="8748">
                  <c:v>824.49199999999996</c:v>
                </c:pt>
                <c:pt idx="8749">
                  <c:v>824.54499999999996</c:v>
                </c:pt>
                <c:pt idx="8750">
                  <c:v>824.59799999999996</c:v>
                </c:pt>
                <c:pt idx="8751">
                  <c:v>824.65099999999995</c:v>
                </c:pt>
                <c:pt idx="8752">
                  <c:v>824.70500000000004</c:v>
                </c:pt>
                <c:pt idx="8753">
                  <c:v>824.75800000000004</c:v>
                </c:pt>
                <c:pt idx="8754">
                  <c:v>824.81100000000004</c:v>
                </c:pt>
                <c:pt idx="8755">
                  <c:v>824.86400000000003</c:v>
                </c:pt>
                <c:pt idx="8756">
                  <c:v>824.91700000000003</c:v>
                </c:pt>
                <c:pt idx="8757">
                  <c:v>824.97</c:v>
                </c:pt>
                <c:pt idx="8758">
                  <c:v>825.024</c:v>
                </c:pt>
                <c:pt idx="8759">
                  <c:v>825.077</c:v>
                </c:pt>
                <c:pt idx="8760">
                  <c:v>825.13</c:v>
                </c:pt>
                <c:pt idx="8761">
                  <c:v>825.18299999999999</c:v>
                </c:pt>
                <c:pt idx="8762">
                  <c:v>825.23599999999999</c:v>
                </c:pt>
                <c:pt idx="8763">
                  <c:v>825.28899999999999</c:v>
                </c:pt>
                <c:pt idx="8764">
                  <c:v>825.34299999999996</c:v>
                </c:pt>
                <c:pt idx="8765">
                  <c:v>825.39599999999996</c:v>
                </c:pt>
                <c:pt idx="8766">
                  <c:v>825.44899999999996</c:v>
                </c:pt>
                <c:pt idx="8767">
                  <c:v>825.50199999999995</c:v>
                </c:pt>
                <c:pt idx="8768">
                  <c:v>825.55499999999995</c:v>
                </c:pt>
                <c:pt idx="8769">
                  <c:v>825.60799999999995</c:v>
                </c:pt>
                <c:pt idx="8770">
                  <c:v>825.66099999999994</c:v>
                </c:pt>
                <c:pt idx="8771">
                  <c:v>825.71400000000006</c:v>
                </c:pt>
                <c:pt idx="8772">
                  <c:v>825.76700000000005</c:v>
                </c:pt>
                <c:pt idx="8773">
                  <c:v>825.82100000000003</c:v>
                </c:pt>
                <c:pt idx="8774">
                  <c:v>825.87400000000002</c:v>
                </c:pt>
                <c:pt idx="8775">
                  <c:v>825.92700000000002</c:v>
                </c:pt>
                <c:pt idx="8776">
                  <c:v>825.98</c:v>
                </c:pt>
                <c:pt idx="8777">
                  <c:v>826.03300000000002</c:v>
                </c:pt>
                <c:pt idx="8778">
                  <c:v>826.08600000000001</c:v>
                </c:pt>
                <c:pt idx="8779">
                  <c:v>826.13900000000001</c:v>
                </c:pt>
                <c:pt idx="8780">
                  <c:v>826.19200000000001</c:v>
                </c:pt>
                <c:pt idx="8781">
                  <c:v>826.245</c:v>
                </c:pt>
                <c:pt idx="8782">
                  <c:v>826.298</c:v>
                </c:pt>
                <c:pt idx="8783">
                  <c:v>826.351</c:v>
                </c:pt>
                <c:pt idx="8784">
                  <c:v>826.404</c:v>
                </c:pt>
                <c:pt idx="8785">
                  <c:v>826.45699999999999</c:v>
                </c:pt>
                <c:pt idx="8786">
                  <c:v>826.51</c:v>
                </c:pt>
                <c:pt idx="8787">
                  <c:v>826.56299999999999</c:v>
                </c:pt>
                <c:pt idx="8788">
                  <c:v>826.61599999999999</c:v>
                </c:pt>
                <c:pt idx="8789">
                  <c:v>826.66899999999998</c:v>
                </c:pt>
                <c:pt idx="8790">
                  <c:v>826.72199999999998</c:v>
                </c:pt>
                <c:pt idx="8791">
                  <c:v>826.77499999999998</c:v>
                </c:pt>
                <c:pt idx="8792">
                  <c:v>826.82799999999997</c:v>
                </c:pt>
                <c:pt idx="8793">
                  <c:v>826.88099999999997</c:v>
                </c:pt>
                <c:pt idx="8794">
                  <c:v>826.93399999999997</c:v>
                </c:pt>
                <c:pt idx="8795">
                  <c:v>826.98699999999997</c:v>
                </c:pt>
                <c:pt idx="8796">
                  <c:v>827.04</c:v>
                </c:pt>
                <c:pt idx="8797">
                  <c:v>827.09299999999996</c:v>
                </c:pt>
                <c:pt idx="8798">
                  <c:v>827.14599999999996</c:v>
                </c:pt>
                <c:pt idx="8799">
                  <c:v>827.19899999999996</c:v>
                </c:pt>
                <c:pt idx="8800">
                  <c:v>827.25199999999995</c:v>
                </c:pt>
                <c:pt idx="8801">
                  <c:v>827.30499999999995</c:v>
                </c:pt>
                <c:pt idx="8802">
                  <c:v>827.35799999999995</c:v>
                </c:pt>
                <c:pt idx="8803">
                  <c:v>827.41099999999994</c:v>
                </c:pt>
                <c:pt idx="8804">
                  <c:v>827.46400000000006</c:v>
                </c:pt>
                <c:pt idx="8805">
                  <c:v>827.51700000000005</c:v>
                </c:pt>
                <c:pt idx="8806">
                  <c:v>827.57</c:v>
                </c:pt>
                <c:pt idx="8807">
                  <c:v>827.62300000000005</c:v>
                </c:pt>
                <c:pt idx="8808">
                  <c:v>827.67600000000004</c:v>
                </c:pt>
                <c:pt idx="8809">
                  <c:v>827.72900000000004</c:v>
                </c:pt>
                <c:pt idx="8810">
                  <c:v>827.78099999999995</c:v>
                </c:pt>
                <c:pt idx="8811">
                  <c:v>827.83399999999995</c:v>
                </c:pt>
                <c:pt idx="8812">
                  <c:v>827.88699999999994</c:v>
                </c:pt>
                <c:pt idx="8813">
                  <c:v>827.94</c:v>
                </c:pt>
                <c:pt idx="8814">
                  <c:v>827.99300000000005</c:v>
                </c:pt>
                <c:pt idx="8815">
                  <c:v>828.04600000000005</c:v>
                </c:pt>
                <c:pt idx="8816">
                  <c:v>828.09900000000005</c:v>
                </c:pt>
                <c:pt idx="8817">
                  <c:v>828.15200000000004</c:v>
                </c:pt>
                <c:pt idx="8818">
                  <c:v>828.20500000000004</c:v>
                </c:pt>
                <c:pt idx="8819">
                  <c:v>828.25699999999995</c:v>
                </c:pt>
                <c:pt idx="8820">
                  <c:v>828.31</c:v>
                </c:pt>
                <c:pt idx="8821">
                  <c:v>828.36300000000006</c:v>
                </c:pt>
                <c:pt idx="8822">
                  <c:v>828.41600000000005</c:v>
                </c:pt>
                <c:pt idx="8823">
                  <c:v>828.46900000000005</c:v>
                </c:pt>
                <c:pt idx="8824">
                  <c:v>828.52200000000005</c:v>
                </c:pt>
                <c:pt idx="8825">
                  <c:v>828.57399999999996</c:v>
                </c:pt>
                <c:pt idx="8826">
                  <c:v>828.62699999999995</c:v>
                </c:pt>
                <c:pt idx="8827">
                  <c:v>828.68</c:v>
                </c:pt>
                <c:pt idx="8828">
                  <c:v>828.73299999999995</c:v>
                </c:pt>
                <c:pt idx="8829">
                  <c:v>828.78599999999994</c:v>
                </c:pt>
                <c:pt idx="8830">
                  <c:v>828.83799999999997</c:v>
                </c:pt>
                <c:pt idx="8831">
                  <c:v>828.89099999999996</c:v>
                </c:pt>
                <c:pt idx="8832">
                  <c:v>828.94399999999996</c:v>
                </c:pt>
                <c:pt idx="8833">
                  <c:v>828.99699999999996</c:v>
                </c:pt>
                <c:pt idx="8834">
                  <c:v>829.05</c:v>
                </c:pt>
                <c:pt idx="8835">
                  <c:v>829.10199999999998</c:v>
                </c:pt>
                <c:pt idx="8836">
                  <c:v>829.15499999999997</c:v>
                </c:pt>
                <c:pt idx="8837">
                  <c:v>829.20799999999997</c:v>
                </c:pt>
                <c:pt idx="8838">
                  <c:v>829.26099999999997</c:v>
                </c:pt>
                <c:pt idx="8839">
                  <c:v>829.31299999999999</c:v>
                </c:pt>
                <c:pt idx="8840">
                  <c:v>829.36599999999999</c:v>
                </c:pt>
                <c:pt idx="8841">
                  <c:v>829.41899999999998</c:v>
                </c:pt>
                <c:pt idx="8842">
                  <c:v>829.47199999999998</c:v>
                </c:pt>
                <c:pt idx="8843">
                  <c:v>829.524</c:v>
                </c:pt>
                <c:pt idx="8844">
                  <c:v>829.577</c:v>
                </c:pt>
                <c:pt idx="8845">
                  <c:v>829.63</c:v>
                </c:pt>
                <c:pt idx="8846">
                  <c:v>829.68299999999999</c:v>
                </c:pt>
                <c:pt idx="8847">
                  <c:v>829.73500000000001</c:v>
                </c:pt>
                <c:pt idx="8848">
                  <c:v>829.78800000000001</c:v>
                </c:pt>
                <c:pt idx="8849">
                  <c:v>829.84100000000001</c:v>
                </c:pt>
                <c:pt idx="8850">
                  <c:v>829.89300000000003</c:v>
                </c:pt>
                <c:pt idx="8851">
                  <c:v>829.94600000000003</c:v>
                </c:pt>
                <c:pt idx="8852">
                  <c:v>829.99900000000002</c:v>
                </c:pt>
                <c:pt idx="8853">
                  <c:v>830.05200000000002</c:v>
                </c:pt>
                <c:pt idx="8854">
                  <c:v>830.10400000000004</c:v>
                </c:pt>
                <c:pt idx="8855">
                  <c:v>830.15700000000004</c:v>
                </c:pt>
                <c:pt idx="8856">
                  <c:v>830.21</c:v>
                </c:pt>
                <c:pt idx="8857">
                  <c:v>830.26199999999994</c:v>
                </c:pt>
                <c:pt idx="8858">
                  <c:v>830.31500000000005</c:v>
                </c:pt>
                <c:pt idx="8859">
                  <c:v>830.36800000000005</c:v>
                </c:pt>
                <c:pt idx="8860">
                  <c:v>830.42</c:v>
                </c:pt>
                <c:pt idx="8861">
                  <c:v>830.47299999999996</c:v>
                </c:pt>
                <c:pt idx="8862">
                  <c:v>830.52599999999995</c:v>
                </c:pt>
                <c:pt idx="8863">
                  <c:v>830.57799999999997</c:v>
                </c:pt>
                <c:pt idx="8864">
                  <c:v>830.63099999999997</c:v>
                </c:pt>
                <c:pt idx="8865">
                  <c:v>830.68299999999999</c:v>
                </c:pt>
                <c:pt idx="8866">
                  <c:v>830.73599999999999</c:v>
                </c:pt>
                <c:pt idx="8867">
                  <c:v>830.78899999999999</c:v>
                </c:pt>
                <c:pt idx="8868">
                  <c:v>830.84100000000001</c:v>
                </c:pt>
                <c:pt idx="8869">
                  <c:v>830.89400000000001</c:v>
                </c:pt>
                <c:pt idx="8870">
                  <c:v>830.94600000000003</c:v>
                </c:pt>
                <c:pt idx="8871">
                  <c:v>830.99900000000002</c:v>
                </c:pt>
                <c:pt idx="8872">
                  <c:v>831.05200000000002</c:v>
                </c:pt>
                <c:pt idx="8873">
                  <c:v>831.10400000000004</c:v>
                </c:pt>
                <c:pt idx="8874">
                  <c:v>831.15700000000004</c:v>
                </c:pt>
                <c:pt idx="8875">
                  <c:v>831.20899999999995</c:v>
                </c:pt>
                <c:pt idx="8876">
                  <c:v>831.26199999999994</c:v>
                </c:pt>
                <c:pt idx="8877">
                  <c:v>831.31399999999996</c:v>
                </c:pt>
                <c:pt idx="8878">
                  <c:v>831.36699999999996</c:v>
                </c:pt>
                <c:pt idx="8879">
                  <c:v>831.42</c:v>
                </c:pt>
                <c:pt idx="8880">
                  <c:v>831.47199999999998</c:v>
                </c:pt>
                <c:pt idx="8881">
                  <c:v>831.52499999999998</c:v>
                </c:pt>
                <c:pt idx="8882">
                  <c:v>831.577</c:v>
                </c:pt>
                <c:pt idx="8883">
                  <c:v>831.63</c:v>
                </c:pt>
                <c:pt idx="8884">
                  <c:v>831.68200000000002</c:v>
                </c:pt>
                <c:pt idx="8885">
                  <c:v>831.73500000000001</c:v>
                </c:pt>
                <c:pt idx="8886">
                  <c:v>831.78700000000003</c:v>
                </c:pt>
                <c:pt idx="8887">
                  <c:v>831.84</c:v>
                </c:pt>
                <c:pt idx="8888">
                  <c:v>831.89200000000005</c:v>
                </c:pt>
                <c:pt idx="8889">
                  <c:v>831.94500000000005</c:v>
                </c:pt>
                <c:pt idx="8890">
                  <c:v>831.99699999999996</c:v>
                </c:pt>
                <c:pt idx="8891">
                  <c:v>832.05</c:v>
                </c:pt>
                <c:pt idx="8892">
                  <c:v>832.10199999999998</c:v>
                </c:pt>
                <c:pt idx="8893">
                  <c:v>832.15499999999997</c:v>
                </c:pt>
                <c:pt idx="8894">
                  <c:v>832.20699999999999</c:v>
                </c:pt>
                <c:pt idx="8895">
                  <c:v>832.26</c:v>
                </c:pt>
                <c:pt idx="8896">
                  <c:v>832.31200000000001</c:v>
                </c:pt>
                <c:pt idx="8897">
                  <c:v>832.36500000000001</c:v>
                </c:pt>
                <c:pt idx="8898">
                  <c:v>832.41700000000003</c:v>
                </c:pt>
                <c:pt idx="8899">
                  <c:v>832.47</c:v>
                </c:pt>
                <c:pt idx="8900">
                  <c:v>832.52200000000005</c:v>
                </c:pt>
                <c:pt idx="8901">
                  <c:v>832.57399999999996</c:v>
                </c:pt>
                <c:pt idx="8902">
                  <c:v>832.62699999999995</c:v>
                </c:pt>
                <c:pt idx="8903">
                  <c:v>832.67899999999997</c:v>
                </c:pt>
                <c:pt idx="8904">
                  <c:v>832.73199999999997</c:v>
                </c:pt>
                <c:pt idx="8905">
                  <c:v>832.78399999999999</c:v>
                </c:pt>
                <c:pt idx="8906">
                  <c:v>832.83699999999999</c:v>
                </c:pt>
                <c:pt idx="8907">
                  <c:v>832.88900000000001</c:v>
                </c:pt>
                <c:pt idx="8908">
                  <c:v>832.94100000000003</c:v>
                </c:pt>
                <c:pt idx="8909">
                  <c:v>832.99400000000003</c:v>
                </c:pt>
                <c:pt idx="8910">
                  <c:v>833.04600000000005</c:v>
                </c:pt>
                <c:pt idx="8911">
                  <c:v>833.09900000000005</c:v>
                </c:pt>
                <c:pt idx="8912">
                  <c:v>833.15099999999995</c:v>
                </c:pt>
                <c:pt idx="8913">
                  <c:v>833.20299999999997</c:v>
                </c:pt>
                <c:pt idx="8914">
                  <c:v>833.25599999999997</c:v>
                </c:pt>
                <c:pt idx="8915">
                  <c:v>833.30799999999999</c:v>
                </c:pt>
                <c:pt idx="8916">
                  <c:v>833.36</c:v>
                </c:pt>
                <c:pt idx="8917">
                  <c:v>833.41300000000001</c:v>
                </c:pt>
                <c:pt idx="8918">
                  <c:v>833.46500000000003</c:v>
                </c:pt>
                <c:pt idx="8919">
                  <c:v>833.51700000000005</c:v>
                </c:pt>
                <c:pt idx="8920">
                  <c:v>833.57</c:v>
                </c:pt>
                <c:pt idx="8921">
                  <c:v>833.62199999999996</c:v>
                </c:pt>
                <c:pt idx="8922">
                  <c:v>833.67499999999995</c:v>
                </c:pt>
                <c:pt idx="8923">
                  <c:v>833.72699999999998</c:v>
                </c:pt>
                <c:pt idx="8924">
                  <c:v>833.779</c:v>
                </c:pt>
                <c:pt idx="8925">
                  <c:v>833.83100000000002</c:v>
                </c:pt>
                <c:pt idx="8926">
                  <c:v>833.88400000000001</c:v>
                </c:pt>
                <c:pt idx="8927">
                  <c:v>833.93600000000004</c:v>
                </c:pt>
                <c:pt idx="8928">
                  <c:v>833.98800000000006</c:v>
                </c:pt>
                <c:pt idx="8929">
                  <c:v>834.04100000000005</c:v>
                </c:pt>
                <c:pt idx="8930">
                  <c:v>834.09299999999996</c:v>
                </c:pt>
                <c:pt idx="8931">
                  <c:v>834.14499999999998</c:v>
                </c:pt>
                <c:pt idx="8932">
                  <c:v>834.19799999999998</c:v>
                </c:pt>
                <c:pt idx="8933">
                  <c:v>834.25</c:v>
                </c:pt>
                <c:pt idx="8934">
                  <c:v>834.30200000000002</c:v>
                </c:pt>
                <c:pt idx="8935">
                  <c:v>834.35400000000004</c:v>
                </c:pt>
                <c:pt idx="8936">
                  <c:v>834.40700000000004</c:v>
                </c:pt>
                <c:pt idx="8937">
                  <c:v>834.45899999999995</c:v>
                </c:pt>
                <c:pt idx="8938">
                  <c:v>834.51099999999997</c:v>
                </c:pt>
                <c:pt idx="8939">
                  <c:v>834.56299999999999</c:v>
                </c:pt>
                <c:pt idx="8940">
                  <c:v>834.61599999999999</c:v>
                </c:pt>
                <c:pt idx="8941">
                  <c:v>834.66800000000001</c:v>
                </c:pt>
                <c:pt idx="8942">
                  <c:v>834.72</c:v>
                </c:pt>
                <c:pt idx="8943">
                  <c:v>834.77200000000005</c:v>
                </c:pt>
                <c:pt idx="8944">
                  <c:v>834.82399999999996</c:v>
                </c:pt>
                <c:pt idx="8945">
                  <c:v>834.87699999999995</c:v>
                </c:pt>
                <c:pt idx="8946">
                  <c:v>834.92899999999997</c:v>
                </c:pt>
                <c:pt idx="8947">
                  <c:v>834.98099999999999</c:v>
                </c:pt>
                <c:pt idx="8948">
                  <c:v>835.03300000000002</c:v>
                </c:pt>
                <c:pt idx="8949">
                  <c:v>835.08500000000004</c:v>
                </c:pt>
                <c:pt idx="8950">
                  <c:v>835.13800000000003</c:v>
                </c:pt>
                <c:pt idx="8951">
                  <c:v>835.19</c:v>
                </c:pt>
                <c:pt idx="8952">
                  <c:v>835.24199999999996</c:v>
                </c:pt>
                <c:pt idx="8953">
                  <c:v>835.29399999999998</c:v>
                </c:pt>
                <c:pt idx="8954">
                  <c:v>835.346</c:v>
                </c:pt>
                <c:pt idx="8955">
                  <c:v>835.399</c:v>
                </c:pt>
                <c:pt idx="8956">
                  <c:v>835.45100000000002</c:v>
                </c:pt>
                <c:pt idx="8957">
                  <c:v>835.50300000000004</c:v>
                </c:pt>
                <c:pt idx="8958">
                  <c:v>835.55499999999995</c:v>
                </c:pt>
                <c:pt idx="8959">
                  <c:v>835.60699999999997</c:v>
                </c:pt>
                <c:pt idx="8960">
                  <c:v>835.65899999999999</c:v>
                </c:pt>
                <c:pt idx="8961">
                  <c:v>835.71100000000001</c:v>
                </c:pt>
                <c:pt idx="8962">
                  <c:v>835.76400000000001</c:v>
                </c:pt>
                <c:pt idx="8963">
                  <c:v>835.81600000000003</c:v>
                </c:pt>
                <c:pt idx="8964">
                  <c:v>835.86800000000005</c:v>
                </c:pt>
                <c:pt idx="8965">
                  <c:v>835.92</c:v>
                </c:pt>
                <c:pt idx="8966">
                  <c:v>835.97199999999998</c:v>
                </c:pt>
                <c:pt idx="8967">
                  <c:v>836.024</c:v>
                </c:pt>
                <c:pt idx="8968">
                  <c:v>836.07600000000002</c:v>
                </c:pt>
                <c:pt idx="8969">
                  <c:v>836.12800000000004</c:v>
                </c:pt>
                <c:pt idx="8970">
                  <c:v>836.18</c:v>
                </c:pt>
                <c:pt idx="8971">
                  <c:v>836.23199999999997</c:v>
                </c:pt>
                <c:pt idx="8972">
                  <c:v>836.28399999999999</c:v>
                </c:pt>
                <c:pt idx="8973">
                  <c:v>836.33699999999999</c:v>
                </c:pt>
                <c:pt idx="8974">
                  <c:v>836.38900000000001</c:v>
                </c:pt>
                <c:pt idx="8975">
                  <c:v>836.44100000000003</c:v>
                </c:pt>
                <c:pt idx="8976">
                  <c:v>836.49300000000005</c:v>
                </c:pt>
                <c:pt idx="8977">
                  <c:v>836.54499999999996</c:v>
                </c:pt>
                <c:pt idx="8978">
                  <c:v>836.59699999999998</c:v>
                </c:pt>
                <c:pt idx="8979">
                  <c:v>836.649</c:v>
                </c:pt>
                <c:pt idx="8980">
                  <c:v>836.70100000000002</c:v>
                </c:pt>
                <c:pt idx="8981">
                  <c:v>836.75300000000004</c:v>
                </c:pt>
                <c:pt idx="8982">
                  <c:v>836.80499999999995</c:v>
                </c:pt>
                <c:pt idx="8983">
                  <c:v>836.85699999999997</c:v>
                </c:pt>
                <c:pt idx="8984">
                  <c:v>836.90899999999999</c:v>
                </c:pt>
                <c:pt idx="8985">
                  <c:v>836.96100000000001</c:v>
                </c:pt>
                <c:pt idx="8986">
                  <c:v>837.01300000000003</c:v>
                </c:pt>
                <c:pt idx="8987">
                  <c:v>837.06500000000005</c:v>
                </c:pt>
                <c:pt idx="8988">
                  <c:v>837.11699999999996</c:v>
                </c:pt>
                <c:pt idx="8989">
                  <c:v>837.16899999999998</c:v>
                </c:pt>
                <c:pt idx="8990">
                  <c:v>837.221</c:v>
                </c:pt>
                <c:pt idx="8991">
                  <c:v>837.27300000000002</c:v>
                </c:pt>
                <c:pt idx="8992">
                  <c:v>837.32500000000005</c:v>
                </c:pt>
                <c:pt idx="8993">
                  <c:v>837.37699999999995</c:v>
                </c:pt>
                <c:pt idx="8994">
                  <c:v>837.42899999999997</c:v>
                </c:pt>
                <c:pt idx="8995">
                  <c:v>837.48099999999999</c:v>
                </c:pt>
                <c:pt idx="8996">
                  <c:v>837.53300000000002</c:v>
                </c:pt>
                <c:pt idx="8997">
                  <c:v>837.58500000000004</c:v>
                </c:pt>
                <c:pt idx="8998">
                  <c:v>837.63699999999994</c:v>
                </c:pt>
                <c:pt idx="8999">
                  <c:v>837.68799999999999</c:v>
                </c:pt>
                <c:pt idx="9000">
                  <c:v>837.74</c:v>
                </c:pt>
                <c:pt idx="9001">
                  <c:v>837.79200000000003</c:v>
                </c:pt>
                <c:pt idx="9002">
                  <c:v>837.84400000000005</c:v>
                </c:pt>
                <c:pt idx="9003">
                  <c:v>837.89599999999996</c:v>
                </c:pt>
                <c:pt idx="9004">
                  <c:v>837.94799999999998</c:v>
                </c:pt>
                <c:pt idx="9005">
                  <c:v>838</c:v>
                </c:pt>
                <c:pt idx="9006">
                  <c:v>838.05200000000002</c:v>
                </c:pt>
                <c:pt idx="9007">
                  <c:v>838.10400000000004</c:v>
                </c:pt>
                <c:pt idx="9008">
                  <c:v>838.15599999999995</c:v>
                </c:pt>
                <c:pt idx="9009">
                  <c:v>838.20699999999999</c:v>
                </c:pt>
                <c:pt idx="9010">
                  <c:v>838.25900000000001</c:v>
                </c:pt>
                <c:pt idx="9011">
                  <c:v>838.31100000000004</c:v>
                </c:pt>
                <c:pt idx="9012">
                  <c:v>838.36300000000006</c:v>
                </c:pt>
                <c:pt idx="9013">
                  <c:v>838.41499999999996</c:v>
                </c:pt>
                <c:pt idx="9014">
                  <c:v>838.46699999999998</c:v>
                </c:pt>
                <c:pt idx="9015">
                  <c:v>838.51900000000001</c:v>
                </c:pt>
                <c:pt idx="9016">
                  <c:v>838.57</c:v>
                </c:pt>
                <c:pt idx="9017">
                  <c:v>838.62199999999996</c:v>
                </c:pt>
                <c:pt idx="9018">
                  <c:v>838.67399999999998</c:v>
                </c:pt>
                <c:pt idx="9019">
                  <c:v>838.726</c:v>
                </c:pt>
                <c:pt idx="9020">
                  <c:v>838.77800000000002</c:v>
                </c:pt>
                <c:pt idx="9021">
                  <c:v>838.83</c:v>
                </c:pt>
                <c:pt idx="9022">
                  <c:v>838.88099999999997</c:v>
                </c:pt>
                <c:pt idx="9023">
                  <c:v>838.93299999999999</c:v>
                </c:pt>
                <c:pt idx="9024">
                  <c:v>838.98500000000001</c:v>
                </c:pt>
                <c:pt idx="9025">
                  <c:v>839.03700000000003</c:v>
                </c:pt>
                <c:pt idx="9026">
                  <c:v>839.08900000000006</c:v>
                </c:pt>
                <c:pt idx="9027">
                  <c:v>839.14</c:v>
                </c:pt>
                <c:pt idx="9028">
                  <c:v>839.19200000000001</c:v>
                </c:pt>
                <c:pt idx="9029">
                  <c:v>839.24400000000003</c:v>
                </c:pt>
                <c:pt idx="9030">
                  <c:v>839.29600000000005</c:v>
                </c:pt>
                <c:pt idx="9031">
                  <c:v>839.34699999999998</c:v>
                </c:pt>
                <c:pt idx="9032">
                  <c:v>839.399</c:v>
                </c:pt>
                <c:pt idx="9033">
                  <c:v>839.45100000000002</c:v>
                </c:pt>
                <c:pt idx="9034">
                  <c:v>839.50300000000004</c:v>
                </c:pt>
                <c:pt idx="9035">
                  <c:v>839.55399999999997</c:v>
                </c:pt>
                <c:pt idx="9036">
                  <c:v>839.60599999999999</c:v>
                </c:pt>
                <c:pt idx="9037">
                  <c:v>839.65800000000002</c:v>
                </c:pt>
                <c:pt idx="9038">
                  <c:v>839.71</c:v>
                </c:pt>
                <c:pt idx="9039">
                  <c:v>839.76099999999997</c:v>
                </c:pt>
                <c:pt idx="9040">
                  <c:v>839.81299999999999</c:v>
                </c:pt>
                <c:pt idx="9041">
                  <c:v>839.86500000000001</c:v>
                </c:pt>
                <c:pt idx="9042">
                  <c:v>839.91700000000003</c:v>
                </c:pt>
                <c:pt idx="9043">
                  <c:v>839.96799999999996</c:v>
                </c:pt>
                <c:pt idx="9044">
                  <c:v>840.02</c:v>
                </c:pt>
                <c:pt idx="9045">
                  <c:v>840.072</c:v>
                </c:pt>
                <c:pt idx="9046">
                  <c:v>840.12300000000005</c:v>
                </c:pt>
                <c:pt idx="9047">
                  <c:v>840.17499999999995</c:v>
                </c:pt>
                <c:pt idx="9048">
                  <c:v>840.22699999999998</c:v>
                </c:pt>
                <c:pt idx="9049">
                  <c:v>840.27800000000002</c:v>
                </c:pt>
                <c:pt idx="9050">
                  <c:v>840.33</c:v>
                </c:pt>
                <c:pt idx="9051">
                  <c:v>840.38199999999995</c:v>
                </c:pt>
                <c:pt idx="9052">
                  <c:v>840.43299999999999</c:v>
                </c:pt>
                <c:pt idx="9053">
                  <c:v>840.48500000000001</c:v>
                </c:pt>
                <c:pt idx="9054">
                  <c:v>840.53700000000003</c:v>
                </c:pt>
                <c:pt idx="9055">
                  <c:v>840.58799999999997</c:v>
                </c:pt>
                <c:pt idx="9056">
                  <c:v>840.64</c:v>
                </c:pt>
                <c:pt idx="9057">
                  <c:v>840.69200000000001</c:v>
                </c:pt>
                <c:pt idx="9058">
                  <c:v>840.74300000000005</c:v>
                </c:pt>
                <c:pt idx="9059">
                  <c:v>840.79499999999996</c:v>
                </c:pt>
                <c:pt idx="9060">
                  <c:v>840.846</c:v>
                </c:pt>
                <c:pt idx="9061">
                  <c:v>840.89800000000002</c:v>
                </c:pt>
                <c:pt idx="9062">
                  <c:v>840.95</c:v>
                </c:pt>
                <c:pt idx="9063">
                  <c:v>841.00099999999998</c:v>
                </c:pt>
                <c:pt idx="9064">
                  <c:v>841.053</c:v>
                </c:pt>
                <c:pt idx="9065">
                  <c:v>841.10400000000004</c:v>
                </c:pt>
                <c:pt idx="9066">
                  <c:v>841.15599999999995</c:v>
                </c:pt>
                <c:pt idx="9067">
                  <c:v>841.20799999999997</c:v>
                </c:pt>
                <c:pt idx="9068">
                  <c:v>841.25900000000001</c:v>
                </c:pt>
                <c:pt idx="9069">
                  <c:v>841.31100000000004</c:v>
                </c:pt>
                <c:pt idx="9070">
                  <c:v>841.36199999999997</c:v>
                </c:pt>
                <c:pt idx="9071">
                  <c:v>841.41399999999999</c:v>
                </c:pt>
                <c:pt idx="9072">
                  <c:v>841.46500000000003</c:v>
                </c:pt>
                <c:pt idx="9073">
                  <c:v>841.51700000000005</c:v>
                </c:pt>
                <c:pt idx="9074">
                  <c:v>841.56799999999998</c:v>
                </c:pt>
                <c:pt idx="9075">
                  <c:v>841.62</c:v>
                </c:pt>
                <c:pt idx="9076">
                  <c:v>841.67100000000005</c:v>
                </c:pt>
                <c:pt idx="9077">
                  <c:v>841.72299999999996</c:v>
                </c:pt>
                <c:pt idx="9078">
                  <c:v>841.774</c:v>
                </c:pt>
                <c:pt idx="9079">
                  <c:v>841.82600000000002</c:v>
                </c:pt>
                <c:pt idx="9080">
                  <c:v>841.87699999999995</c:v>
                </c:pt>
                <c:pt idx="9081">
                  <c:v>841.92899999999997</c:v>
                </c:pt>
                <c:pt idx="9082">
                  <c:v>841.98</c:v>
                </c:pt>
                <c:pt idx="9083">
                  <c:v>842.03200000000004</c:v>
                </c:pt>
                <c:pt idx="9084">
                  <c:v>842.08299999999997</c:v>
                </c:pt>
                <c:pt idx="9085">
                  <c:v>842.13499999999999</c:v>
                </c:pt>
                <c:pt idx="9086">
                  <c:v>842.18600000000004</c:v>
                </c:pt>
                <c:pt idx="9087">
                  <c:v>842.23800000000006</c:v>
                </c:pt>
                <c:pt idx="9088">
                  <c:v>842.28899999999999</c:v>
                </c:pt>
                <c:pt idx="9089">
                  <c:v>842.34100000000001</c:v>
                </c:pt>
                <c:pt idx="9090">
                  <c:v>842.39200000000005</c:v>
                </c:pt>
                <c:pt idx="9091">
                  <c:v>842.44399999999996</c:v>
                </c:pt>
                <c:pt idx="9092">
                  <c:v>842.495</c:v>
                </c:pt>
                <c:pt idx="9093">
                  <c:v>842.54700000000003</c:v>
                </c:pt>
                <c:pt idx="9094">
                  <c:v>842.59799999999996</c:v>
                </c:pt>
                <c:pt idx="9095">
                  <c:v>842.649</c:v>
                </c:pt>
                <c:pt idx="9096">
                  <c:v>842.70100000000002</c:v>
                </c:pt>
                <c:pt idx="9097">
                  <c:v>842.75199999999995</c:v>
                </c:pt>
                <c:pt idx="9098">
                  <c:v>842.80399999999997</c:v>
                </c:pt>
                <c:pt idx="9099">
                  <c:v>842.85500000000002</c:v>
                </c:pt>
                <c:pt idx="9100">
                  <c:v>842.90700000000004</c:v>
                </c:pt>
                <c:pt idx="9101">
                  <c:v>842.95799999999997</c:v>
                </c:pt>
                <c:pt idx="9102">
                  <c:v>843.00900000000001</c:v>
                </c:pt>
                <c:pt idx="9103">
                  <c:v>843.06100000000004</c:v>
                </c:pt>
                <c:pt idx="9104">
                  <c:v>843.11199999999997</c:v>
                </c:pt>
                <c:pt idx="9105">
                  <c:v>843.16300000000001</c:v>
                </c:pt>
                <c:pt idx="9106">
                  <c:v>843.21500000000003</c:v>
                </c:pt>
                <c:pt idx="9107">
                  <c:v>843.26599999999996</c:v>
                </c:pt>
                <c:pt idx="9108">
                  <c:v>843.31799999999998</c:v>
                </c:pt>
                <c:pt idx="9109">
                  <c:v>843.36900000000003</c:v>
                </c:pt>
                <c:pt idx="9110">
                  <c:v>843.42</c:v>
                </c:pt>
                <c:pt idx="9111">
                  <c:v>843.47199999999998</c:v>
                </c:pt>
                <c:pt idx="9112">
                  <c:v>843.52300000000002</c:v>
                </c:pt>
                <c:pt idx="9113">
                  <c:v>843.57399999999996</c:v>
                </c:pt>
                <c:pt idx="9114">
                  <c:v>843.62599999999998</c:v>
                </c:pt>
                <c:pt idx="9115">
                  <c:v>843.67700000000002</c:v>
                </c:pt>
                <c:pt idx="9116">
                  <c:v>843.72799999999995</c:v>
                </c:pt>
                <c:pt idx="9117">
                  <c:v>843.78</c:v>
                </c:pt>
                <c:pt idx="9118">
                  <c:v>843.83100000000002</c:v>
                </c:pt>
                <c:pt idx="9119">
                  <c:v>843.88199999999995</c:v>
                </c:pt>
                <c:pt idx="9120">
                  <c:v>843.93299999999999</c:v>
                </c:pt>
                <c:pt idx="9121">
                  <c:v>843.98500000000001</c:v>
                </c:pt>
                <c:pt idx="9122">
                  <c:v>844.03599999999994</c:v>
                </c:pt>
                <c:pt idx="9123">
                  <c:v>844.08699999999999</c:v>
                </c:pt>
                <c:pt idx="9124">
                  <c:v>844.13900000000001</c:v>
                </c:pt>
                <c:pt idx="9125">
                  <c:v>844.19</c:v>
                </c:pt>
                <c:pt idx="9126">
                  <c:v>844.24099999999999</c:v>
                </c:pt>
                <c:pt idx="9127">
                  <c:v>844.29200000000003</c:v>
                </c:pt>
                <c:pt idx="9128">
                  <c:v>844.34400000000005</c:v>
                </c:pt>
                <c:pt idx="9129">
                  <c:v>844.39499999999998</c:v>
                </c:pt>
                <c:pt idx="9130">
                  <c:v>844.44600000000003</c:v>
                </c:pt>
                <c:pt idx="9131">
                  <c:v>844.49699999999996</c:v>
                </c:pt>
                <c:pt idx="9132">
                  <c:v>844.54899999999998</c:v>
                </c:pt>
                <c:pt idx="9133">
                  <c:v>844.6</c:v>
                </c:pt>
                <c:pt idx="9134">
                  <c:v>844.65099999999995</c:v>
                </c:pt>
                <c:pt idx="9135">
                  <c:v>844.702</c:v>
                </c:pt>
                <c:pt idx="9136">
                  <c:v>844.75300000000004</c:v>
                </c:pt>
                <c:pt idx="9137">
                  <c:v>844.80499999999995</c:v>
                </c:pt>
                <c:pt idx="9138">
                  <c:v>844.85599999999999</c:v>
                </c:pt>
                <c:pt idx="9139">
                  <c:v>844.90700000000004</c:v>
                </c:pt>
                <c:pt idx="9140">
                  <c:v>844.95799999999997</c:v>
                </c:pt>
                <c:pt idx="9141">
                  <c:v>845.00900000000001</c:v>
                </c:pt>
                <c:pt idx="9142">
                  <c:v>845.06100000000004</c:v>
                </c:pt>
                <c:pt idx="9143">
                  <c:v>845.11199999999997</c:v>
                </c:pt>
                <c:pt idx="9144">
                  <c:v>845.16300000000001</c:v>
                </c:pt>
                <c:pt idx="9145">
                  <c:v>845.21400000000006</c:v>
                </c:pt>
                <c:pt idx="9146">
                  <c:v>845.26499999999999</c:v>
                </c:pt>
                <c:pt idx="9147">
                  <c:v>845.31600000000003</c:v>
                </c:pt>
                <c:pt idx="9148">
                  <c:v>845.36800000000005</c:v>
                </c:pt>
                <c:pt idx="9149">
                  <c:v>845.41899999999998</c:v>
                </c:pt>
                <c:pt idx="9150">
                  <c:v>845.47</c:v>
                </c:pt>
                <c:pt idx="9151">
                  <c:v>845.52099999999996</c:v>
                </c:pt>
                <c:pt idx="9152">
                  <c:v>845.572</c:v>
                </c:pt>
                <c:pt idx="9153">
                  <c:v>845.62300000000005</c:v>
                </c:pt>
                <c:pt idx="9154">
                  <c:v>845.67399999999998</c:v>
                </c:pt>
                <c:pt idx="9155">
                  <c:v>845.72500000000002</c:v>
                </c:pt>
                <c:pt idx="9156">
                  <c:v>845.77700000000004</c:v>
                </c:pt>
                <c:pt idx="9157">
                  <c:v>845.82799999999997</c:v>
                </c:pt>
                <c:pt idx="9158">
                  <c:v>845.87900000000002</c:v>
                </c:pt>
                <c:pt idx="9159">
                  <c:v>845.93</c:v>
                </c:pt>
                <c:pt idx="9160">
                  <c:v>845.98099999999999</c:v>
                </c:pt>
                <c:pt idx="9161">
                  <c:v>846.03200000000004</c:v>
                </c:pt>
                <c:pt idx="9162">
                  <c:v>846.08299999999997</c:v>
                </c:pt>
                <c:pt idx="9163">
                  <c:v>846.13400000000001</c:v>
                </c:pt>
                <c:pt idx="9164">
                  <c:v>846.18499999999995</c:v>
                </c:pt>
                <c:pt idx="9165">
                  <c:v>846.23599999999999</c:v>
                </c:pt>
                <c:pt idx="9166">
                  <c:v>846.28700000000003</c:v>
                </c:pt>
                <c:pt idx="9167">
                  <c:v>846.33799999999997</c:v>
                </c:pt>
                <c:pt idx="9168">
                  <c:v>846.38900000000001</c:v>
                </c:pt>
                <c:pt idx="9169">
                  <c:v>846.44</c:v>
                </c:pt>
                <c:pt idx="9170">
                  <c:v>846.49099999999999</c:v>
                </c:pt>
                <c:pt idx="9171">
                  <c:v>846.54200000000003</c:v>
                </c:pt>
                <c:pt idx="9172">
                  <c:v>846.59299999999996</c:v>
                </c:pt>
                <c:pt idx="9173">
                  <c:v>846.64400000000001</c:v>
                </c:pt>
                <c:pt idx="9174">
                  <c:v>846.69500000000005</c:v>
                </c:pt>
                <c:pt idx="9175">
                  <c:v>846.74599999999998</c:v>
                </c:pt>
                <c:pt idx="9176">
                  <c:v>846.79700000000003</c:v>
                </c:pt>
                <c:pt idx="9177">
                  <c:v>846.84799999999996</c:v>
                </c:pt>
                <c:pt idx="9178">
                  <c:v>846.899</c:v>
                </c:pt>
                <c:pt idx="9179">
                  <c:v>846.95</c:v>
                </c:pt>
                <c:pt idx="9180">
                  <c:v>847.00099999999998</c:v>
                </c:pt>
                <c:pt idx="9181">
                  <c:v>847.05200000000002</c:v>
                </c:pt>
                <c:pt idx="9182">
                  <c:v>847.10299999999995</c:v>
                </c:pt>
                <c:pt idx="9183">
                  <c:v>847.154</c:v>
                </c:pt>
                <c:pt idx="9184">
                  <c:v>847.20500000000004</c:v>
                </c:pt>
                <c:pt idx="9185">
                  <c:v>847.25599999999997</c:v>
                </c:pt>
                <c:pt idx="9186">
                  <c:v>847.30700000000002</c:v>
                </c:pt>
                <c:pt idx="9187">
                  <c:v>847.35799999999995</c:v>
                </c:pt>
                <c:pt idx="9188">
                  <c:v>847.40899999999999</c:v>
                </c:pt>
                <c:pt idx="9189">
                  <c:v>847.46</c:v>
                </c:pt>
                <c:pt idx="9190">
                  <c:v>847.51099999999997</c:v>
                </c:pt>
                <c:pt idx="9191">
                  <c:v>847.56200000000001</c:v>
                </c:pt>
                <c:pt idx="9192">
                  <c:v>847.61300000000006</c:v>
                </c:pt>
                <c:pt idx="9193">
                  <c:v>847.66399999999999</c:v>
                </c:pt>
                <c:pt idx="9194">
                  <c:v>847.71500000000003</c:v>
                </c:pt>
                <c:pt idx="9195">
                  <c:v>847.76499999999999</c:v>
                </c:pt>
                <c:pt idx="9196">
                  <c:v>847.81600000000003</c:v>
                </c:pt>
                <c:pt idx="9197">
                  <c:v>847.86699999999996</c:v>
                </c:pt>
                <c:pt idx="9198">
                  <c:v>847.91800000000001</c:v>
                </c:pt>
                <c:pt idx="9199">
                  <c:v>847.96900000000005</c:v>
                </c:pt>
                <c:pt idx="9200">
                  <c:v>848.02</c:v>
                </c:pt>
                <c:pt idx="9201">
                  <c:v>848.07100000000003</c:v>
                </c:pt>
                <c:pt idx="9202">
                  <c:v>848.12199999999996</c:v>
                </c:pt>
                <c:pt idx="9203">
                  <c:v>848.17200000000003</c:v>
                </c:pt>
                <c:pt idx="9204">
                  <c:v>848.22299999999996</c:v>
                </c:pt>
                <c:pt idx="9205">
                  <c:v>848.274</c:v>
                </c:pt>
                <c:pt idx="9206">
                  <c:v>848.32500000000005</c:v>
                </c:pt>
                <c:pt idx="9207">
                  <c:v>848.37599999999998</c:v>
                </c:pt>
                <c:pt idx="9208">
                  <c:v>848.42700000000002</c:v>
                </c:pt>
                <c:pt idx="9209">
                  <c:v>848.47699999999998</c:v>
                </c:pt>
                <c:pt idx="9210">
                  <c:v>848.52800000000002</c:v>
                </c:pt>
                <c:pt idx="9211">
                  <c:v>848.57899999999995</c:v>
                </c:pt>
                <c:pt idx="9212">
                  <c:v>848.63</c:v>
                </c:pt>
                <c:pt idx="9213">
                  <c:v>848.68100000000004</c:v>
                </c:pt>
                <c:pt idx="9214">
                  <c:v>848.73099999999999</c:v>
                </c:pt>
                <c:pt idx="9215">
                  <c:v>848.78200000000004</c:v>
                </c:pt>
                <c:pt idx="9216">
                  <c:v>848.83299999999997</c:v>
                </c:pt>
                <c:pt idx="9217">
                  <c:v>848.88400000000001</c:v>
                </c:pt>
                <c:pt idx="9218">
                  <c:v>848.93499999999995</c:v>
                </c:pt>
                <c:pt idx="9219">
                  <c:v>848.98500000000001</c:v>
                </c:pt>
                <c:pt idx="9220">
                  <c:v>849.03599999999994</c:v>
                </c:pt>
                <c:pt idx="9221">
                  <c:v>849.08699999999999</c:v>
                </c:pt>
                <c:pt idx="9222">
                  <c:v>849.13800000000003</c:v>
                </c:pt>
                <c:pt idx="9223">
                  <c:v>849.18799999999999</c:v>
                </c:pt>
                <c:pt idx="9224">
                  <c:v>849.23900000000003</c:v>
                </c:pt>
                <c:pt idx="9225">
                  <c:v>849.29</c:v>
                </c:pt>
                <c:pt idx="9226">
                  <c:v>849.34100000000001</c:v>
                </c:pt>
                <c:pt idx="9227">
                  <c:v>849.39099999999996</c:v>
                </c:pt>
                <c:pt idx="9228">
                  <c:v>849.44200000000001</c:v>
                </c:pt>
                <c:pt idx="9229">
                  <c:v>849.49300000000005</c:v>
                </c:pt>
                <c:pt idx="9230">
                  <c:v>849.54300000000001</c:v>
                </c:pt>
                <c:pt idx="9231">
                  <c:v>849.59400000000005</c:v>
                </c:pt>
                <c:pt idx="9232">
                  <c:v>849.64499999999998</c:v>
                </c:pt>
                <c:pt idx="9233">
                  <c:v>849.69600000000003</c:v>
                </c:pt>
                <c:pt idx="9234">
                  <c:v>849.74599999999998</c:v>
                </c:pt>
                <c:pt idx="9235">
                  <c:v>849.79700000000003</c:v>
                </c:pt>
                <c:pt idx="9236">
                  <c:v>849.84799999999996</c:v>
                </c:pt>
                <c:pt idx="9237">
                  <c:v>849.89800000000002</c:v>
                </c:pt>
                <c:pt idx="9238">
                  <c:v>849.94899999999996</c:v>
                </c:pt>
                <c:pt idx="9239">
                  <c:v>850</c:v>
                </c:pt>
                <c:pt idx="9240">
                  <c:v>850.05</c:v>
                </c:pt>
                <c:pt idx="9241">
                  <c:v>850.101</c:v>
                </c:pt>
                <c:pt idx="9242">
                  <c:v>850.15200000000004</c:v>
                </c:pt>
                <c:pt idx="9243">
                  <c:v>850.202</c:v>
                </c:pt>
                <c:pt idx="9244">
                  <c:v>850.25300000000004</c:v>
                </c:pt>
                <c:pt idx="9245">
                  <c:v>850.303</c:v>
                </c:pt>
                <c:pt idx="9246">
                  <c:v>850.35400000000004</c:v>
                </c:pt>
                <c:pt idx="9247">
                  <c:v>850.40499999999997</c:v>
                </c:pt>
                <c:pt idx="9248">
                  <c:v>850.45500000000004</c:v>
                </c:pt>
                <c:pt idx="9249">
                  <c:v>850.50599999999997</c:v>
                </c:pt>
                <c:pt idx="9250">
                  <c:v>850.55600000000004</c:v>
                </c:pt>
                <c:pt idx="9251">
                  <c:v>850.60699999999997</c:v>
                </c:pt>
                <c:pt idx="9252">
                  <c:v>850.65800000000002</c:v>
                </c:pt>
                <c:pt idx="9253">
                  <c:v>850.70799999999997</c:v>
                </c:pt>
                <c:pt idx="9254">
                  <c:v>850.75900000000001</c:v>
                </c:pt>
                <c:pt idx="9255">
                  <c:v>850.80899999999997</c:v>
                </c:pt>
                <c:pt idx="9256">
                  <c:v>850.86</c:v>
                </c:pt>
                <c:pt idx="9257">
                  <c:v>850.91099999999994</c:v>
                </c:pt>
                <c:pt idx="9258">
                  <c:v>850.96100000000001</c:v>
                </c:pt>
                <c:pt idx="9259">
                  <c:v>851.01199999999994</c:v>
                </c:pt>
                <c:pt idx="9260">
                  <c:v>851.06200000000001</c:v>
                </c:pt>
                <c:pt idx="9261">
                  <c:v>851.11300000000006</c:v>
                </c:pt>
                <c:pt idx="9262">
                  <c:v>851.16300000000001</c:v>
                </c:pt>
                <c:pt idx="9263">
                  <c:v>851.21400000000006</c:v>
                </c:pt>
                <c:pt idx="9264">
                  <c:v>851.26400000000001</c:v>
                </c:pt>
                <c:pt idx="9265">
                  <c:v>851.31500000000005</c:v>
                </c:pt>
                <c:pt idx="9266">
                  <c:v>851.36500000000001</c:v>
                </c:pt>
                <c:pt idx="9267">
                  <c:v>851.41600000000005</c:v>
                </c:pt>
                <c:pt idx="9268">
                  <c:v>851.46600000000001</c:v>
                </c:pt>
                <c:pt idx="9269">
                  <c:v>851.51700000000005</c:v>
                </c:pt>
                <c:pt idx="9270">
                  <c:v>851.56700000000001</c:v>
                </c:pt>
                <c:pt idx="9271">
                  <c:v>851.61800000000005</c:v>
                </c:pt>
                <c:pt idx="9272">
                  <c:v>851.66800000000001</c:v>
                </c:pt>
                <c:pt idx="9273">
                  <c:v>851.71900000000005</c:v>
                </c:pt>
                <c:pt idx="9274">
                  <c:v>851.76900000000001</c:v>
                </c:pt>
                <c:pt idx="9275">
                  <c:v>851.82</c:v>
                </c:pt>
                <c:pt idx="9276">
                  <c:v>851.87</c:v>
                </c:pt>
                <c:pt idx="9277">
                  <c:v>851.92100000000005</c:v>
                </c:pt>
                <c:pt idx="9278">
                  <c:v>851.971</c:v>
                </c:pt>
                <c:pt idx="9279">
                  <c:v>852.02200000000005</c:v>
                </c:pt>
                <c:pt idx="9280">
                  <c:v>852.072</c:v>
                </c:pt>
                <c:pt idx="9281">
                  <c:v>852.12199999999996</c:v>
                </c:pt>
                <c:pt idx="9282">
                  <c:v>852.173</c:v>
                </c:pt>
                <c:pt idx="9283">
                  <c:v>852.22299999999996</c:v>
                </c:pt>
                <c:pt idx="9284">
                  <c:v>852.274</c:v>
                </c:pt>
                <c:pt idx="9285">
                  <c:v>852.32399999999996</c:v>
                </c:pt>
                <c:pt idx="9286">
                  <c:v>852.375</c:v>
                </c:pt>
                <c:pt idx="9287">
                  <c:v>852.42499999999995</c:v>
                </c:pt>
                <c:pt idx="9288">
                  <c:v>852.47500000000002</c:v>
                </c:pt>
                <c:pt idx="9289">
                  <c:v>852.52599999999995</c:v>
                </c:pt>
                <c:pt idx="9290">
                  <c:v>852.57600000000002</c:v>
                </c:pt>
                <c:pt idx="9291">
                  <c:v>852.62699999999995</c:v>
                </c:pt>
                <c:pt idx="9292">
                  <c:v>852.67700000000002</c:v>
                </c:pt>
                <c:pt idx="9293">
                  <c:v>852.72699999999998</c:v>
                </c:pt>
                <c:pt idx="9294">
                  <c:v>852.77800000000002</c:v>
                </c:pt>
                <c:pt idx="9295">
                  <c:v>852.82799999999997</c:v>
                </c:pt>
                <c:pt idx="9296">
                  <c:v>852.87800000000004</c:v>
                </c:pt>
                <c:pt idx="9297">
                  <c:v>852.92899999999997</c:v>
                </c:pt>
                <c:pt idx="9298">
                  <c:v>852.97900000000004</c:v>
                </c:pt>
                <c:pt idx="9299">
                  <c:v>853.029</c:v>
                </c:pt>
                <c:pt idx="9300">
                  <c:v>853.08</c:v>
                </c:pt>
                <c:pt idx="9301">
                  <c:v>853.13</c:v>
                </c:pt>
                <c:pt idx="9302">
                  <c:v>853.18</c:v>
                </c:pt>
                <c:pt idx="9303">
                  <c:v>853.23099999999999</c:v>
                </c:pt>
                <c:pt idx="9304">
                  <c:v>853.28099999999995</c:v>
                </c:pt>
                <c:pt idx="9305">
                  <c:v>853.33100000000002</c:v>
                </c:pt>
                <c:pt idx="9306">
                  <c:v>853.38199999999995</c:v>
                </c:pt>
                <c:pt idx="9307">
                  <c:v>853.43200000000002</c:v>
                </c:pt>
                <c:pt idx="9308">
                  <c:v>853.48199999999997</c:v>
                </c:pt>
                <c:pt idx="9309">
                  <c:v>853.53200000000004</c:v>
                </c:pt>
                <c:pt idx="9310">
                  <c:v>853.58299999999997</c:v>
                </c:pt>
                <c:pt idx="9311">
                  <c:v>853.63300000000004</c:v>
                </c:pt>
                <c:pt idx="9312">
                  <c:v>853.68299999999999</c:v>
                </c:pt>
                <c:pt idx="9313">
                  <c:v>853.73400000000004</c:v>
                </c:pt>
                <c:pt idx="9314">
                  <c:v>853.78399999999999</c:v>
                </c:pt>
                <c:pt idx="9315">
                  <c:v>853.83399999999995</c:v>
                </c:pt>
                <c:pt idx="9316">
                  <c:v>853.88400000000001</c:v>
                </c:pt>
                <c:pt idx="9317">
                  <c:v>853.93499999999995</c:v>
                </c:pt>
                <c:pt idx="9318">
                  <c:v>853.98500000000001</c:v>
                </c:pt>
                <c:pt idx="9319">
                  <c:v>854.03499999999997</c:v>
                </c:pt>
                <c:pt idx="9320">
                  <c:v>854.08500000000004</c:v>
                </c:pt>
                <c:pt idx="9321">
                  <c:v>854.13499999999999</c:v>
                </c:pt>
                <c:pt idx="9322">
                  <c:v>854.18600000000004</c:v>
                </c:pt>
                <c:pt idx="9323">
                  <c:v>854.23599999999999</c:v>
                </c:pt>
                <c:pt idx="9324">
                  <c:v>854.28599999999994</c:v>
                </c:pt>
                <c:pt idx="9325">
                  <c:v>854.33600000000001</c:v>
                </c:pt>
                <c:pt idx="9326">
                  <c:v>854.38599999999997</c:v>
                </c:pt>
                <c:pt idx="9327">
                  <c:v>854.43700000000001</c:v>
                </c:pt>
                <c:pt idx="9328">
                  <c:v>854.48699999999997</c:v>
                </c:pt>
                <c:pt idx="9329">
                  <c:v>854.53700000000003</c:v>
                </c:pt>
                <c:pt idx="9330">
                  <c:v>854.58699999999999</c:v>
                </c:pt>
                <c:pt idx="9331">
                  <c:v>854.63699999999994</c:v>
                </c:pt>
                <c:pt idx="9332">
                  <c:v>854.68700000000001</c:v>
                </c:pt>
                <c:pt idx="9333">
                  <c:v>854.73800000000006</c:v>
                </c:pt>
                <c:pt idx="9334">
                  <c:v>854.78800000000001</c:v>
                </c:pt>
                <c:pt idx="9335">
                  <c:v>854.83799999999997</c:v>
                </c:pt>
                <c:pt idx="9336">
                  <c:v>854.88800000000003</c:v>
                </c:pt>
                <c:pt idx="9337">
                  <c:v>854.93799999999999</c:v>
                </c:pt>
                <c:pt idx="9338">
                  <c:v>854.98800000000006</c:v>
                </c:pt>
                <c:pt idx="9339">
                  <c:v>855.03800000000001</c:v>
                </c:pt>
                <c:pt idx="9340">
                  <c:v>855.08900000000006</c:v>
                </c:pt>
                <c:pt idx="9341">
                  <c:v>855.13900000000001</c:v>
                </c:pt>
                <c:pt idx="9342">
                  <c:v>855.18899999999996</c:v>
                </c:pt>
                <c:pt idx="9343">
                  <c:v>855.23900000000003</c:v>
                </c:pt>
                <c:pt idx="9344">
                  <c:v>855.28899999999999</c:v>
                </c:pt>
                <c:pt idx="9345">
                  <c:v>855.33900000000006</c:v>
                </c:pt>
                <c:pt idx="9346">
                  <c:v>855.38900000000001</c:v>
                </c:pt>
                <c:pt idx="9347">
                  <c:v>855.43899999999996</c:v>
                </c:pt>
                <c:pt idx="9348">
                  <c:v>855.48900000000003</c:v>
                </c:pt>
                <c:pt idx="9349">
                  <c:v>855.53899999999999</c:v>
                </c:pt>
                <c:pt idx="9350">
                  <c:v>855.58900000000006</c:v>
                </c:pt>
                <c:pt idx="9351">
                  <c:v>855.63900000000001</c:v>
                </c:pt>
                <c:pt idx="9352">
                  <c:v>855.69</c:v>
                </c:pt>
                <c:pt idx="9353">
                  <c:v>855.74</c:v>
                </c:pt>
                <c:pt idx="9354">
                  <c:v>855.79</c:v>
                </c:pt>
                <c:pt idx="9355">
                  <c:v>855.84</c:v>
                </c:pt>
                <c:pt idx="9356">
                  <c:v>855.89</c:v>
                </c:pt>
                <c:pt idx="9357">
                  <c:v>855.94</c:v>
                </c:pt>
                <c:pt idx="9358">
                  <c:v>855.99</c:v>
                </c:pt>
                <c:pt idx="9359">
                  <c:v>856.04</c:v>
                </c:pt>
                <c:pt idx="9360">
                  <c:v>856.09</c:v>
                </c:pt>
                <c:pt idx="9361">
                  <c:v>856.14</c:v>
                </c:pt>
                <c:pt idx="9362">
                  <c:v>856.19</c:v>
                </c:pt>
                <c:pt idx="9363">
                  <c:v>856.24</c:v>
                </c:pt>
                <c:pt idx="9364">
                  <c:v>856.29</c:v>
                </c:pt>
                <c:pt idx="9365">
                  <c:v>856.34</c:v>
                </c:pt>
                <c:pt idx="9366">
                  <c:v>856.39</c:v>
                </c:pt>
                <c:pt idx="9367">
                  <c:v>856.44</c:v>
                </c:pt>
                <c:pt idx="9368">
                  <c:v>856.49</c:v>
                </c:pt>
                <c:pt idx="9369">
                  <c:v>856.54</c:v>
                </c:pt>
                <c:pt idx="9370">
                  <c:v>856.58900000000006</c:v>
                </c:pt>
                <c:pt idx="9371">
                  <c:v>856.63900000000001</c:v>
                </c:pt>
                <c:pt idx="9372">
                  <c:v>856.68899999999996</c:v>
                </c:pt>
                <c:pt idx="9373">
                  <c:v>856.73900000000003</c:v>
                </c:pt>
                <c:pt idx="9374">
                  <c:v>856.78899999999999</c:v>
                </c:pt>
                <c:pt idx="9375">
                  <c:v>856.83900000000006</c:v>
                </c:pt>
                <c:pt idx="9376">
                  <c:v>856.88900000000001</c:v>
                </c:pt>
                <c:pt idx="9377">
                  <c:v>856.93899999999996</c:v>
                </c:pt>
                <c:pt idx="9378">
                  <c:v>856.98900000000003</c:v>
                </c:pt>
                <c:pt idx="9379">
                  <c:v>857.03899999999999</c:v>
                </c:pt>
                <c:pt idx="9380">
                  <c:v>857.08900000000006</c:v>
                </c:pt>
                <c:pt idx="9381">
                  <c:v>857.13900000000001</c:v>
                </c:pt>
                <c:pt idx="9382">
                  <c:v>857.18899999999996</c:v>
                </c:pt>
                <c:pt idx="9383">
                  <c:v>857.23800000000006</c:v>
                </c:pt>
                <c:pt idx="9384">
                  <c:v>857.28800000000001</c:v>
                </c:pt>
                <c:pt idx="9385">
                  <c:v>857.33799999999997</c:v>
                </c:pt>
                <c:pt idx="9386">
                  <c:v>857.38800000000003</c:v>
                </c:pt>
                <c:pt idx="9387">
                  <c:v>857.43799999999999</c:v>
                </c:pt>
                <c:pt idx="9388">
                  <c:v>857.48800000000006</c:v>
                </c:pt>
                <c:pt idx="9389">
                  <c:v>857.53800000000001</c:v>
                </c:pt>
                <c:pt idx="9390">
                  <c:v>857.58699999999999</c:v>
                </c:pt>
                <c:pt idx="9391">
                  <c:v>857.63699999999994</c:v>
                </c:pt>
                <c:pt idx="9392">
                  <c:v>857.68700000000001</c:v>
                </c:pt>
                <c:pt idx="9393">
                  <c:v>857.73699999999997</c:v>
                </c:pt>
                <c:pt idx="9394">
                  <c:v>857.78700000000003</c:v>
                </c:pt>
                <c:pt idx="9395">
                  <c:v>857.83699999999999</c:v>
                </c:pt>
                <c:pt idx="9396">
                  <c:v>857.88599999999997</c:v>
                </c:pt>
                <c:pt idx="9397">
                  <c:v>857.93600000000004</c:v>
                </c:pt>
                <c:pt idx="9398">
                  <c:v>857.98599999999999</c:v>
                </c:pt>
                <c:pt idx="9399">
                  <c:v>858.03599999999994</c:v>
                </c:pt>
                <c:pt idx="9400">
                  <c:v>858.08600000000001</c:v>
                </c:pt>
                <c:pt idx="9401">
                  <c:v>858.13499999999999</c:v>
                </c:pt>
                <c:pt idx="9402">
                  <c:v>858.18499999999995</c:v>
                </c:pt>
                <c:pt idx="9403">
                  <c:v>858.23500000000001</c:v>
                </c:pt>
                <c:pt idx="9404">
                  <c:v>858.28499999999997</c:v>
                </c:pt>
                <c:pt idx="9405">
                  <c:v>858.33399999999995</c:v>
                </c:pt>
                <c:pt idx="9406">
                  <c:v>858.38400000000001</c:v>
                </c:pt>
                <c:pt idx="9407">
                  <c:v>858.43399999999997</c:v>
                </c:pt>
                <c:pt idx="9408">
                  <c:v>858.48400000000004</c:v>
                </c:pt>
                <c:pt idx="9409">
                  <c:v>858.53300000000002</c:v>
                </c:pt>
                <c:pt idx="9410">
                  <c:v>858.58299999999997</c:v>
                </c:pt>
                <c:pt idx="9411">
                  <c:v>858.63300000000004</c:v>
                </c:pt>
                <c:pt idx="9412">
                  <c:v>858.68299999999999</c:v>
                </c:pt>
                <c:pt idx="9413">
                  <c:v>858.73199999999997</c:v>
                </c:pt>
                <c:pt idx="9414">
                  <c:v>858.78200000000004</c:v>
                </c:pt>
                <c:pt idx="9415">
                  <c:v>858.83199999999999</c:v>
                </c:pt>
                <c:pt idx="9416">
                  <c:v>858.88099999999997</c:v>
                </c:pt>
                <c:pt idx="9417">
                  <c:v>858.93100000000004</c:v>
                </c:pt>
                <c:pt idx="9418">
                  <c:v>858.98099999999999</c:v>
                </c:pt>
                <c:pt idx="9419">
                  <c:v>859.03099999999995</c:v>
                </c:pt>
                <c:pt idx="9420">
                  <c:v>859.08</c:v>
                </c:pt>
                <c:pt idx="9421">
                  <c:v>859.13</c:v>
                </c:pt>
                <c:pt idx="9422">
                  <c:v>859.18</c:v>
                </c:pt>
                <c:pt idx="9423">
                  <c:v>859.22900000000004</c:v>
                </c:pt>
                <c:pt idx="9424">
                  <c:v>859.279</c:v>
                </c:pt>
                <c:pt idx="9425">
                  <c:v>859.32899999999995</c:v>
                </c:pt>
                <c:pt idx="9426">
                  <c:v>859.37800000000004</c:v>
                </c:pt>
                <c:pt idx="9427">
                  <c:v>859.428</c:v>
                </c:pt>
                <c:pt idx="9428">
                  <c:v>859.47699999999998</c:v>
                </c:pt>
                <c:pt idx="9429">
                  <c:v>859.52700000000004</c:v>
                </c:pt>
                <c:pt idx="9430">
                  <c:v>859.577</c:v>
                </c:pt>
                <c:pt idx="9431">
                  <c:v>859.62599999999998</c:v>
                </c:pt>
                <c:pt idx="9432">
                  <c:v>859.67600000000004</c:v>
                </c:pt>
                <c:pt idx="9433">
                  <c:v>859.726</c:v>
                </c:pt>
                <c:pt idx="9434">
                  <c:v>859.77499999999998</c:v>
                </c:pt>
                <c:pt idx="9435">
                  <c:v>859.82500000000005</c:v>
                </c:pt>
                <c:pt idx="9436">
                  <c:v>859.87400000000002</c:v>
                </c:pt>
                <c:pt idx="9437">
                  <c:v>859.92399999999998</c:v>
                </c:pt>
                <c:pt idx="9438">
                  <c:v>859.97400000000005</c:v>
                </c:pt>
                <c:pt idx="9439">
                  <c:v>860.02300000000002</c:v>
                </c:pt>
                <c:pt idx="9440">
                  <c:v>860.07299999999998</c:v>
                </c:pt>
                <c:pt idx="9441">
                  <c:v>860.12199999999996</c:v>
                </c:pt>
                <c:pt idx="9442">
                  <c:v>860.17200000000003</c:v>
                </c:pt>
                <c:pt idx="9443">
                  <c:v>860.221</c:v>
                </c:pt>
                <c:pt idx="9444">
                  <c:v>860.27099999999996</c:v>
                </c:pt>
                <c:pt idx="9445">
                  <c:v>860.32</c:v>
                </c:pt>
                <c:pt idx="9446">
                  <c:v>860.37</c:v>
                </c:pt>
                <c:pt idx="9447">
                  <c:v>860.41899999999998</c:v>
                </c:pt>
                <c:pt idx="9448">
                  <c:v>860.46900000000005</c:v>
                </c:pt>
                <c:pt idx="9449">
                  <c:v>860.51900000000001</c:v>
                </c:pt>
                <c:pt idx="9450">
                  <c:v>860.56799999999998</c:v>
                </c:pt>
                <c:pt idx="9451">
                  <c:v>860.61800000000005</c:v>
                </c:pt>
                <c:pt idx="9452">
                  <c:v>860.66700000000003</c:v>
                </c:pt>
                <c:pt idx="9453">
                  <c:v>860.71699999999998</c:v>
                </c:pt>
                <c:pt idx="9454">
                  <c:v>860.76599999999996</c:v>
                </c:pt>
                <c:pt idx="9455">
                  <c:v>860.81600000000003</c:v>
                </c:pt>
                <c:pt idx="9456">
                  <c:v>860.86500000000001</c:v>
                </c:pt>
                <c:pt idx="9457">
                  <c:v>860.91499999999996</c:v>
                </c:pt>
                <c:pt idx="9458">
                  <c:v>860.96400000000006</c:v>
                </c:pt>
                <c:pt idx="9459">
                  <c:v>861.01300000000003</c:v>
                </c:pt>
                <c:pt idx="9460">
                  <c:v>861.06299999999999</c:v>
                </c:pt>
                <c:pt idx="9461">
                  <c:v>861.11199999999997</c:v>
                </c:pt>
                <c:pt idx="9462">
                  <c:v>861.16200000000003</c:v>
                </c:pt>
                <c:pt idx="9463">
                  <c:v>861.21100000000001</c:v>
                </c:pt>
                <c:pt idx="9464">
                  <c:v>861.26099999999997</c:v>
                </c:pt>
                <c:pt idx="9465">
                  <c:v>861.31</c:v>
                </c:pt>
                <c:pt idx="9466">
                  <c:v>861.36</c:v>
                </c:pt>
                <c:pt idx="9467">
                  <c:v>861.40899999999999</c:v>
                </c:pt>
                <c:pt idx="9468">
                  <c:v>861.45799999999997</c:v>
                </c:pt>
                <c:pt idx="9469">
                  <c:v>861.50800000000004</c:v>
                </c:pt>
                <c:pt idx="9470">
                  <c:v>861.55700000000002</c:v>
                </c:pt>
                <c:pt idx="9471">
                  <c:v>861.60699999999997</c:v>
                </c:pt>
                <c:pt idx="9472">
                  <c:v>861.65599999999995</c:v>
                </c:pt>
                <c:pt idx="9473">
                  <c:v>861.70500000000004</c:v>
                </c:pt>
                <c:pt idx="9474">
                  <c:v>861.755</c:v>
                </c:pt>
                <c:pt idx="9475">
                  <c:v>861.80399999999997</c:v>
                </c:pt>
                <c:pt idx="9476">
                  <c:v>861.85400000000004</c:v>
                </c:pt>
                <c:pt idx="9477">
                  <c:v>861.90300000000002</c:v>
                </c:pt>
                <c:pt idx="9478">
                  <c:v>861.952</c:v>
                </c:pt>
                <c:pt idx="9479">
                  <c:v>862.00199999999995</c:v>
                </c:pt>
                <c:pt idx="9480">
                  <c:v>862.05100000000004</c:v>
                </c:pt>
                <c:pt idx="9481">
                  <c:v>862.1</c:v>
                </c:pt>
                <c:pt idx="9482">
                  <c:v>862.15</c:v>
                </c:pt>
                <c:pt idx="9483">
                  <c:v>862.19899999999996</c:v>
                </c:pt>
                <c:pt idx="9484">
                  <c:v>862.24800000000005</c:v>
                </c:pt>
                <c:pt idx="9485">
                  <c:v>862.298</c:v>
                </c:pt>
                <c:pt idx="9486">
                  <c:v>862.34699999999998</c:v>
                </c:pt>
                <c:pt idx="9487">
                  <c:v>862.39599999999996</c:v>
                </c:pt>
                <c:pt idx="9488">
                  <c:v>862.44600000000003</c:v>
                </c:pt>
                <c:pt idx="9489">
                  <c:v>862.495</c:v>
                </c:pt>
                <c:pt idx="9490">
                  <c:v>862.54399999999998</c:v>
                </c:pt>
                <c:pt idx="9491">
                  <c:v>862.59400000000005</c:v>
                </c:pt>
                <c:pt idx="9492">
                  <c:v>862.64300000000003</c:v>
                </c:pt>
                <c:pt idx="9493">
                  <c:v>862.69200000000001</c:v>
                </c:pt>
                <c:pt idx="9494">
                  <c:v>862.74099999999999</c:v>
                </c:pt>
                <c:pt idx="9495">
                  <c:v>862.79100000000005</c:v>
                </c:pt>
                <c:pt idx="9496">
                  <c:v>862.84</c:v>
                </c:pt>
                <c:pt idx="9497">
                  <c:v>862.88900000000001</c:v>
                </c:pt>
                <c:pt idx="9498">
                  <c:v>862.93799999999999</c:v>
                </c:pt>
                <c:pt idx="9499">
                  <c:v>862.98800000000006</c:v>
                </c:pt>
                <c:pt idx="9500">
                  <c:v>863.03700000000003</c:v>
                </c:pt>
                <c:pt idx="9501">
                  <c:v>863.08600000000001</c:v>
                </c:pt>
                <c:pt idx="9502">
                  <c:v>863.13499999999999</c:v>
                </c:pt>
                <c:pt idx="9503">
                  <c:v>863.18499999999995</c:v>
                </c:pt>
                <c:pt idx="9504">
                  <c:v>863.23400000000004</c:v>
                </c:pt>
                <c:pt idx="9505">
                  <c:v>863.28300000000002</c:v>
                </c:pt>
                <c:pt idx="9506">
                  <c:v>863.33199999999999</c:v>
                </c:pt>
                <c:pt idx="9507">
                  <c:v>863.38099999999997</c:v>
                </c:pt>
                <c:pt idx="9508">
                  <c:v>863.43100000000004</c:v>
                </c:pt>
                <c:pt idx="9509">
                  <c:v>863.48</c:v>
                </c:pt>
                <c:pt idx="9510">
                  <c:v>863.529</c:v>
                </c:pt>
                <c:pt idx="9511">
                  <c:v>863.57799999999997</c:v>
                </c:pt>
                <c:pt idx="9512">
                  <c:v>863.62699999999995</c:v>
                </c:pt>
                <c:pt idx="9513">
                  <c:v>863.67700000000002</c:v>
                </c:pt>
                <c:pt idx="9514">
                  <c:v>863.726</c:v>
                </c:pt>
                <c:pt idx="9515">
                  <c:v>863.77499999999998</c:v>
                </c:pt>
                <c:pt idx="9516">
                  <c:v>863.82399999999996</c:v>
                </c:pt>
                <c:pt idx="9517">
                  <c:v>863.87300000000005</c:v>
                </c:pt>
                <c:pt idx="9518">
                  <c:v>863.92200000000003</c:v>
                </c:pt>
                <c:pt idx="9519">
                  <c:v>863.971</c:v>
                </c:pt>
                <c:pt idx="9520">
                  <c:v>864.02099999999996</c:v>
                </c:pt>
                <c:pt idx="9521">
                  <c:v>864.07</c:v>
                </c:pt>
                <c:pt idx="9522">
                  <c:v>864.11900000000003</c:v>
                </c:pt>
                <c:pt idx="9523">
                  <c:v>864.16800000000001</c:v>
                </c:pt>
                <c:pt idx="9524">
                  <c:v>864.21699999999998</c:v>
                </c:pt>
                <c:pt idx="9525">
                  <c:v>864.26599999999996</c:v>
                </c:pt>
                <c:pt idx="9526">
                  <c:v>864.31500000000005</c:v>
                </c:pt>
                <c:pt idx="9527">
                  <c:v>864.36400000000003</c:v>
                </c:pt>
                <c:pt idx="9528">
                  <c:v>864.41300000000001</c:v>
                </c:pt>
                <c:pt idx="9529">
                  <c:v>864.46199999999999</c:v>
                </c:pt>
                <c:pt idx="9530">
                  <c:v>864.51199999999994</c:v>
                </c:pt>
                <c:pt idx="9531">
                  <c:v>864.56100000000004</c:v>
                </c:pt>
                <c:pt idx="9532">
                  <c:v>864.61</c:v>
                </c:pt>
                <c:pt idx="9533">
                  <c:v>864.65899999999999</c:v>
                </c:pt>
                <c:pt idx="9534">
                  <c:v>864.70799999999997</c:v>
                </c:pt>
                <c:pt idx="9535">
                  <c:v>864.75699999999995</c:v>
                </c:pt>
                <c:pt idx="9536">
                  <c:v>864.80600000000004</c:v>
                </c:pt>
                <c:pt idx="9537">
                  <c:v>864.85500000000002</c:v>
                </c:pt>
                <c:pt idx="9538">
                  <c:v>864.904</c:v>
                </c:pt>
                <c:pt idx="9539">
                  <c:v>864.95299999999997</c:v>
                </c:pt>
                <c:pt idx="9540">
                  <c:v>865.00199999999995</c:v>
                </c:pt>
                <c:pt idx="9541">
                  <c:v>865.05100000000004</c:v>
                </c:pt>
                <c:pt idx="9542">
                  <c:v>865.1</c:v>
                </c:pt>
                <c:pt idx="9543">
                  <c:v>865.149</c:v>
                </c:pt>
                <c:pt idx="9544">
                  <c:v>865.19799999999998</c:v>
                </c:pt>
                <c:pt idx="9545">
                  <c:v>865.24699999999996</c:v>
                </c:pt>
                <c:pt idx="9546">
                  <c:v>865.29600000000005</c:v>
                </c:pt>
                <c:pt idx="9547">
                  <c:v>865.34500000000003</c:v>
                </c:pt>
                <c:pt idx="9548">
                  <c:v>865.39400000000001</c:v>
                </c:pt>
                <c:pt idx="9549">
                  <c:v>865.44299999999998</c:v>
                </c:pt>
                <c:pt idx="9550">
                  <c:v>865.49199999999996</c:v>
                </c:pt>
                <c:pt idx="9551">
                  <c:v>865.54100000000005</c:v>
                </c:pt>
                <c:pt idx="9552">
                  <c:v>865.59</c:v>
                </c:pt>
                <c:pt idx="9553">
                  <c:v>865.63900000000001</c:v>
                </c:pt>
                <c:pt idx="9554">
                  <c:v>865.68799999999999</c:v>
                </c:pt>
                <c:pt idx="9555">
                  <c:v>865.73699999999997</c:v>
                </c:pt>
                <c:pt idx="9556">
                  <c:v>865.78599999999994</c:v>
                </c:pt>
                <c:pt idx="9557">
                  <c:v>865.83500000000004</c:v>
                </c:pt>
                <c:pt idx="9558">
                  <c:v>865.88300000000004</c:v>
                </c:pt>
                <c:pt idx="9559">
                  <c:v>865.93200000000002</c:v>
                </c:pt>
                <c:pt idx="9560">
                  <c:v>865.98099999999999</c:v>
                </c:pt>
                <c:pt idx="9561">
                  <c:v>866.03</c:v>
                </c:pt>
                <c:pt idx="9562">
                  <c:v>866.07899999999995</c:v>
                </c:pt>
                <c:pt idx="9563">
                  <c:v>866.12800000000004</c:v>
                </c:pt>
                <c:pt idx="9564">
                  <c:v>866.17700000000002</c:v>
                </c:pt>
                <c:pt idx="9565">
                  <c:v>866.226</c:v>
                </c:pt>
                <c:pt idx="9566">
                  <c:v>866.27499999999998</c:v>
                </c:pt>
                <c:pt idx="9567">
                  <c:v>866.32399999999996</c:v>
                </c:pt>
                <c:pt idx="9568">
                  <c:v>866.37199999999996</c:v>
                </c:pt>
                <c:pt idx="9569">
                  <c:v>866.42100000000005</c:v>
                </c:pt>
                <c:pt idx="9570">
                  <c:v>866.47</c:v>
                </c:pt>
                <c:pt idx="9571">
                  <c:v>866.51900000000001</c:v>
                </c:pt>
                <c:pt idx="9572">
                  <c:v>866.56799999999998</c:v>
                </c:pt>
                <c:pt idx="9573">
                  <c:v>866.61699999999996</c:v>
                </c:pt>
                <c:pt idx="9574">
                  <c:v>866.66499999999996</c:v>
                </c:pt>
                <c:pt idx="9575">
                  <c:v>866.71400000000006</c:v>
                </c:pt>
                <c:pt idx="9576">
                  <c:v>866.76300000000003</c:v>
                </c:pt>
                <c:pt idx="9577">
                  <c:v>866.81200000000001</c:v>
                </c:pt>
                <c:pt idx="9578">
                  <c:v>866.86099999999999</c:v>
                </c:pt>
                <c:pt idx="9579">
                  <c:v>866.91</c:v>
                </c:pt>
                <c:pt idx="9580">
                  <c:v>866.95799999999997</c:v>
                </c:pt>
                <c:pt idx="9581">
                  <c:v>867.00699999999995</c:v>
                </c:pt>
                <c:pt idx="9582">
                  <c:v>867.05600000000004</c:v>
                </c:pt>
                <c:pt idx="9583">
                  <c:v>867.10500000000002</c:v>
                </c:pt>
                <c:pt idx="9584">
                  <c:v>867.15300000000002</c:v>
                </c:pt>
                <c:pt idx="9585">
                  <c:v>867.202</c:v>
                </c:pt>
                <c:pt idx="9586">
                  <c:v>867.25099999999998</c:v>
                </c:pt>
                <c:pt idx="9587">
                  <c:v>867.3</c:v>
                </c:pt>
                <c:pt idx="9588">
                  <c:v>867.34900000000005</c:v>
                </c:pt>
                <c:pt idx="9589">
                  <c:v>867.39700000000005</c:v>
                </c:pt>
                <c:pt idx="9590">
                  <c:v>867.44600000000003</c:v>
                </c:pt>
                <c:pt idx="9591">
                  <c:v>867.495</c:v>
                </c:pt>
                <c:pt idx="9592">
                  <c:v>867.54399999999998</c:v>
                </c:pt>
                <c:pt idx="9593">
                  <c:v>867.59199999999998</c:v>
                </c:pt>
                <c:pt idx="9594">
                  <c:v>867.64099999999996</c:v>
                </c:pt>
                <c:pt idx="9595">
                  <c:v>867.69</c:v>
                </c:pt>
                <c:pt idx="9596">
                  <c:v>867.73800000000006</c:v>
                </c:pt>
                <c:pt idx="9597">
                  <c:v>867.78700000000003</c:v>
                </c:pt>
                <c:pt idx="9598">
                  <c:v>867.83600000000001</c:v>
                </c:pt>
                <c:pt idx="9599">
                  <c:v>867.88499999999999</c:v>
                </c:pt>
                <c:pt idx="9600">
                  <c:v>867.93299999999999</c:v>
                </c:pt>
                <c:pt idx="9601">
                  <c:v>867.98199999999997</c:v>
                </c:pt>
                <c:pt idx="9602">
                  <c:v>868.03099999999995</c:v>
                </c:pt>
                <c:pt idx="9603">
                  <c:v>868.07899999999995</c:v>
                </c:pt>
                <c:pt idx="9604">
                  <c:v>868.12800000000004</c:v>
                </c:pt>
                <c:pt idx="9605">
                  <c:v>868.17700000000002</c:v>
                </c:pt>
                <c:pt idx="9606">
                  <c:v>868.22500000000002</c:v>
                </c:pt>
                <c:pt idx="9607">
                  <c:v>868.274</c:v>
                </c:pt>
                <c:pt idx="9608">
                  <c:v>868.32299999999998</c:v>
                </c:pt>
                <c:pt idx="9609">
                  <c:v>868.37099999999998</c:v>
                </c:pt>
                <c:pt idx="9610">
                  <c:v>868.42</c:v>
                </c:pt>
                <c:pt idx="9611">
                  <c:v>868.46799999999996</c:v>
                </c:pt>
                <c:pt idx="9612">
                  <c:v>868.51700000000005</c:v>
                </c:pt>
                <c:pt idx="9613">
                  <c:v>868.56600000000003</c:v>
                </c:pt>
                <c:pt idx="9614">
                  <c:v>868.61400000000003</c:v>
                </c:pt>
                <c:pt idx="9615">
                  <c:v>868.66300000000001</c:v>
                </c:pt>
                <c:pt idx="9616">
                  <c:v>868.71100000000001</c:v>
                </c:pt>
                <c:pt idx="9617">
                  <c:v>868.76</c:v>
                </c:pt>
                <c:pt idx="9618">
                  <c:v>868.80899999999997</c:v>
                </c:pt>
                <c:pt idx="9619">
                  <c:v>868.85699999999997</c:v>
                </c:pt>
                <c:pt idx="9620">
                  <c:v>868.90599999999995</c:v>
                </c:pt>
                <c:pt idx="9621">
                  <c:v>868.95399999999995</c:v>
                </c:pt>
                <c:pt idx="9622">
                  <c:v>869.00300000000004</c:v>
                </c:pt>
                <c:pt idx="9623">
                  <c:v>869.05200000000002</c:v>
                </c:pt>
                <c:pt idx="9624">
                  <c:v>869.1</c:v>
                </c:pt>
                <c:pt idx="9625">
                  <c:v>869.149</c:v>
                </c:pt>
                <c:pt idx="9626">
                  <c:v>869.197</c:v>
                </c:pt>
                <c:pt idx="9627">
                  <c:v>869.24599999999998</c:v>
                </c:pt>
                <c:pt idx="9628">
                  <c:v>869.29399999999998</c:v>
                </c:pt>
                <c:pt idx="9629">
                  <c:v>869.34299999999996</c:v>
                </c:pt>
                <c:pt idx="9630">
                  <c:v>869.39099999999996</c:v>
                </c:pt>
                <c:pt idx="9631">
                  <c:v>869.44</c:v>
                </c:pt>
                <c:pt idx="9632">
                  <c:v>869.48800000000006</c:v>
                </c:pt>
                <c:pt idx="9633">
                  <c:v>869.53700000000003</c:v>
                </c:pt>
                <c:pt idx="9634">
                  <c:v>869.58500000000004</c:v>
                </c:pt>
                <c:pt idx="9635">
                  <c:v>869.63400000000001</c:v>
                </c:pt>
                <c:pt idx="9636">
                  <c:v>869.68200000000002</c:v>
                </c:pt>
                <c:pt idx="9637">
                  <c:v>869.73099999999999</c:v>
                </c:pt>
                <c:pt idx="9638">
                  <c:v>869.779</c:v>
                </c:pt>
                <c:pt idx="9639">
                  <c:v>869.82799999999997</c:v>
                </c:pt>
                <c:pt idx="9640">
                  <c:v>869.87599999999998</c:v>
                </c:pt>
                <c:pt idx="9641">
                  <c:v>869.92499999999995</c:v>
                </c:pt>
                <c:pt idx="9642">
                  <c:v>869.97299999999996</c:v>
                </c:pt>
                <c:pt idx="9643">
                  <c:v>870.02200000000005</c:v>
                </c:pt>
                <c:pt idx="9644">
                  <c:v>870.07</c:v>
                </c:pt>
                <c:pt idx="9645">
                  <c:v>870.11800000000005</c:v>
                </c:pt>
                <c:pt idx="9646">
                  <c:v>870.16700000000003</c:v>
                </c:pt>
                <c:pt idx="9647">
                  <c:v>870.21500000000003</c:v>
                </c:pt>
                <c:pt idx="9648">
                  <c:v>870.26400000000001</c:v>
                </c:pt>
                <c:pt idx="9649">
                  <c:v>870.31200000000001</c:v>
                </c:pt>
                <c:pt idx="9650">
                  <c:v>870.36099999999999</c:v>
                </c:pt>
                <c:pt idx="9651">
                  <c:v>870.40899999999999</c:v>
                </c:pt>
                <c:pt idx="9652">
                  <c:v>870.45699999999999</c:v>
                </c:pt>
                <c:pt idx="9653">
                  <c:v>870.50599999999997</c:v>
                </c:pt>
                <c:pt idx="9654">
                  <c:v>870.55399999999997</c:v>
                </c:pt>
                <c:pt idx="9655">
                  <c:v>870.60299999999995</c:v>
                </c:pt>
                <c:pt idx="9656">
                  <c:v>870.65099999999995</c:v>
                </c:pt>
                <c:pt idx="9657">
                  <c:v>870.69899999999996</c:v>
                </c:pt>
                <c:pt idx="9658">
                  <c:v>870.74800000000005</c:v>
                </c:pt>
                <c:pt idx="9659">
                  <c:v>870.79600000000005</c:v>
                </c:pt>
                <c:pt idx="9660">
                  <c:v>870.84400000000005</c:v>
                </c:pt>
                <c:pt idx="9661">
                  <c:v>870.89300000000003</c:v>
                </c:pt>
                <c:pt idx="9662">
                  <c:v>870.94100000000003</c:v>
                </c:pt>
                <c:pt idx="9663">
                  <c:v>870.98900000000003</c:v>
                </c:pt>
                <c:pt idx="9664">
                  <c:v>871.03800000000001</c:v>
                </c:pt>
                <c:pt idx="9665">
                  <c:v>871.08600000000001</c:v>
                </c:pt>
                <c:pt idx="9666">
                  <c:v>871.13400000000001</c:v>
                </c:pt>
                <c:pt idx="9667">
                  <c:v>871.18299999999999</c:v>
                </c:pt>
                <c:pt idx="9668">
                  <c:v>871.23099999999999</c:v>
                </c:pt>
                <c:pt idx="9669">
                  <c:v>871.279</c:v>
                </c:pt>
                <c:pt idx="9670">
                  <c:v>871.32799999999997</c:v>
                </c:pt>
                <c:pt idx="9671">
                  <c:v>871.37599999999998</c:v>
                </c:pt>
                <c:pt idx="9672">
                  <c:v>871.42399999999998</c:v>
                </c:pt>
                <c:pt idx="9673">
                  <c:v>871.47199999999998</c:v>
                </c:pt>
                <c:pt idx="9674">
                  <c:v>871.52099999999996</c:v>
                </c:pt>
                <c:pt idx="9675">
                  <c:v>871.56899999999996</c:v>
                </c:pt>
                <c:pt idx="9676">
                  <c:v>871.61699999999996</c:v>
                </c:pt>
                <c:pt idx="9677">
                  <c:v>871.66600000000005</c:v>
                </c:pt>
                <c:pt idx="9678">
                  <c:v>871.71400000000006</c:v>
                </c:pt>
                <c:pt idx="9679">
                  <c:v>871.76199999999994</c:v>
                </c:pt>
                <c:pt idx="9680">
                  <c:v>871.81</c:v>
                </c:pt>
                <c:pt idx="9681">
                  <c:v>871.85900000000004</c:v>
                </c:pt>
                <c:pt idx="9682">
                  <c:v>871.90700000000004</c:v>
                </c:pt>
                <c:pt idx="9683">
                  <c:v>871.95500000000004</c:v>
                </c:pt>
                <c:pt idx="9684">
                  <c:v>872.00300000000004</c:v>
                </c:pt>
                <c:pt idx="9685">
                  <c:v>872.05100000000004</c:v>
                </c:pt>
                <c:pt idx="9686">
                  <c:v>872.1</c:v>
                </c:pt>
                <c:pt idx="9687">
                  <c:v>872.14800000000002</c:v>
                </c:pt>
                <c:pt idx="9688">
                  <c:v>872.19600000000003</c:v>
                </c:pt>
                <c:pt idx="9689">
                  <c:v>872.24400000000003</c:v>
                </c:pt>
                <c:pt idx="9690">
                  <c:v>872.29200000000003</c:v>
                </c:pt>
                <c:pt idx="9691">
                  <c:v>872.34100000000001</c:v>
                </c:pt>
                <c:pt idx="9692">
                  <c:v>872.38900000000001</c:v>
                </c:pt>
                <c:pt idx="9693">
                  <c:v>872.43700000000001</c:v>
                </c:pt>
                <c:pt idx="9694">
                  <c:v>872.48500000000001</c:v>
                </c:pt>
                <c:pt idx="9695">
                  <c:v>872.53300000000002</c:v>
                </c:pt>
                <c:pt idx="9696">
                  <c:v>872.58100000000002</c:v>
                </c:pt>
                <c:pt idx="9697">
                  <c:v>872.63</c:v>
                </c:pt>
                <c:pt idx="9698">
                  <c:v>872.678</c:v>
                </c:pt>
                <c:pt idx="9699">
                  <c:v>872.726</c:v>
                </c:pt>
                <c:pt idx="9700">
                  <c:v>872.774</c:v>
                </c:pt>
                <c:pt idx="9701">
                  <c:v>872.822</c:v>
                </c:pt>
                <c:pt idx="9702">
                  <c:v>872.87</c:v>
                </c:pt>
                <c:pt idx="9703">
                  <c:v>872.91800000000001</c:v>
                </c:pt>
                <c:pt idx="9704">
                  <c:v>872.96699999999998</c:v>
                </c:pt>
                <c:pt idx="9705">
                  <c:v>873.01499999999999</c:v>
                </c:pt>
                <c:pt idx="9706">
                  <c:v>873.06299999999999</c:v>
                </c:pt>
                <c:pt idx="9707">
                  <c:v>873.11099999999999</c:v>
                </c:pt>
                <c:pt idx="9708">
                  <c:v>873.15899999999999</c:v>
                </c:pt>
                <c:pt idx="9709">
                  <c:v>873.20699999999999</c:v>
                </c:pt>
                <c:pt idx="9710">
                  <c:v>873.255</c:v>
                </c:pt>
                <c:pt idx="9711">
                  <c:v>873.303</c:v>
                </c:pt>
                <c:pt idx="9712">
                  <c:v>873.351</c:v>
                </c:pt>
                <c:pt idx="9713">
                  <c:v>873.399</c:v>
                </c:pt>
                <c:pt idx="9714">
                  <c:v>873.447</c:v>
                </c:pt>
                <c:pt idx="9715">
                  <c:v>873.495</c:v>
                </c:pt>
                <c:pt idx="9716">
                  <c:v>873.54300000000001</c:v>
                </c:pt>
                <c:pt idx="9717">
                  <c:v>873.59100000000001</c:v>
                </c:pt>
                <c:pt idx="9718">
                  <c:v>873.63900000000001</c:v>
                </c:pt>
                <c:pt idx="9719">
                  <c:v>873.68700000000001</c:v>
                </c:pt>
                <c:pt idx="9720">
                  <c:v>873.73599999999999</c:v>
                </c:pt>
                <c:pt idx="9721">
                  <c:v>873.78399999999999</c:v>
                </c:pt>
                <c:pt idx="9722">
                  <c:v>873.83199999999999</c:v>
                </c:pt>
                <c:pt idx="9723">
                  <c:v>873.88</c:v>
                </c:pt>
                <c:pt idx="9724">
                  <c:v>873.928</c:v>
                </c:pt>
                <c:pt idx="9725">
                  <c:v>873.976</c:v>
                </c:pt>
                <c:pt idx="9726">
                  <c:v>874.024</c:v>
                </c:pt>
                <c:pt idx="9727">
                  <c:v>874.07100000000003</c:v>
                </c:pt>
                <c:pt idx="9728">
                  <c:v>874.11900000000003</c:v>
                </c:pt>
                <c:pt idx="9729">
                  <c:v>874.16700000000003</c:v>
                </c:pt>
                <c:pt idx="9730">
                  <c:v>874.21500000000003</c:v>
                </c:pt>
                <c:pt idx="9731">
                  <c:v>874.26300000000003</c:v>
                </c:pt>
                <c:pt idx="9732">
                  <c:v>874.26800000000003</c:v>
                </c:pt>
                <c:pt idx="9733">
                  <c:v>874.32</c:v>
                </c:pt>
                <c:pt idx="9734">
                  <c:v>874.37099999999998</c:v>
                </c:pt>
                <c:pt idx="9735">
                  <c:v>874.423</c:v>
                </c:pt>
                <c:pt idx="9736">
                  <c:v>874.47500000000002</c:v>
                </c:pt>
                <c:pt idx="9737">
                  <c:v>874.52599999999995</c:v>
                </c:pt>
                <c:pt idx="9738">
                  <c:v>874.57799999999997</c:v>
                </c:pt>
                <c:pt idx="9739">
                  <c:v>874.63</c:v>
                </c:pt>
                <c:pt idx="9740">
                  <c:v>874.68100000000004</c:v>
                </c:pt>
                <c:pt idx="9741">
                  <c:v>874.73299999999995</c:v>
                </c:pt>
                <c:pt idx="9742">
                  <c:v>874.78499999999997</c:v>
                </c:pt>
                <c:pt idx="9743">
                  <c:v>874.83600000000001</c:v>
                </c:pt>
                <c:pt idx="9744">
                  <c:v>874.88800000000003</c:v>
                </c:pt>
                <c:pt idx="9745">
                  <c:v>874.93899999999996</c:v>
                </c:pt>
                <c:pt idx="9746">
                  <c:v>874.99099999999999</c:v>
                </c:pt>
                <c:pt idx="9747">
                  <c:v>875.04300000000001</c:v>
                </c:pt>
                <c:pt idx="9748">
                  <c:v>875.09400000000005</c:v>
                </c:pt>
                <c:pt idx="9749">
                  <c:v>875.14599999999996</c:v>
                </c:pt>
                <c:pt idx="9750">
                  <c:v>875.19799999999998</c:v>
                </c:pt>
                <c:pt idx="9751">
                  <c:v>875.24900000000002</c:v>
                </c:pt>
                <c:pt idx="9752">
                  <c:v>875.30100000000004</c:v>
                </c:pt>
                <c:pt idx="9753">
                  <c:v>875.35199999999998</c:v>
                </c:pt>
                <c:pt idx="9754">
                  <c:v>875.404</c:v>
                </c:pt>
                <c:pt idx="9755">
                  <c:v>875.45600000000002</c:v>
                </c:pt>
                <c:pt idx="9756">
                  <c:v>875.50699999999995</c:v>
                </c:pt>
                <c:pt idx="9757">
                  <c:v>875.55899999999997</c:v>
                </c:pt>
                <c:pt idx="9758">
                  <c:v>875.61</c:v>
                </c:pt>
                <c:pt idx="9759">
                  <c:v>875.66200000000003</c:v>
                </c:pt>
                <c:pt idx="9760">
                  <c:v>875.71299999999997</c:v>
                </c:pt>
                <c:pt idx="9761">
                  <c:v>875.76499999999999</c:v>
                </c:pt>
                <c:pt idx="9762">
                  <c:v>875.81600000000003</c:v>
                </c:pt>
                <c:pt idx="9763">
                  <c:v>875.86800000000005</c:v>
                </c:pt>
                <c:pt idx="9764">
                  <c:v>875.92</c:v>
                </c:pt>
                <c:pt idx="9765">
                  <c:v>875.971</c:v>
                </c:pt>
                <c:pt idx="9766">
                  <c:v>876.02300000000002</c:v>
                </c:pt>
                <c:pt idx="9767">
                  <c:v>876.07399999999996</c:v>
                </c:pt>
                <c:pt idx="9768">
                  <c:v>876.12599999999998</c:v>
                </c:pt>
                <c:pt idx="9769">
                  <c:v>876.17700000000002</c:v>
                </c:pt>
                <c:pt idx="9770">
                  <c:v>876.22900000000004</c:v>
                </c:pt>
                <c:pt idx="9771">
                  <c:v>876.28</c:v>
                </c:pt>
                <c:pt idx="9772">
                  <c:v>876.33199999999999</c:v>
                </c:pt>
                <c:pt idx="9773">
                  <c:v>876.38300000000004</c:v>
                </c:pt>
                <c:pt idx="9774">
                  <c:v>876.43499999999995</c:v>
                </c:pt>
                <c:pt idx="9775">
                  <c:v>876.48599999999999</c:v>
                </c:pt>
                <c:pt idx="9776">
                  <c:v>876.53800000000001</c:v>
                </c:pt>
                <c:pt idx="9777">
                  <c:v>876.58900000000006</c:v>
                </c:pt>
                <c:pt idx="9778">
                  <c:v>876.64</c:v>
                </c:pt>
                <c:pt idx="9779">
                  <c:v>876.69200000000001</c:v>
                </c:pt>
                <c:pt idx="9780">
                  <c:v>876.74300000000005</c:v>
                </c:pt>
                <c:pt idx="9781">
                  <c:v>876.79499999999996</c:v>
                </c:pt>
                <c:pt idx="9782">
                  <c:v>876.846</c:v>
                </c:pt>
                <c:pt idx="9783">
                  <c:v>876.89800000000002</c:v>
                </c:pt>
                <c:pt idx="9784">
                  <c:v>876.94899999999996</c:v>
                </c:pt>
                <c:pt idx="9785">
                  <c:v>877.00099999999998</c:v>
                </c:pt>
                <c:pt idx="9786">
                  <c:v>877.05200000000002</c:v>
                </c:pt>
                <c:pt idx="9787">
                  <c:v>877.10299999999995</c:v>
                </c:pt>
                <c:pt idx="9788">
                  <c:v>877.15499999999997</c:v>
                </c:pt>
                <c:pt idx="9789">
                  <c:v>877.20600000000002</c:v>
                </c:pt>
                <c:pt idx="9790">
                  <c:v>877.25800000000004</c:v>
                </c:pt>
                <c:pt idx="9791">
                  <c:v>877.30899999999997</c:v>
                </c:pt>
                <c:pt idx="9792">
                  <c:v>877.36</c:v>
                </c:pt>
                <c:pt idx="9793">
                  <c:v>877.41200000000003</c:v>
                </c:pt>
                <c:pt idx="9794">
                  <c:v>877.46299999999997</c:v>
                </c:pt>
                <c:pt idx="9795">
                  <c:v>877.51499999999999</c:v>
                </c:pt>
                <c:pt idx="9796">
                  <c:v>877.56600000000003</c:v>
                </c:pt>
                <c:pt idx="9797">
                  <c:v>877.61699999999996</c:v>
                </c:pt>
                <c:pt idx="9798">
                  <c:v>877.66899999999998</c:v>
                </c:pt>
                <c:pt idx="9799">
                  <c:v>877.72</c:v>
                </c:pt>
                <c:pt idx="9800">
                  <c:v>877.77099999999996</c:v>
                </c:pt>
                <c:pt idx="9801">
                  <c:v>877.82299999999998</c:v>
                </c:pt>
                <c:pt idx="9802">
                  <c:v>877.87400000000002</c:v>
                </c:pt>
                <c:pt idx="9803">
                  <c:v>877.92499999999995</c:v>
                </c:pt>
                <c:pt idx="9804">
                  <c:v>877.97699999999998</c:v>
                </c:pt>
                <c:pt idx="9805">
                  <c:v>878.02800000000002</c:v>
                </c:pt>
                <c:pt idx="9806">
                  <c:v>878.07899999999995</c:v>
                </c:pt>
                <c:pt idx="9807">
                  <c:v>878.13099999999997</c:v>
                </c:pt>
                <c:pt idx="9808">
                  <c:v>878.18200000000002</c:v>
                </c:pt>
                <c:pt idx="9809">
                  <c:v>878.23299999999995</c:v>
                </c:pt>
                <c:pt idx="9810">
                  <c:v>878.28499999999997</c:v>
                </c:pt>
                <c:pt idx="9811">
                  <c:v>878.33600000000001</c:v>
                </c:pt>
                <c:pt idx="9812">
                  <c:v>878.38699999999994</c:v>
                </c:pt>
                <c:pt idx="9813">
                  <c:v>878.43799999999999</c:v>
                </c:pt>
                <c:pt idx="9814">
                  <c:v>878.49</c:v>
                </c:pt>
                <c:pt idx="9815">
                  <c:v>878.54100000000005</c:v>
                </c:pt>
                <c:pt idx="9816">
                  <c:v>878.59199999999998</c:v>
                </c:pt>
                <c:pt idx="9817">
                  <c:v>878.64300000000003</c:v>
                </c:pt>
                <c:pt idx="9818">
                  <c:v>878.69500000000005</c:v>
                </c:pt>
                <c:pt idx="9819">
                  <c:v>878.74599999999998</c:v>
                </c:pt>
                <c:pt idx="9820">
                  <c:v>878.79700000000003</c:v>
                </c:pt>
                <c:pt idx="9821">
                  <c:v>878.84799999999996</c:v>
                </c:pt>
                <c:pt idx="9822">
                  <c:v>878.9</c:v>
                </c:pt>
                <c:pt idx="9823">
                  <c:v>878.95100000000002</c:v>
                </c:pt>
                <c:pt idx="9824">
                  <c:v>879.00199999999995</c:v>
                </c:pt>
                <c:pt idx="9825">
                  <c:v>879.053</c:v>
                </c:pt>
                <c:pt idx="9826">
                  <c:v>879.10500000000002</c:v>
                </c:pt>
                <c:pt idx="9827">
                  <c:v>879.15599999999995</c:v>
                </c:pt>
                <c:pt idx="9828">
                  <c:v>879.20699999999999</c:v>
                </c:pt>
                <c:pt idx="9829">
                  <c:v>879.25800000000004</c:v>
                </c:pt>
                <c:pt idx="9830">
                  <c:v>879.30899999999997</c:v>
                </c:pt>
                <c:pt idx="9831">
                  <c:v>879.36099999999999</c:v>
                </c:pt>
                <c:pt idx="9832">
                  <c:v>879.41200000000003</c:v>
                </c:pt>
                <c:pt idx="9833">
                  <c:v>879.46299999999997</c:v>
                </c:pt>
                <c:pt idx="9834">
                  <c:v>879.51400000000001</c:v>
                </c:pt>
                <c:pt idx="9835">
                  <c:v>879.56500000000005</c:v>
                </c:pt>
                <c:pt idx="9836">
                  <c:v>879.61599999999999</c:v>
                </c:pt>
                <c:pt idx="9837">
                  <c:v>879.66800000000001</c:v>
                </c:pt>
                <c:pt idx="9838">
                  <c:v>879.71900000000005</c:v>
                </c:pt>
                <c:pt idx="9839">
                  <c:v>879.77</c:v>
                </c:pt>
                <c:pt idx="9840">
                  <c:v>879.82100000000003</c:v>
                </c:pt>
                <c:pt idx="9841">
                  <c:v>879.87199999999996</c:v>
                </c:pt>
                <c:pt idx="9842">
                  <c:v>879.923</c:v>
                </c:pt>
                <c:pt idx="9843">
                  <c:v>879.97400000000005</c:v>
                </c:pt>
                <c:pt idx="9844">
                  <c:v>880.02599999999995</c:v>
                </c:pt>
                <c:pt idx="9845">
                  <c:v>880.077</c:v>
                </c:pt>
                <c:pt idx="9846">
                  <c:v>880.12800000000004</c:v>
                </c:pt>
                <c:pt idx="9847">
                  <c:v>880.17899999999997</c:v>
                </c:pt>
                <c:pt idx="9848">
                  <c:v>880.23</c:v>
                </c:pt>
                <c:pt idx="9849">
                  <c:v>880.28099999999995</c:v>
                </c:pt>
                <c:pt idx="9850">
                  <c:v>880.33199999999999</c:v>
                </c:pt>
                <c:pt idx="9851">
                  <c:v>880.38300000000004</c:v>
                </c:pt>
                <c:pt idx="9852">
                  <c:v>880.43399999999997</c:v>
                </c:pt>
                <c:pt idx="9853">
                  <c:v>880.48500000000001</c:v>
                </c:pt>
                <c:pt idx="9854">
                  <c:v>880.53599999999994</c:v>
                </c:pt>
                <c:pt idx="9855">
                  <c:v>880.58799999999997</c:v>
                </c:pt>
                <c:pt idx="9856">
                  <c:v>880.63900000000001</c:v>
                </c:pt>
                <c:pt idx="9857">
                  <c:v>880.69</c:v>
                </c:pt>
                <c:pt idx="9858">
                  <c:v>880.74099999999999</c:v>
                </c:pt>
                <c:pt idx="9859">
                  <c:v>880.79200000000003</c:v>
                </c:pt>
                <c:pt idx="9860">
                  <c:v>880.84299999999996</c:v>
                </c:pt>
                <c:pt idx="9861">
                  <c:v>880.89400000000001</c:v>
                </c:pt>
                <c:pt idx="9862">
                  <c:v>880.94500000000005</c:v>
                </c:pt>
                <c:pt idx="9863">
                  <c:v>880.99599999999998</c:v>
                </c:pt>
                <c:pt idx="9864">
                  <c:v>881.04700000000003</c:v>
                </c:pt>
                <c:pt idx="9865">
                  <c:v>881.09799999999996</c:v>
                </c:pt>
                <c:pt idx="9866">
                  <c:v>881.149</c:v>
                </c:pt>
                <c:pt idx="9867">
                  <c:v>881.2</c:v>
                </c:pt>
                <c:pt idx="9868">
                  <c:v>881.25099999999998</c:v>
                </c:pt>
                <c:pt idx="9869">
                  <c:v>881.30200000000002</c:v>
                </c:pt>
                <c:pt idx="9870">
                  <c:v>881.35299999999995</c:v>
                </c:pt>
                <c:pt idx="9871">
                  <c:v>881.404</c:v>
                </c:pt>
                <c:pt idx="9872">
                  <c:v>881.45500000000004</c:v>
                </c:pt>
                <c:pt idx="9873">
                  <c:v>881.50599999999997</c:v>
                </c:pt>
                <c:pt idx="9874">
                  <c:v>881.55700000000002</c:v>
                </c:pt>
                <c:pt idx="9875">
                  <c:v>881.60799999999995</c:v>
                </c:pt>
                <c:pt idx="9876">
                  <c:v>881.65899999999999</c:v>
                </c:pt>
                <c:pt idx="9877">
                  <c:v>881.71</c:v>
                </c:pt>
                <c:pt idx="9878">
                  <c:v>881.76099999999997</c:v>
                </c:pt>
                <c:pt idx="9879">
                  <c:v>881.81100000000004</c:v>
                </c:pt>
                <c:pt idx="9880">
                  <c:v>881.86199999999997</c:v>
                </c:pt>
                <c:pt idx="9881">
                  <c:v>881.91300000000001</c:v>
                </c:pt>
                <c:pt idx="9882">
                  <c:v>881.96400000000006</c:v>
                </c:pt>
                <c:pt idx="9883">
                  <c:v>882.01499999999999</c:v>
                </c:pt>
                <c:pt idx="9884">
                  <c:v>882.06600000000003</c:v>
                </c:pt>
                <c:pt idx="9885">
                  <c:v>882.11699999999996</c:v>
                </c:pt>
                <c:pt idx="9886">
                  <c:v>882.16800000000001</c:v>
                </c:pt>
                <c:pt idx="9887">
                  <c:v>882.21900000000005</c:v>
                </c:pt>
                <c:pt idx="9888">
                  <c:v>882.27</c:v>
                </c:pt>
                <c:pt idx="9889">
                  <c:v>882.32100000000003</c:v>
                </c:pt>
                <c:pt idx="9890">
                  <c:v>882.37099999999998</c:v>
                </c:pt>
                <c:pt idx="9891">
                  <c:v>882.42200000000003</c:v>
                </c:pt>
                <c:pt idx="9892">
                  <c:v>882.47299999999996</c:v>
                </c:pt>
                <c:pt idx="9893">
                  <c:v>882.524</c:v>
                </c:pt>
                <c:pt idx="9894">
                  <c:v>882.57500000000005</c:v>
                </c:pt>
                <c:pt idx="9895">
                  <c:v>882.62599999999998</c:v>
                </c:pt>
                <c:pt idx="9896">
                  <c:v>882.67700000000002</c:v>
                </c:pt>
                <c:pt idx="9897">
                  <c:v>882.72699999999998</c:v>
                </c:pt>
                <c:pt idx="9898">
                  <c:v>882.77800000000002</c:v>
                </c:pt>
                <c:pt idx="9899">
                  <c:v>882.82899999999995</c:v>
                </c:pt>
                <c:pt idx="9900">
                  <c:v>882.88</c:v>
                </c:pt>
                <c:pt idx="9901">
                  <c:v>882.93100000000004</c:v>
                </c:pt>
                <c:pt idx="9902">
                  <c:v>882.98199999999997</c:v>
                </c:pt>
                <c:pt idx="9903">
                  <c:v>883.03200000000004</c:v>
                </c:pt>
                <c:pt idx="9904">
                  <c:v>883.08299999999997</c:v>
                </c:pt>
                <c:pt idx="9905">
                  <c:v>883.13400000000001</c:v>
                </c:pt>
                <c:pt idx="9906">
                  <c:v>883.18499999999995</c:v>
                </c:pt>
                <c:pt idx="9907">
                  <c:v>883.23599999999999</c:v>
                </c:pt>
                <c:pt idx="9908">
                  <c:v>883.28599999999994</c:v>
                </c:pt>
                <c:pt idx="9909">
                  <c:v>883.33699999999999</c:v>
                </c:pt>
                <c:pt idx="9910">
                  <c:v>883.38800000000003</c:v>
                </c:pt>
                <c:pt idx="9911">
                  <c:v>883.43899999999996</c:v>
                </c:pt>
                <c:pt idx="9912">
                  <c:v>883.48900000000003</c:v>
                </c:pt>
                <c:pt idx="9913">
                  <c:v>883.54</c:v>
                </c:pt>
                <c:pt idx="9914">
                  <c:v>883.59100000000001</c:v>
                </c:pt>
                <c:pt idx="9915">
                  <c:v>883.64200000000005</c:v>
                </c:pt>
                <c:pt idx="9916">
                  <c:v>883.69200000000001</c:v>
                </c:pt>
                <c:pt idx="9917">
                  <c:v>883.74300000000005</c:v>
                </c:pt>
                <c:pt idx="9918">
                  <c:v>883.79399999999998</c:v>
                </c:pt>
                <c:pt idx="9919">
                  <c:v>883.84500000000003</c:v>
                </c:pt>
                <c:pt idx="9920">
                  <c:v>883.89499999999998</c:v>
                </c:pt>
                <c:pt idx="9921">
                  <c:v>883.94600000000003</c:v>
                </c:pt>
                <c:pt idx="9922">
                  <c:v>883.99699999999996</c:v>
                </c:pt>
                <c:pt idx="9923">
                  <c:v>884.04700000000003</c:v>
                </c:pt>
                <c:pt idx="9924">
                  <c:v>884.09799999999996</c:v>
                </c:pt>
                <c:pt idx="9925">
                  <c:v>884.149</c:v>
                </c:pt>
                <c:pt idx="9926">
                  <c:v>884.2</c:v>
                </c:pt>
                <c:pt idx="9927">
                  <c:v>884.25</c:v>
                </c:pt>
                <c:pt idx="9928">
                  <c:v>884.30100000000004</c:v>
                </c:pt>
                <c:pt idx="9929">
                  <c:v>884.35199999999998</c:v>
                </c:pt>
                <c:pt idx="9930">
                  <c:v>884.40200000000004</c:v>
                </c:pt>
                <c:pt idx="9931">
                  <c:v>884.45299999999997</c:v>
                </c:pt>
                <c:pt idx="9932">
                  <c:v>884.50400000000002</c:v>
                </c:pt>
                <c:pt idx="9933">
                  <c:v>884.55399999999997</c:v>
                </c:pt>
                <c:pt idx="9934">
                  <c:v>884.60500000000002</c:v>
                </c:pt>
                <c:pt idx="9935">
                  <c:v>884.65599999999995</c:v>
                </c:pt>
                <c:pt idx="9936">
                  <c:v>884.70600000000002</c:v>
                </c:pt>
                <c:pt idx="9937">
                  <c:v>884.75699999999995</c:v>
                </c:pt>
                <c:pt idx="9938">
                  <c:v>884.80700000000002</c:v>
                </c:pt>
                <c:pt idx="9939">
                  <c:v>884.85799999999995</c:v>
                </c:pt>
                <c:pt idx="9940">
                  <c:v>884.90899999999999</c:v>
                </c:pt>
                <c:pt idx="9941">
                  <c:v>884.95899999999995</c:v>
                </c:pt>
                <c:pt idx="9942">
                  <c:v>885.01</c:v>
                </c:pt>
                <c:pt idx="9943">
                  <c:v>885.06</c:v>
                </c:pt>
                <c:pt idx="9944">
                  <c:v>885.11099999999999</c:v>
                </c:pt>
                <c:pt idx="9945">
                  <c:v>885.16200000000003</c:v>
                </c:pt>
                <c:pt idx="9946">
                  <c:v>885.21199999999999</c:v>
                </c:pt>
                <c:pt idx="9947">
                  <c:v>885.26300000000003</c:v>
                </c:pt>
                <c:pt idx="9948">
                  <c:v>885.31299999999999</c:v>
                </c:pt>
                <c:pt idx="9949">
                  <c:v>885.36400000000003</c:v>
                </c:pt>
                <c:pt idx="9950">
                  <c:v>885.41499999999996</c:v>
                </c:pt>
                <c:pt idx="9951">
                  <c:v>885.46500000000003</c:v>
                </c:pt>
                <c:pt idx="9952">
                  <c:v>885.51599999999996</c:v>
                </c:pt>
                <c:pt idx="9953">
                  <c:v>885.56600000000003</c:v>
                </c:pt>
                <c:pt idx="9954">
                  <c:v>885.61699999999996</c:v>
                </c:pt>
                <c:pt idx="9955">
                  <c:v>885.66700000000003</c:v>
                </c:pt>
                <c:pt idx="9956">
                  <c:v>885.71799999999996</c:v>
                </c:pt>
                <c:pt idx="9957">
                  <c:v>885.76800000000003</c:v>
                </c:pt>
                <c:pt idx="9958">
                  <c:v>885.81899999999996</c:v>
                </c:pt>
                <c:pt idx="9959">
                  <c:v>885.86900000000003</c:v>
                </c:pt>
                <c:pt idx="9960">
                  <c:v>885.92</c:v>
                </c:pt>
                <c:pt idx="9961">
                  <c:v>885.97</c:v>
                </c:pt>
                <c:pt idx="9962">
                  <c:v>886.02099999999996</c:v>
                </c:pt>
                <c:pt idx="9963">
                  <c:v>886.07100000000003</c:v>
                </c:pt>
                <c:pt idx="9964">
                  <c:v>886.12199999999996</c:v>
                </c:pt>
                <c:pt idx="9965">
                  <c:v>886.17200000000003</c:v>
                </c:pt>
                <c:pt idx="9966">
                  <c:v>886.22299999999996</c:v>
                </c:pt>
                <c:pt idx="9967">
                  <c:v>886.27300000000002</c:v>
                </c:pt>
                <c:pt idx="9968">
                  <c:v>886.32399999999996</c:v>
                </c:pt>
                <c:pt idx="9969">
                  <c:v>886.37400000000002</c:v>
                </c:pt>
                <c:pt idx="9970">
                  <c:v>886.42499999999995</c:v>
                </c:pt>
                <c:pt idx="9971">
                  <c:v>886.47500000000002</c:v>
                </c:pt>
                <c:pt idx="9972">
                  <c:v>886.52599999999995</c:v>
                </c:pt>
                <c:pt idx="9973">
                  <c:v>886.57600000000002</c:v>
                </c:pt>
                <c:pt idx="9974">
                  <c:v>886.62599999999998</c:v>
                </c:pt>
                <c:pt idx="9975">
                  <c:v>886.67700000000002</c:v>
                </c:pt>
                <c:pt idx="9976">
                  <c:v>886.72699999999998</c:v>
                </c:pt>
                <c:pt idx="9977">
                  <c:v>886.77800000000002</c:v>
                </c:pt>
                <c:pt idx="9978">
                  <c:v>886.82799999999997</c:v>
                </c:pt>
                <c:pt idx="9979">
                  <c:v>886.87900000000002</c:v>
                </c:pt>
                <c:pt idx="9980">
                  <c:v>886.92899999999997</c:v>
                </c:pt>
                <c:pt idx="9981">
                  <c:v>886.97900000000004</c:v>
                </c:pt>
                <c:pt idx="9982">
                  <c:v>887.03</c:v>
                </c:pt>
                <c:pt idx="9983">
                  <c:v>887.08</c:v>
                </c:pt>
                <c:pt idx="9984">
                  <c:v>887.13</c:v>
                </c:pt>
                <c:pt idx="9985">
                  <c:v>887.18100000000004</c:v>
                </c:pt>
                <c:pt idx="9986">
                  <c:v>887.23099999999999</c:v>
                </c:pt>
                <c:pt idx="9987">
                  <c:v>887.28200000000004</c:v>
                </c:pt>
                <c:pt idx="9988">
                  <c:v>887.33199999999999</c:v>
                </c:pt>
                <c:pt idx="9989">
                  <c:v>887.38199999999995</c:v>
                </c:pt>
                <c:pt idx="9990">
                  <c:v>887.43299999999999</c:v>
                </c:pt>
                <c:pt idx="9991">
                  <c:v>887.48299999999995</c:v>
                </c:pt>
                <c:pt idx="9992">
                  <c:v>887.53300000000002</c:v>
                </c:pt>
                <c:pt idx="9993">
                  <c:v>887.58399999999995</c:v>
                </c:pt>
                <c:pt idx="9994">
                  <c:v>887.63400000000001</c:v>
                </c:pt>
                <c:pt idx="9995">
                  <c:v>887.68399999999997</c:v>
                </c:pt>
                <c:pt idx="9996">
                  <c:v>887.73500000000001</c:v>
                </c:pt>
                <c:pt idx="9997">
                  <c:v>887.78499999999997</c:v>
                </c:pt>
                <c:pt idx="9998">
                  <c:v>887.83500000000004</c:v>
                </c:pt>
                <c:pt idx="9999">
                  <c:v>887.88599999999997</c:v>
                </c:pt>
                <c:pt idx="10000">
                  <c:v>887.93600000000004</c:v>
                </c:pt>
                <c:pt idx="10001">
                  <c:v>887.98599999999999</c:v>
                </c:pt>
                <c:pt idx="10002">
                  <c:v>888.03599999999994</c:v>
                </c:pt>
                <c:pt idx="10003">
                  <c:v>888.08699999999999</c:v>
                </c:pt>
                <c:pt idx="10004">
                  <c:v>888.13699999999994</c:v>
                </c:pt>
                <c:pt idx="10005">
                  <c:v>888.18700000000001</c:v>
                </c:pt>
                <c:pt idx="10006">
                  <c:v>888.23800000000006</c:v>
                </c:pt>
                <c:pt idx="10007">
                  <c:v>888.28800000000001</c:v>
                </c:pt>
                <c:pt idx="10008">
                  <c:v>888.33799999999997</c:v>
                </c:pt>
                <c:pt idx="10009">
                  <c:v>888.38800000000003</c:v>
                </c:pt>
                <c:pt idx="10010">
                  <c:v>888.43899999999996</c:v>
                </c:pt>
                <c:pt idx="10011">
                  <c:v>888.48900000000003</c:v>
                </c:pt>
                <c:pt idx="10012">
                  <c:v>888.53899999999999</c:v>
                </c:pt>
                <c:pt idx="10013">
                  <c:v>888.58900000000006</c:v>
                </c:pt>
                <c:pt idx="10014">
                  <c:v>888.63900000000001</c:v>
                </c:pt>
                <c:pt idx="10015">
                  <c:v>888.69</c:v>
                </c:pt>
                <c:pt idx="10016">
                  <c:v>888.74</c:v>
                </c:pt>
                <c:pt idx="10017">
                  <c:v>888.79</c:v>
                </c:pt>
                <c:pt idx="10018">
                  <c:v>888.84</c:v>
                </c:pt>
                <c:pt idx="10019">
                  <c:v>888.89099999999996</c:v>
                </c:pt>
                <c:pt idx="10020">
                  <c:v>888.94100000000003</c:v>
                </c:pt>
                <c:pt idx="10021">
                  <c:v>888.99099999999999</c:v>
                </c:pt>
                <c:pt idx="10022">
                  <c:v>889.04100000000005</c:v>
                </c:pt>
                <c:pt idx="10023">
                  <c:v>889.09100000000001</c:v>
                </c:pt>
                <c:pt idx="10024">
                  <c:v>889.14099999999996</c:v>
                </c:pt>
                <c:pt idx="10025">
                  <c:v>889.19200000000001</c:v>
                </c:pt>
                <c:pt idx="10026">
                  <c:v>889.24199999999996</c:v>
                </c:pt>
                <c:pt idx="10027">
                  <c:v>889.29200000000003</c:v>
                </c:pt>
                <c:pt idx="10028">
                  <c:v>889.34199999999998</c:v>
                </c:pt>
                <c:pt idx="10029">
                  <c:v>889.39200000000005</c:v>
                </c:pt>
                <c:pt idx="10030">
                  <c:v>889.44200000000001</c:v>
                </c:pt>
                <c:pt idx="10031">
                  <c:v>889.49199999999996</c:v>
                </c:pt>
                <c:pt idx="10032">
                  <c:v>889.54300000000001</c:v>
                </c:pt>
                <c:pt idx="10033">
                  <c:v>889.59299999999996</c:v>
                </c:pt>
                <c:pt idx="10034">
                  <c:v>889.64300000000003</c:v>
                </c:pt>
                <c:pt idx="10035">
                  <c:v>889.69299999999998</c:v>
                </c:pt>
                <c:pt idx="10036">
                  <c:v>889.74300000000005</c:v>
                </c:pt>
                <c:pt idx="10037">
                  <c:v>889.79300000000001</c:v>
                </c:pt>
                <c:pt idx="10038">
                  <c:v>889.84299999999996</c:v>
                </c:pt>
                <c:pt idx="10039">
                  <c:v>889.89300000000003</c:v>
                </c:pt>
                <c:pt idx="10040">
                  <c:v>889.94299999999998</c:v>
                </c:pt>
                <c:pt idx="10041">
                  <c:v>889.99300000000005</c:v>
                </c:pt>
                <c:pt idx="10042">
                  <c:v>890.04399999999998</c:v>
                </c:pt>
                <c:pt idx="10043">
                  <c:v>890.09400000000005</c:v>
                </c:pt>
                <c:pt idx="10044">
                  <c:v>890.14400000000001</c:v>
                </c:pt>
                <c:pt idx="10045">
                  <c:v>890.19399999999996</c:v>
                </c:pt>
                <c:pt idx="10046">
                  <c:v>890.24400000000003</c:v>
                </c:pt>
                <c:pt idx="10047">
                  <c:v>890.29399999999998</c:v>
                </c:pt>
                <c:pt idx="10048">
                  <c:v>890.34400000000005</c:v>
                </c:pt>
                <c:pt idx="10049">
                  <c:v>890.39400000000001</c:v>
                </c:pt>
                <c:pt idx="10050">
                  <c:v>890.44399999999996</c:v>
                </c:pt>
                <c:pt idx="10051">
                  <c:v>890.49400000000003</c:v>
                </c:pt>
                <c:pt idx="10052">
                  <c:v>890.54399999999998</c:v>
                </c:pt>
                <c:pt idx="10053">
                  <c:v>890.59400000000005</c:v>
                </c:pt>
                <c:pt idx="10054">
                  <c:v>890.64400000000001</c:v>
                </c:pt>
                <c:pt idx="10055">
                  <c:v>890.69399999999996</c:v>
                </c:pt>
                <c:pt idx="10056">
                  <c:v>890.74400000000003</c:v>
                </c:pt>
                <c:pt idx="10057">
                  <c:v>890.79399999999998</c:v>
                </c:pt>
                <c:pt idx="10058">
                  <c:v>890.84400000000005</c:v>
                </c:pt>
                <c:pt idx="10059">
                  <c:v>890.89400000000001</c:v>
                </c:pt>
                <c:pt idx="10060">
                  <c:v>890.94399999999996</c:v>
                </c:pt>
                <c:pt idx="10061">
                  <c:v>890.99400000000003</c:v>
                </c:pt>
                <c:pt idx="10062">
                  <c:v>891.04399999999998</c:v>
                </c:pt>
                <c:pt idx="10063">
                  <c:v>891.09400000000005</c:v>
                </c:pt>
                <c:pt idx="10064">
                  <c:v>891.14400000000001</c:v>
                </c:pt>
                <c:pt idx="10065">
                  <c:v>891.19399999999996</c:v>
                </c:pt>
                <c:pt idx="10066">
                  <c:v>891.24400000000003</c:v>
                </c:pt>
                <c:pt idx="10067">
                  <c:v>891.29399999999998</c:v>
                </c:pt>
                <c:pt idx="10068">
                  <c:v>891.34400000000005</c:v>
                </c:pt>
                <c:pt idx="10069">
                  <c:v>891.39400000000001</c:v>
                </c:pt>
                <c:pt idx="10070">
                  <c:v>891.44299999999998</c:v>
                </c:pt>
                <c:pt idx="10071">
                  <c:v>891.49300000000005</c:v>
                </c:pt>
                <c:pt idx="10072">
                  <c:v>891.54300000000001</c:v>
                </c:pt>
                <c:pt idx="10073">
                  <c:v>891.59299999999996</c:v>
                </c:pt>
                <c:pt idx="10074">
                  <c:v>891.64300000000003</c:v>
                </c:pt>
                <c:pt idx="10075">
                  <c:v>891.69299999999998</c:v>
                </c:pt>
                <c:pt idx="10076">
                  <c:v>891.74300000000005</c:v>
                </c:pt>
                <c:pt idx="10077">
                  <c:v>891.79300000000001</c:v>
                </c:pt>
                <c:pt idx="10078">
                  <c:v>891.84299999999996</c:v>
                </c:pt>
                <c:pt idx="10079">
                  <c:v>891.89300000000003</c:v>
                </c:pt>
                <c:pt idx="10080">
                  <c:v>891.94200000000001</c:v>
                </c:pt>
                <c:pt idx="10081">
                  <c:v>891.99199999999996</c:v>
                </c:pt>
                <c:pt idx="10082">
                  <c:v>892.04200000000003</c:v>
                </c:pt>
                <c:pt idx="10083">
                  <c:v>892.09199999999998</c:v>
                </c:pt>
                <c:pt idx="10084">
                  <c:v>892.14200000000005</c:v>
                </c:pt>
                <c:pt idx="10085">
                  <c:v>892.19200000000001</c:v>
                </c:pt>
                <c:pt idx="10086">
                  <c:v>892.24099999999999</c:v>
                </c:pt>
                <c:pt idx="10087">
                  <c:v>892.29100000000005</c:v>
                </c:pt>
                <c:pt idx="10088">
                  <c:v>892.34100000000001</c:v>
                </c:pt>
                <c:pt idx="10089">
                  <c:v>892.39099999999996</c:v>
                </c:pt>
                <c:pt idx="10090">
                  <c:v>892.44100000000003</c:v>
                </c:pt>
                <c:pt idx="10091">
                  <c:v>892.49099999999999</c:v>
                </c:pt>
                <c:pt idx="10092">
                  <c:v>892.54</c:v>
                </c:pt>
                <c:pt idx="10093">
                  <c:v>892.59</c:v>
                </c:pt>
                <c:pt idx="10094">
                  <c:v>892.64</c:v>
                </c:pt>
                <c:pt idx="10095">
                  <c:v>892.69</c:v>
                </c:pt>
                <c:pt idx="10096">
                  <c:v>892.74</c:v>
                </c:pt>
                <c:pt idx="10097">
                  <c:v>892.78899999999999</c:v>
                </c:pt>
                <c:pt idx="10098">
                  <c:v>892.83900000000006</c:v>
                </c:pt>
                <c:pt idx="10099">
                  <c:v>892.88900000000001</c:v>
                </c:pt>
                <c:pt idx="10100">
                  <c:v>892.93899999999996</c:v>
                </c:pt>
                <c:pt idx="10101">
                  <c:v>892.98800000000006</c:v>
                </c:pt>
                <c:pt idx="10102">
                  <c:v>893.03800000000001</c:v>
                </c:pt>
                <c:pt idx="10103">
                  <c:v>893.08799999999997</c:v>
                </c:pt>
                <c:pt idx="10104">
                  <c:v>893.13800000000003</c:v>
                </c:pt>
                <c:pt idx="10105">
                  <c:v>893.18700000000001</c:v>
                </c:pt>
                <c:pt idx="10106">
                  <c:v>893.23699999999997</c:v>
                </c:pt>
                <c:pt idx="10107">
                  <c:v>893.28700000000003</c:v>
                </c:pt>
                <c:pt idx="10108">
                  <c:v>893.33699999999999</c:v>
                </c:pt>
                <c:pt idx="10109">
                  <c:v>893.38599999999997</c:v>
                </c:pt>
                <c:pt idx="10110">
                  <c:v>893.43600000000004</c:v>
                </c:pt>
                <c:pt idx="10111">
                  <c:v>893.48599999999999</c:v>
                </c:pt>
                <c:pt idx="10112">
                  <c:v>893.53499999999997</c:v>
                </c:pt>
                <c:pt idx="10113">
                  <c:v>893.58500000000004</c:v>
                </c:pt>
                <c:pt idx="10114">
                  <c:v>893.63499999999999</c:v>
                </c:pt>
                <c:pt idx="10115">
                  <c:v>893.68399999999997</c:v>
                </c:pt>
                <c:pt idx="10116">
                  <c:v>893.73400000000004</c:v>
                </c:pt>
                <c:pt idx="10117">
                  <c:v>893.78399999999999</c:v>
                </c:pt>
                <c:pt idx="10118">
                  <c:v>893.83299999999997</c:v>
                </c:pt>
                <c:pt idx="10119">
                  <c:v>893.88300000000004</c:v>
                </c:pt>
                <c:pt idx="10120">
                  <c:v>893.93299999999999</c:v>
                </c:pt>
                <c:pt idx="10121">
                  <c:v>893.98199999999997</c:v>
                </c:pt>
                <c:pt idx="10122">
                  <c:v>894.03200000000004</c:v>
                </c:pt>
                <c:pt idx="10123">
                  <c:v>894.08199999999999</c:v>
                </c:pt>
                <c:pt idx="10124">
                  <c:v>894.13099999999997</c:v>
                </c:pt>
                <c:pt idx="10125">
                  <c:v>894.18100000000004</c:v>
                </c:pt>
                <c:pt idx="10126">
                  <c:v>894.23099999999999</c:v>
                </c:pt>
                <c:pt idx="10127">
                  <c:v>894.28</c:v>
                </c:pt>
                <c:pt idx="10128">
                  <c:v>894.33</c:v>
                </c:pt>
                <c:pt idx="10129">
                  <c:v>894.37900000000002</c:v>
                </c:pt>
                <c:pt idx="10130">
                  <c:v>894.42899999999997</c:v>
                </c:pt>
                <c:pt idx="10131">
                  <c:v>894.47900000000004</c:v>
                </c:pt>
                <c:pt idx="10132">
                  <c:v>894.52800000000002</c:v>
                </c:pt>
                <c:pt idx="10133">
                  <c:v>894.57799999999997</c:v>
                </c:pt>
                <c:pt idx="10134">
                  <c:v>894.62699999999995</c:v>
                </c:pt>
                <c:pt idx="10135">
                  <c:v>894.67700000000002</c:v>
                </c:pt>
                <c:pt idx="10136">
                  <c:v>894.72699999999998</c:v>
                </c:pt>
                <c:pt idx="10137">
                  <c:v>894.77599999999995</c:v>
                </c:pt>
                <c:pt idx="10138">
                  <c:v>894.82600000000002</c:v>
                </c:pt>
                <c:pt idx="10139">
                  <c:v>894.875</c:v>
                </c:pt>
                <c:pt idx="10140">
                  <c:v>894.92499999999995</c:v>
                </c:pt>
                <c:pt idx="10141">
                  <c:v>894.97400000000005</c:v>
                </c:pt>
                <c:pt idx="10142">
                  <c:v>895.024</c:v>
                </c:pt>
                <c:pt idx="10143">
                  <c:v>895.07299999999998</c:v>
                </c:pt>
                <c:pt idx="10144">
                  <c:v>895.12300000000005</c:v>
                </c:pt>
                <c:pt idx="10145">
                  <c:v>895.17200000000003</c:v>
                </c:pt>
                <c:pt idx="10146">
                  <c:v>895.22199999999998</c:v>
                </c:pt>
                <c:pt idx="10147">
                  <c:v>895.27099999999996</c:v>
                </c:pt>
                <c:pt idx="10148">
                  <c:v>895.32100000000003</c:v>
                </c:pt>
                <c:pt idx="10149">
                  <c:v>895.37</c:v>
                </c:pt>
                <c:pt idx="10150">
                  <c:v>895.42</c:v>
                </c:pt>
                <c:pt idx="10151">
                  <c:v>895.46900000000005</c:v>
                </c:pt>
                <c:pt idx="10152">
                  <c:v>895.51900000000001</c:v>
                </c:pt>
                <c:pt idx="10153">
                  <c:v>895.56799999999998</c:v>
                </c:pt>
                <c:pt idx="10154">
                  <c:v>895.61800000000005</c:v>
                </c:pt>
                <c:pt idx="10155">
                  <c:v>895.66700000000003</c:v>
                </c:pt>
                <c:pt idx="10156">
                  <c:v>895.71699999999998</c:v>
                </c:pt>
                <c:pt idx="10157">
                  <c:v>895.76599999999996</c:v>
                </c:pt>
                <c:pt idx="10158">
                  <c:v>895.81600000000003</c:v>
                </c:pt>
                <c:pt idx="10159">
                  <c:v>895.86500000000001</c:v>
                </c:pt>
                <c:pt idx="10160">
                  <c:v>895.91499999999996</c:v>
                </c:pt>
                <c:pt idx="10161">
                  <c:v>895.96400000000006</c:v>
                </c:pt>
                <c:pt idx="10162">
                  <c:v>896.01300000000003</c:v>
                </c:pt>
                <c:pt idx="10163">
                  <c:v>896.06299999999999</c:v>
                </c:pt>
                <c:pt idx="10164">
                  <c:v>896.11199999999997</c:v>
                </c:pt>
                <c:pt idx="10165">
                  <c:v>896.16200000000003</c:v>
                </c:pt>
                <c:pt idx="10166">
                  <c:v>896.21100000000001</c:v>
                </c:pt>
                <c:pt idx="10167">
                  <c:v>896.26</c:v>
                </c:pt>
                <c:pt idx="10168">
                  <c:v>896.31</c:v>
                </c:pt>
                <c:pt idx="10169">
                  <c:v>896.35900000000004</c:v>
                </c:pt>
                <c:pt idx="10170">
                  <c:v>896.40899999999999</c:v>
                </c:pt>
                <c:pt idx="10171">
                  <c:v>896.45799999999997</c:v>
                </c:pt>
                <c:pt idx="10172">
                  <c:v>896.50699999999995</c:v>
                </c:pt>
                <c:pt idx="10173">
                  <c:v>896.55700000000002</c:v>
                </c:pt>
                <c:pt idx="10174">
                  <c:v>896.60599999999999</c:v>
                </c:pt>
                <c:pt idx="10175">
                  <c:v>896.65499999999997</c:v>
                </c:pt>
                <c:pt idx="10176">
                  <c:v>896.70500000000004</c:v>
                </c:pt>
                <c:pt idx="10177">
                  <c:v>896.75400000000002</c:v>
                </c:pt>
                <c:pt idx="10178">
                  <c:v>896.80399999999997</c:v>
                </c:pt>
                <c:pt idx="10179">
                  <c:v>896.85299999999995</c:v>
                </c:pt>
                <c:pt idx="10180">
                  <c:v>896.90200000000004</c:v>
                </c:pt>
                <c:pt idx="10181">
                  <c:v>896.95100000000002</c:v>
                </c:pt>
                <c:pt idx="10182">
                  <c:v>897.00099999999998</c:v>
                </c:pt>
                <c:pt idx="10183">
                  <c:v>897.05</c:v>
                </c:pt>
                <c:pt idx="10184">
                  <c:v>897.09900000000005</c:v>
                </c:pt>
                <c:pt idx="10185">
                  <c:v>897.149</c:v>
                </c:pt>
                <c:pt idx="10186">
                  <c:v>897.19799999999998</c:v>
                </c:pt>
                <c:pt idx="10187">
                  <c:v>897.24699999999996</c:v>
                </c:pt>
                <c:pt idx="10188">
                  <c:v>897.29700000000003</c:v>
                </c:pt>
                <c:pt idx="10189">
                  <c:v>897.346</c:v>
                </c:pt>
                <c:pt idx="10190">
                  <c:v>897.39499999999998</c:v>
                </c:pt>
                <c:pt idx="10191">
                  <c:v>897.44399999999996</c:v>
                </c:pt>
                <c:pt idx="10192">
                  <c:v>897.49400000000003</c:v>
                </c:pt>
                <c:pt idx="10193">
                  <c:v>897.54300000000001</c:v>
                </c:pt>
                <c:pt idx="10194">
                  <c:v>897.59199999999998</c:v>
                </c:pt>
                <c:pt idx="10195">
                  <c:v>897.64099999999996</c:v>
                </c:pt>
                <c:pt idx="10196">
                  <c:v>897.69100000000003</c:v>
                </c:pt>
                <c:pt idx="10197">
                  <c:v>897.74</c:v>
                </c:pt>
                <c:pt idx="10198">
                  <c:v>897.78899999999999</c:v>
                </c:pt>
                <c:pt idx="10199">
                  <c:v>897.83799999999997</c:v>
                </c:pt>
                <c:pt idx="10200">
                  <c:v>897.88800000000003</c:v>
                </c:pt>
                <c:pt idx="10201">
                  <c:v>897.93700000000001</c:v>
                </c:pt>
                <c:pt idx="10202">
                  <c:v>897.98599999999999</c:v>
                </c:pt>
                <c:pt idx="10203">
                  <c:v>898.03499999999997</c:v>
                </c:pt>
                <c:pt idx="10204">
                  <c:v>898.08399999999995</c:v>
                </c:pt>
                <c:pt idx="10205">
                  <c:v>898.13400000000001</c:v>
                </c:pt>
                <c:pt idx="10206">
                  <c:v>898.18299999999999</c:v>
                </c:pt>
                <c:pt idx="10207">
                  <c:v>898.23199999999997</c:v>
                </c:pt>
                <c:pt idx="10208">
                  <c:v>898.28099999999995</c:v>
                </c:pt>
                <c:pt idx="10209">
                  <c:v>898.33</c:v>
                </c:pt>
                <c:pt idx="10210">
                  <c:v>898.38</c:v>
                </c:pt>
                <c:pt idx="10211">
                  <c:v>898.42899999999997</c:v>
                </c:pt>
                <c:pt idx="10212">
                  <c:v>898.47799999999995</c:v>
                </c:pt>
                <c:pt idx="10213">
                  <c:v>898.52700000000004</c:v>
                </c:pt>
                <c:pt idx="10214">
                  <c:v>898.57600000000002</c:v>
                </c:pt>
                <c:pt idx="10215">
                  <c:v>898.625</c:v>
                </c:pt>
                <c:pt idx="10216">
                  <c:v>898.67399999999998</c:v>
                </c:pt>
                <c:pt idx="10217">
                  <c:v>898.72400000000005</c:v>
                </c:pt>
                <c:pt idx="10218">
                  <c:v>898.77300000000002</c:v>
                </c:pt>
                <c:pt idx="10219">
                  <c:v>898.822</c:v>
                </c:pt>
                <c:pt idx="10220">
                  <c:v>898.87099999999998</c:v>
                </c:pt>
                <c:pt idx="10221">
                  <c:v>898.92</c:v>
                </c:pt>
                <c:pt idx="10222">
                  <c:v>898.96900000000005</c:v>
                </c:pt>
                <c:pt idx="10223">
                  <c:v>899.01800000000003</c:v>
                </c:pt>
                <c:pt idx="10224">
                  <c:v>899.06700000000001</c:v>
                </c:pt>
                <c:pt idx="10225">
                  <c:v>899.11599999999999</c:v>
                </c:pt>
                <c:pt idx="10226">
                  <c:v>899.16499999999996</c:v>
                </c:pt>
                <c:pt idx="10227">
                  <c:v>899.21500000000003</c:v>
                </c:pt>
                <c:pt idx="10228">
                  <c:v>899.26400000000001</c:v>
                </c:pt>
                <c:pt idx="10229">
                  <c:v>899.31299999999999</c:v>
                </c:pt>
                <c:pt idx="10230">
                  <c:v>899.36199999999997</c:v>
                </c:pt>
                <c:pt idx="10231">
                  <c:v>899.41099999999994</c:v>
                </c:pt>
                <c:pt idx="10232">
                  <c:v>899.46</c:v>
                </c:pt>
                <c:pt idx="10233">
                  <c:v>899.50900000000001</c:v>
                </c:pt>
                <c:pt idx="10234">
                  <c:v>899.55799999999999</c:v>
                </c:pt>
                <c:pt idx="10235">
                  <c:v>899.60699999999997</c:v>
                </c:pt>
                <c:pt idx="10236">
                  <c:v>899.65599999999995</c:v>
                </c:pt>
                <c:pt idx="10237">
                  <c:v>899.70500000000004</c:v>
                </c:pt>
                <c:pt idx="10238">
                  <c:v>899.75400000000002</c:v>
                </c:pt>
                <c:pt idx="10239">
                  <c:v>899.803</c:v>
                </c:pt>
                <c:pt idx="10240">
                  <c:v>899.85199999999998</c:v>
                </c:pt>
                <c:pt idx="10241">
                  <c:v>899.90099999999995</c:v>
                </c:pt>
                <c:pt idx="10242">
                  <c:v>899.95</c:v>
                </c:pt>
                <c:pt idx="10243">
                  <c:v>899.99900000000002</c:v>
                </c:pt>
                <c:pt idx="10244">
                  <c:v>900.048</c:v>
                </c:pt>
                <c:pt idx="10245">
                  <c:v>900.09699999999998</c:v>
                </c:pt>
                <c:pt idx="10246">
                  <c:v>900.14599999999996</c:v>
                </c:pt>
                <c:pt idx="10247">
                  <c:v>900.19500000000005</c:v>
                </c:pt>
                <c:pt idx="10248">
                  <c:v>900.24400000000003</c:v>
                </c:pt>
                <c:pt idx="10249">
                  <c:v>900.29300000000001</c:v>
                </c:pt>
                <c:pt idx="10250">
                  <c:v>900.34199999999998</c:v>
                </c:pt>
                <c:pt idx="10251">
                  <c:v>900.39099999999996</c:v>
                </c:pt>
                <c:pt idx="10252">
                  <c:v>900.44</c:v>
                </c:pt>
                <c:pt idx="10253">
                  <c:v>900.48900000000003</c:v>
                </c:pt>
                <c:pt idx="10254">
                  <c:v>900.53800000000001</c:v>
                </c:pt>
                <c:pt idx="10255">
                  <c:v>900.58600000000001</c:v>
                </c:pt>
                <c:pt idx="10256">
                  <c:v>900.63499999999999</c:v>
                </c:pt>
                <c:pt idx="10257">
                  <c:v>900.68399999999997</c:v>
                </c:pt>
                <c:pt idx="10258">
                  <c:v>900.73299999999995</c:v>
                </c:pt>
                <c:pt idx="10259">
                  <c:v>900.78200000000004</c:v>
                </c:pt>
                <c:pt idx="10260">
                  <c:v>900.83100000000002</c:v>
                </c:pt>
                <c:pt idx="10261">
                  <c:v>900.88</c:v>
                </c:pt>
                <c:pt idx="10262">
                  <c:v>900.92899999999997</c:v>
                </c:pt>
                <c:pt idx="10263">
                  <c:v>900.97799999999995</c:v>
                </c:pt>
                <c:pt idx="10264">
                  <c:v>901.02599999999995</c:v>
                </c:pt>
                <c:pt idx="10265">
                  <c:v>901.07500000000005</c:v>
                </c:pt>
                <c:pt idx="10266">
                  <c:v>901.12400000000002</c:v>
                </c:pt>
                <c:pt idx="10267">
                  <c:v>901.173</c:v>
                </c:pt>
                <c:pt idx="10268">
                  <c:v>901.22199999999998</c:v>
                </c:pt>
                <c:pt idx="10269">
                  <c:v>901.27099999999996</c:v>
                </c:pt>
                <c:pt idx="10270">
                  <c:v>901.32</c:v>
                </c:pt>
                <c:pt idx="10271">
                  <c:v>901.36800000000005</c:v>
                </c:pt>
                <c:pt idx="10272">
                  <c:v>901.41700000000003</c:v>
                </c:pt>
                <c:pt idx="10273">
                  <c:v>901.46600000000001</c:v>
                </c:pt>
                <c:pt idx="10274">
                  <c:v>901.51499999999999</c:v>
                </c:pt>
                <c:pt idx="10275">
                  <c:v>901.56399999999996</c:v>
                </c:pt>
                <c:pt idx="10276">
                  <c:v>901.61300000000006</c:v>
                </c:pt>
                <c:pt idx="10277">
                  <c:v>901.66099999999994</c:v>
                </c:pt>
                <c:pt idx="10278">
                  <c:v>901.71</c:v>
                </c:pt>
                <c:pt idx="10279">
                  <c:v>901.75900000000001</c:v>
                </c:pt>
                <c:pt idx="10280">
                  <c:v>901.80799999999999</c:v>
                </c:pt>
                <c:pt idx="10281">
                  <c:v>901.85599999999999</c:v>
                </c:pt>
                <c:pt idx="10282">
                  <c:v>901.90499999999997</c:v>
                </c:pt>
                <c:pt idx="10283">
                  <c:v>901.95399999999995</c:v>
                </c:pt>
                <c:pt idx="10284">
                  <c:v>902.00300000000004</c:v>
                </c:pt>
                <c:pt idx="10285">
                  <c:v>902.05200000000002</c:v>
                </c:pt>
                <c:pt idx="10286">
                  <c:v>902.1</c:v>
                </c:pt>
                <c:pt idx="10287">
                  <c:v>902.149</c:v>
                </c:pt>
                <c:pt idx="10288">
                  <c:v>902.19799999999998</c:v>
                </c:pt>
                <c:pt idx="10289">
                  <c:v>902.24699999999996</c:v>
                </c:pt>
                <c:pt idx="10290">
                  <c:v>902.29499999999996</c:v>
                </c:pt>
                <c:pt idx="10291">
                  <c:v>902.34400000000005</c:v>
                </c:pt>
                <c:pt idx="10292">
                  <c:v>902.39300000000003</c:v>
                </c:pt>
                <c:pt idx="10293">
                  <c:v>902.44100000000003</c:v>
                </c:pt>
                <c:pt idx="10294">
                  <c:v>902.49</c:v>
                </c:pt>
                <c:pt idx="10295">
                  <c:v>902.53899999999999</c:v>
                </c:pt>
                <c:pt idx="10296">
                  <c:v>902.58799999999997</c:v>
                </c:pt>
                <c:pt idx="10297">
                  <c:v>902.63599999999997</c:v>
                </c:pt>
                <c:pt idx="10298">
                  <c:v>902.68499999999995</c:v>
                </c:pt>
                <c:pt idx="10299">
                  <c:v>902.73400000000004</c:v>
                </c:pt>
                <c:pt idx="10300">
                  <c:v>902.78200000000004</c:v>
                </c:pt>
                <c:pt idx="10301">
                  <c:v>902.83100000000002</c:v>
                </c:pt>
                <c:pt idx="10302">
                  <c:v>902.88</c:v>
                </c:pt>
                <c:pt idx="10303">
                  <c:v>902.928</c:v>
                </c:pt>
                <c:pt idx="10304">
                  <c:v>902.97699999999998</c:v>
                </c:pt>
                <c:pt idx="10305">
                  <c:v>903.02599999999995</c:v>
                </c:pt>
                <c:pt idx="10306">
                  <c:v>903.07399999999996</c:v>
                </c:pt>
                <c:pt idx="10307">
                  <c:v>903.12300000000005</c:v>
                </c:pt>
                <c:pt idx="10308">
                  <c:v>903.17100000000005</c:v>
                </c:pt>
                <c:pt idx="10309">
                  <c:v>903.22</c:v>
                </c:pt>
                <c:pt idx="10310">
                  <c:v>903.26900000000001</c:v>
                </c:pt>
                <c:pt idx="10311">
                  <c:v>903.31700000000001</c:v>
                </c:pt>
                <c:pt idx="10312">
                  <c:v>903.36599999999999</c:v>
                </c:pt>
                <c:pt idx="10313">
                  <c:v>903.41499999999996</c:v>
                </c:pt>
                <c:pt idx="10314">
                  <c:v>903.46299999999997</c:v>
                </c:pt>
                <c:pt idx="10315">
                  <c:v>903.51199999999994</c:v>
                </c:pt>
                <c:pt idx="10316">
                  <c:v>903.56</c:v>
                </c:pt>
                <c:pt idx="10317">
                  <c:v>903.60900000000004</c:v>
                </c:pt>
                <c:pt idx="10318">
                  <c:v>903.65700000000004</c:v>
                </c:pt>
                <c:pt idx="10319">
                  <c:v>903.70600000000002</c:v>
                </c:pt>
                <c:pt idx="10320">
                  <c:v>903.755</c:v>
                </c:pt>
                <c:pt idx="10321">
                  <c:v>903.803</c:v>
                </c:pt>
                <c:pt idx="10322">
                  <c:v>903.85199999999998</c:v>
                </c:pt>
                <c:pt idx="10323">
                  <c:v>903.9</c:v>
                </c:pt>
                <c:pt idx="10324">
                  <c:v>903.94899999999996</c:v>
                </c:pt>
                <c:pt idx="10325">
                  <c:v>903.99699999999996</c:v>
                </c:pt>
                <c:pt idx="10326">
                  <c:v>904.04600000000005</c:v>
                </c:pt>
                <c:pt idx="10327">
                  <c:v>904.09400000000005</c:v>
                </c:pt>
                <c:pt idx="10328">
                  <c:v>904.14300000000003</c:v>
                </c:pt>
                <c:pt idx="10329">
                  <c:v>904.19100000000003</c:v>
                </c:pt>
                <c:pt idx="10330">
                  <c:v>904.24</c:v>
                </c:pt>
                <c:pt idx="10331">
                  <c:v>904.28800000000001</c:v>
                </c:pt>
                <c:pt idx="10332">
                  <c:v>904.33699999999999</c:v>
                </c:pt>
                <c:pt idx="10333">
                  <c:v>904.38499999999999</c:v>
                </c:pt>
                <c:pt idx="10334">
                  <c:v>904.43399999999997</c:v>
                </c:pt>
                <c:pt idx="10335">
                  <c:v>904.48199999999997</c:v>
                </c:pt>
                <c:pt idx="10336">
                  <c:v>904.53099999999995</c:v>
                </c:pt>
                <c:pt idx="10337">
                  <c:v>904.57899999999995</c:v>
                </c:pt>
                <c:pt idx="10338">
                  <c:v>904.62800000000004</c:v>
                </c:pt>
                <c:pt idx="10339">
                  <c:v>904.67600000000004</c:v>
                </c:pt>
                <c:pt idx="10340">
                  <c:v>904.72500000000002</c:v>
                </c:pt>
                <c:pt idx="10341">
                  <c:v>904.77300000000002</c:v>
                </c:pt>
                <c:pt idx="10342">
                  <c:v>904.822</c:v>
                </c:pt>
                <c:pt idx="10343">
                  <c:v>904.87</c:v>
                </c:pt>
                <c:pt idx="10344">
                  <c:v>904.91899999999998</c:v>
                </c:pt>
                <c:pt idx="10345">
                  <c:v>904.96699999999998</c:v>
                </c:pt>
                <c:pt idx="10346">
                  <c:v>905.01499999999999</c:v>
                </c:pt>
                <c:pt idx="10347">
                  <c:v>905.06399999999996</c:v>
                </c:pt>
                <c:pt idx="10348">
                  <c:v>905.11199999999997</c:v>
                </c:pt>
                <c:pt idx="10349">
                  <c:v>905.16099999999994</c:v>
                </c:pt>
                <c:pt idx="10350">
                  <c:v>905.20899999999995</c:v>
                </c:pt>
                <c:pt idx="10351">
                  <c:v>905.25699999999995</c:v>
                </c:pt>
                <c:pt idx="10352">
                  <c:v>905.30600000000004</c:v>
                </c:pt>
                <c:pt idx="10353">
                  <c:v>905.35400000000004</c:v>
                </c:pt>
                <c:pt idx="10354">
                  <c:v>905.40300000000002</c:v>
                </c:pt>
                <c:pt idx="10355">
                  <c:v>905.45100000000002</c:v>
                </c:pt>
                <c:pt idx="10356">
                  <c:v>905.49900000000002</c:v>
                </c:pt>
                <c:pt idx="10357">
                  <c:v>905.548</c:v>
                </c:pt>
                <c:pt idx="10358">
                  <c:v>905.596</c:v>
                </c:pt>
                <c:pt idx="10359">
                  <c:v>905.64400000000001</c:v>
                </c:pt>
                <c:pt idx="10360">
                  <c:v>905.69299999999998</c:v>
                </c:pt>
                <c:pt idx="10361">
                  <c:v>905.74099999999999</c:v>
                </c:pt>
                <c:pt idx="10362">
                  <c:v>905.78899999999999</c:v>
                </c:pt>
                <c:pt idx="10363">
                  <c:v>905.83799999999997</c:v>
                </c:pt>
                <c:pt idx="10364">
                  <c:v>905.88599999999997</c:v>
                </c:pt>
                <c:pt idx="10365">
                  <c:v>905.93399999999997</c:v>
                </c:pt>
                <c:pt idx="10366">
                  <c:v>905.98299999999995</c:v>
                </c:pt>
                <c:pt idx="10367">
                  <c:v>906.03099999999995</c:v>
                </c:pt>
                <c:pt idx="10368">
                  <c:v>906.07899999999995</c:v>
                </c:pt>
                <c:pt idx="10369">
                  <c:v>906.12800000000004</c:v>
                </c:pt>
                <c:pt idx="10370">
                  <c:v>906.17600000000004</c:v>
                </c:pt>
                <c:pt idx="10371">
                  <c:v>906.22400000000005</c:v>
                </c:pt>
                <c:pt idx="10372">
                  <c:v>906.27200000000005</c:v>
                </c:pt>
                <c:pt idx="10373">
                  <c:v>906.32100000000003</c:v>
                </c:pt>
                <c:pt idx="10374">
                  <c:v>906.36900000000003</c:v>
                </c:pt>
                <c:pt idx="10375">
                  <c:v>906.41700000000003</c:v>
                </c:pt>
                <c:pt idx="10376">
                  <c:v>906.46500000000003</c:v>
                </c:pt>
                <c:pt idx="10377">
                  <c:v>906.51400000000001</c:v>
                </c:pt>
                <c:pt idx="10378">
                  <c:v>906.56200000000001</c:v>
                </c:pt>
                <c:pt idx="10379">
                  <c:v>906.61</c:v>
                </c:pt>
                <c:pt idx="10380">
                  <c:v>906.65800000000002</c:v>
                </c:pt>
                <c:pt idx="10381">
                  <c:v>906.70699999999999</c:v>
                </c:pt>
                <c:pt idx="10382">
                  <c:v>906.755</c:v>
                </c:pt>
                <c:pt idx="10383">
                  <c:v>906.803</c:v>
                </c:pt>
                <c:pt idx="10384">
                  <c:v>906.851</c:v>
                </c:pt>
                <c:pt idx="10385">
                  <c:v>906.9</c:v>
                </c:pt>
                <c:pt idx="10386">
                  <c:v>906.94799999999998</c:v>
                </c:pt>
                <c:pt idx="10387">
                  <c:v>906.99599999999998</c:v>
                </c:pt>
                <c:pt idx="10388">
                  <c:v>907.04399999999998</c:v>
                </c:pt>
                <c:pt idx="10389">
                  <c:v>907.09199999999998</c:v>
                </c:pt>
                <c:pt idx="10390">
                  <c:v>907.14</c:v>
                </c:pt>
                <c:pt idx="10391">
                  <c:v>907.18899999999996</c:v>
                </c:pt>
                <c:pt idx="10392">
                  <c:v>907.23699999999997</c:v>
                </c:pt>
                <c:pt idx="10393">
                  <c:v>907.28499999999997</c:v>
                </c:pt>
                <c:pt idx="10394">
                  <c:v>907.33299999999997</c:v>
                </c:pt>
                <c:pt idx="10395">
                  <c:v>907.38099999999997</c:v>
                </c:pt>
                <c:pt idx="10396">
                  <c:v>907.42899999999997</c:v>
                </c:pt>
                <c:pt idx="10397">
                  <c:v>907.47799999999995</c:v>
                </c:pt>
                <c:pt idx="10398">
                  <c:v>907.52599999999995</c:v>
                </c:pt>
                <c:pt idx="10399">
                  <c:v>907.57399999999996</c:v>
                </c:pt>
                <c:pt idx="10400">
                  <c:v>907.62199999999996</c:v>
                </c:pt>
                <c:pt idx="10401">
                  <c:v>907.67</c:v>
                </c:pt>
                <c:pt idx="10402">
                  <c:v>907.71799999999996</c:v>
                </c:pt>
                <c:pt idx="10403">
                  <c:v>907.76599999999996</c:v>
                </c:pt>
                <c:pt idx="10404">
                  <c:v>907.81399999999996</c:v>
                </c:pt>
                <c:pt idx="10405">
                  <c:v>907.86300000000006</c:v>
                </c:pt>
                <c:pt idx="10406">
                  <c:v>907.91099999999994</c:v>
                </c:pt>
                <c:pt idx="10407">
                  <c:v>907.95899999999995</c:v>
                </c:pt>
                <c:pt idx="10408">
                  <c:v>908.00699999999995</c:v>
                </c:pt>
                <c:pt idx="10409">
                  <c:v>908.05499999999995</c:v>
                </c:pt>
                <c:pt idx="10410">
                  <c:v>908.10299999999995</c:v>
                </c:pt>
                <c:pt idx="10411">
                  <c:v>908.15099999999995</c:v>
                </c:pt>
                <c:pt idx="10412">
                  <c:v>908.19899999999996</c:v>
                </c:pt>
                <c:pt idx="10413">
                  <c:v>908.24699999999996</c:v>
                </c:pt>
                <c:pt idx="10414">
                  <c:v>908.29499999999996</c:v>
                </c:pt>
                <c:pt idx="10415">
                  <c:v>908.34299999999996</c:v>
                </c:pt>
                <c:pt idx="10416">
                  <c:v>908.39099999999996</c:v>
                </c:pt>
                <c:pt idx="10417">
                  <c:v>908.43899999999996</c:v>
                </c:pt>
                <c:pt idx="10418">
                  <c:v>908.48699999999997</c:v>
                </c:pt>
                <c:pt idx="10419">
                  <c:v>908.53499999999997</c:v>
                </c:pt>
                <c:pt idx="10420">
                  <c:v>908.58299999999997</c:v>
                </c:pt>
                <c:pt idx="10421">
                  <c:v>908.63099999999997</c:v>
                </c:pt>
                <c:pt idx="10422">
                  <c:v>908.67899999999997</c:v>
                </c:pt>
                <c:pt idx="10423">
                  <c:v>908.72699999999998</c:v>
                </c:pt>
                <c:pt idx="10424">
                  <c:v>908.77499999999998</c:v>
                </c:pt>
                <c:pt idx="10425">
                  <c:v>908.82299999999998</c:v>
                </c:pt>
                <c:pt idx="10426">
                  <c:v>908.87099999999998</c:v>
                </c:pt>
                <c:pt idx="10427">
                  <c:v>908.91899999999998</c:v>
                </c:pt>
                <c:pt idx="10428">
                  <c:v>908.96699999999998</c:v>
                </c:pt>
                <c:pt idx="10429">
                  <c:v>909.01499999999999</c:v>
                </c:pt>
                <c:pt idx="10430">
                  <c:v>909.06299999999999</c:v>
                </c:pt>
                <c:pt idx="10431">
                  <c:v>909.11099999999999</c:v>
                </c:pt>
                <c:pt idx="10432">
                  <c:v>909.15899999999999</c:v>
                </c:pt>
                <c:pt idx="10433">
                  <c:v>909.20699999999999</c:v>
                </c:pt>
                <c:pt idx="10434">
                  <c:v>909.255</c:v>
                </c:pt>
                <c:pt idx="10435">
                  <c:v>909.303</c:v>
                </c:pt>
                <c:pt idx="10436">
                  <c:v>909.351</c:v>
                </c:pt>
                <c:pt idx="10437">
                  <c:v>909.399</c:v>
                </c:pt>
                <c:pt idx="10438">
                  <c:v>909.447</c:v>
                </c:pt>
                <c:pt idx="10439">
                  <c:v>909.495</c:v>
                </c:pt>
                <c:pt idx="10440">
                  <c:v>909.54200000000003</c:v>
                </c:pt>
                <c:pt idx="10441">
                  <c:v>909.59</c:v>
                </c:pt>
                <c:pt idx="10442">
                  <c:v>909.63800000000003</c:v>
                </c:pt>
                <c:pt idx="10443">
                  <c:v>909.68600000000004</c:v>
                </c:pt>
                <c:pt idx="10444">
                  <c:v>909.73400000000004</c:v>
                </c:pt>
                <c:pt idx="10445">
                  <c:v>909.78200000000004</c:v>
                </c:pt>
                <c:pt idx="10446">
                  <c:v>909.83</c:v>
                </c:pt>
                <c:pt idx="10447">
                  <c:v>909.87800000000004</c:v>
                </c:pt>
                <c:pt idx="10448">
                  <c:v>909.92499999999995</c:v>
                </c:pt>
                <c:pt idx="10449">
                  <c:v>909.97299999999996</c:v>
                </c:pt>
                <c:pt idx="10450">
                  <c:v>910.02099999999996</c:v>
                </c:pt>
                <c:pt idx="10451">
                  <c:v>910.06899999999996</c:v>
                </c:pt>
                <c:pt idx="10452">
                  <c:v>910.11699999999996</c:v>
                </c:pt>
                <c:pt idx="10453">
                  <c:v>910.16499999999996</c:v>
                </c:pt>
                <c:pt idx="10454">
                  <c:v>910.21199999999999</c:v>
                </c:pt>
                <c:pt idx="10455">
                  <c:v>910.26</c:v>
                </c:pt>
                <c:pt idx="10456">
                  <c:v>910.30799999999999</c:v>
                </c:pt>
                <c:pt idx="10457">
                  <c:v>910.35599999999999</c:v>
                </c:pt>
                <c:pt idx="10458">
                  <c:v>910.404</c:v>
                </c:pt>
                <c:pt idx="10459">
                  <c:v>910.45100000000002</c:v>
                </c:pt>
                <c:pt idx="10460">
                  <c:v>910.49900000000002</c:v>
                </c:pt>
                <c:pt idx="10461">
                  <c:v>910.54700000000003</c:v>
                </c:pt>
                <c:pt idx="10462">
                  <c:v>910.59500000000003</c:v>
                </c:pt>
                <c:pt idx="10463">
                  <c:v>910.64300000000003</c:v>
                </c:pt>
                <c:pt idx="10464">
                  <c:v>910.69</c:v>
                </c:pt>
                <c:pt idx="10465">
                  <c:v>910.73800000000006</c:v>
                </c:pt>
                <c:pt idx="10466">
                  <c:v>910.78599999999994</c:v>
                </c:pt>
                <c:pt idx="10467">
                  <c:v>910.83399999999995</c:v>
                </c:pt>
                <c:pt idx="10468">
                  <c:v>910.88099999999997</c:v>
                </c:pt>
                <c:pt idx="10469">
                  <c:v>910.92899999999997</c:v>
                </c:pt>
                <c:pt idx="10470">
                  <c:v>910.97699999999998</c:v>
                </c:pt>
                <c:pt idx="10471">
                  <c:v>911.02499999999998</c:v>
                </c:pt>
                <c:pt idx="10472">
                  <c:v>911.072</c:v>
                </c:pt>
                <c:pt idx="10473">
                  <c:v>911.12</c:v>
                </c:pt>
                <c:pt idx="10474">
                  <c:v>911.16800000000001</c:v>
                </c:pt>
                <c:pt idx="10475">
                  <c:v>911.21500000000003</c:v>
                </c:pt>
                <c:pt idx="10476">
                  <c:v>911.26300000000003</c:v>
                </c:pt>
                <c:pt idx="10477">
                  <c:v>911.31100000000004</c:v>
                </c:pt>
                <c:pt idx="10478">
                  <c:v>911.35900000000004</c:v>
                </c:pt>
                <c:pt idx="10479">
                  <c:v>911.40599999999995</c:v>
                </c:pt>
                <c:pt idx="10480">
                  <c:v>911.45399999999995</c:v>
                </c:pt>
                <c:pt idx="10481">
                  <c:v>911.50199999999995</c:v>
                </c:pt>
                <c:pt idx="10482">
                  <c:v>911.54899999999998</c:v>
                </c:pt>
                <c:pt idx="10483">
                  <c:v>911.59699999999998</c:v>
                </c:pt>
                <c:pt idx="10484">
                  <c:v>911.64499999999998</c:v>
                </c:pt>
                <c:pt idx="10485">
                  <c:v>911.69200000000001</c:v>
                </c:pt>
                <c:pt idx="10486">
                  <c:v>911.74</c:v>
                </c:pt>
                <c:pt idx="10487">
                  <c:v>911.78800000000001</c:v>
                </c:pt>
                <c:pt idx="10488">
                  <c:v>911.83500000000004</c:v>
                </c:pt>
                <c:pt idx="10489">
                  <c:v>911.88300000000004</c:v>
                </c:pt>
                <c:pt idx="10490">
                  <c:v>911.93</c:v>
                </c:pt>
                <c:pt idx="10491">
                  <c:v>911.97799999999995</c:v>
                </c:pt>
                <c:pt idx="10492">
                  <c:v>912.02599999999995</c:v>
                </c:pt>
                <c:pt idx="10493">
                  <c:v>912.07299999999998</c:v>
                </c:pt>
                <c:pt idx="10494">
                  <c:v>912.12099999999998</c:v>
                </c:pt>
                <c:pt idx="10495">
                  <c:v>912.16800000000001</c:v>
                </c:pt>
                <c:pt idx="10496">
                  <c:v>912.21600000000001</c:v>
                </c:pt>
                <c:pt idx="10497">
                  <c:v>912.26400000000001</c:v>
                </c:pt>
                <c:pt idx="10498">
                  <c:v>912.31100000000004</c:v>
                </c:pt>
                <c:pt idx="10499">
                  <c:v>912.35900000000004</c:v>
                </c:pt>
                <c:pt idx="10500">
                  <c:v>912.40599999999995</c:v>
                </c:pt>
                <c:pt idx="10501">
                  <c:v>912.45399999999995</c:v>
                </c:pt>
                <c:pt idx="10502">
                  <c:v>912.50099999999998</c:v>
                </c:pt>
                <c:pt idx="10503">
                  <c:v>912.54899999999998</c:v>
                </c:pt>
                <c:pt idx="10504">
                  <c:v>912.59699999999998</c:v>
                </c:pt>
                <c:pt idx="10505">
                  <c:v>912.64400000000001</c:v>
                </c:pt>
                <c:pt idx="10506">
                  <c:v>912.69200000000001</c:v>
                </c:pt>
                <c:pt idx="10507">
                  <c:v>912.73900000000003</c:v>
                </c:pt>
                <c:pt idx="10508">
                  <c:v>912.78700000000003</c:v>
                </c:pt>
                <c:pt idx="10509">
                  <c:v>912.83399999999995</c:v>
                </c:pt>
                <c:pt idx="10510">
                  <c:v>912.88199999999995</c:v>
                </c:pt>
                <c:pt idx="10511">
                  <c:v>912.92899999999997</c:v>
                </c:pt>
                <c:pt idx="10512">
                  <c:v>912.97699999999998</c:v>
                </c:pt>
                <c:pt idx="10513">
                  <c:v>913.024</c:v>
                </c:pt>
                <c:pt idx="10514">
                  <c:v>913.072</c:v>
                </c:pt>
                <c:pt idx="10515">
                  <c:v>913.11900000000003</c:v>
                </c:pt>
                <c:pt idx="10516">
                  <c:v>913.16700000000003</c:v>
                </c:pt>
                <c:pt idx="10517">
                  <c:v>913.21400000000006</c:v>
                </c:pt>
                <c:pt idx="10518">
                  <c:v>913.26199999999994</c:v>
                </c:pt>
                <c:pt idx="10519">
                  <c:v>913.30899999999997</c:v>
                </c:pt>
                <c:pt idx="10520">
                  <c:v>913.35699999999997</c:v>
                </c:pt>
                <c:pt idx="10521">
                  <c:v>913.404</c:v>
                </c:pt>
                <c:pt idx="10522">
                  <c:v>913.45100000000002</c:v>
                </c:pt>
                <c:pt idx="10523">
                  <c:v>913.49900000000002</c:v>
                </c:pt>
                <c:pt idx="10524">
                  <c:v>913.54600000000005</c:v>
                </c:pt>
                <c:pt idx="10525">
                  <c:v>913.59400000000005</c:v>
                </c:pt>
                <c:pt idx="10526">
                  <c:v>913.64099999999996</c:v>
                </c:pt>
                <c:pt idx="10527">
                  <c:v>913.68899999999996</c:v>
                </c:pt>
                <c:pt idx="10528">
                  <c:v>913.73599999999999</c:v>
                </c:pt>
                <c:pt idx="10529">
                  <c:v>913.78300000000002</c:v>
                </c:pt>
                <c:pt idx="10530">
                  <c:v>913.83100000000002</c:v>
                </c:pt>
                <c:pt idx="10531">
                  <c:v>913.87800000000004</c:v>
                </c:pt>
                <c:pt idx="10532">
                  <c:v>913.92600000000004</c:v>
                </c:pt>
                <c:pt idx="10533">
                  <c:v>913.97299999999996</c:v>
                </c:pt>
                <c:pt idx="10534">
                  <c:v>914.02</c:v>
                </c:pt>
                <c:pt idx="10535">
                  <c:v>914.06799999999998</c:v>
                </c:pt>
                <c:pt idx="10536">
                  <c:v>914.11500000000001</c:v>
                </c:pt>
                <c:pt idx="10537">
                  <c:v>914.16200000000003</c:v>
                </c:pt>
                <c:pt idx="10538">
                  <c:v>914.21</c:v>
                </c:pt>
                <c:pt idx="10539">
                  <c:v>914.25699999999995</c:v>
                </c:pt>
                <c:pt idx="10540">
                  <c:v>914.30499999999995</c:v>
                </c:pt>
                <c:pt idx="10541">
                  <c:v>914.35199999999998</c:v>
                </c:pt>
                <c:pt idx="10542">
                  <c:v>914.399</c:v>
                </c:pt>
                <c:pt idx="10543">
                  <c:v>914.447</c:v>
                </c:pt>
                <c:pt idx="10544">
                  <c:v>914.49400000000003</c:v>
                </c:pt>
                <c:pt idx="10545">
                  <c:v>914.54100000000005</c:v>
                </c:pt>
                <c:pt idx="10546">
                  <c:v>914.58799999999997</c:v>
                </c:pt>
                <c:pt idx="10547">
                  <c:v>914.63599999999997</c:v>
                </c:pt>
                <c:pt idx="10548">
                  <c:v>914.68299999999999</c:v>
                </c:pt>
                <c:pt idx="10549">
                  <c:v>914.73</c:v>
                </c:pt>
                <c:pt idx="10550">
                  <c:v>914.77800000000002</c:v>
                </c:pt>
                <c:pt idx="10551">
                  <c:v>914.82500000000005</c:v>
                </c:pt>
                <c:pt idx="10552">
                  <c:v>914.87199999999996</c:v>
                </c:pt>
                <c:pt idx="10553">
                  <c:v>914.91899999999998</c:v>
                </c:pt>
                <c:pt idx="10554">
                  <c:v>914.96699999999998</c:v>
                </c:pt>
                <c:pt idx="10555">
                  <c:v>915.01400000000001</c:v>
                </c:pt>
                <c:pt idx="10556">
                  <c:v>915.06100000000004</c:v>
                </c:pt>
                <c:pt idx="10557">
                  <c:v>915.10900000000004</c:v>
                </c:pt>
                <c:pt idx="10558">
                  <c:v>915.15599999999995</c:v>
                </c:pt>
                <c:pt idx="10559">
                  <c:v>915.20299999999997</c:v>
                </c:pt>
                <c:pt idx="10560">
                  <c:v>915.25</c:v>
                </c:pt>
                <c:pt idx="10561">
                  <c:v>915.29700000000003</c:v>
                </c:pt>
                <c:pt idx="10562">
                  <c:v>915.34500000000003</c:v>
                </c:pt>
                <c:pt idx="10563">
                  <c:v>915.39200000000005</c:v>
                </c:pt>
                <c:pt idx="10564">
                  <c:v>915.43899999999996</c:v>
                </c:pt>
                <c:pt idx="10565">
                  <c:v>915.48599999999999</c:v>
                </c:pt>
                <c:pt idx="10566">
                  <c:v>915.53399999999999</c:v>
                </c:pt>
                <c:pt idx="10567">
                  <c:v>915.58100000000002</c:v>
                </c:pt>
                <c:pt idx="10568">
                  <c:v>915.62800000000004</c:v>
                </c:pt>
                <c:pt idx="10569">
                  <c:v>915.67499999999995</c:v>
                </c:pt>
                <c:pt idx="10570">
                  <c:v>915.72199999999998</c:v>
                </c:pt>
                <c:pt idx="10571">
                  <c:v>915.76900000000001</c:v>
                </c:pt>
                <c:pt idx="10572">
                  <c:v>915.81700000000001</c:v>
                </c:pt>
                <c:pt idx="10573">
                  <c:v>915.86400000000003</c:v>
                </c:pt>
                <c:pt idx="10574">
                  <c:v>915.91099999999994</c:v>
                </c:pt>
                <c:pt idx="10575">
                  <c:v>915.95799999999997</c:v>
                </c:pt>
                <c:pt idx="10576">
                  <c:v>916.005</c:v>
                </c:pt>
                <c:pt idx="10577">
                  <c:v>916.05200000000002</c:v>
                </c:pt>
                <c:pt idx="10578">
                  <c:v>916.09900000000005</c:v>
                </c:pt>
                <c:pt idx="10579">
                  <c:v>916.14700000000005</c:v>
                </c:pt>
                <c:pt idx="10580">
                  <c:v>916.19399999999996</c:v>
                </c:pt>
                <c:pt idx="10581">
                  <c:v>916.24099999999999</c:v>
                </c:pt>
                <c:pt idx="10582">
                  <c:v>916.28800000000001</c:v>
                </c:pt>
                <c:pt idx="10583">
                  <c:v>916.33500000000004</c:v>
                </c:pt>
                <c:pt idx="10584">
                  <c:v>916.38199999999995</c:v>
                </c:pt>
                <c:pt idx="10585">
                  <c:v>916.42899999999997</c:v>
                </c:pt>
                <c:pt idx="10586">
                  <c:v>916.476</c:v>
                </c:pt>
                <c:pt idx="10587">
                  <c:v>916.52300000000002</c:v>
                </c:pt>
                <c:pt idx="10588">
                  <c:v>916.57</c:v>
                </c:pt>
                <c:pt idx="10589">
                  <c:v>916.61800000000005</c:v>
                </c:pt>
                <c:pt idx="10590">
                  <c:v>916.66499999999996</c:v>
                </c:pt>
                <c:pt idx="10591">
                  <c:v>916.71199999999999</c:v>
                </c:pt>
                <c:pt idx="10592">
                  <c:v>916.75900000000001</c:v>
                </c:pt>
                <c:pt idx="10593">
                  <c:v>916.80600000000004</c:v>
                </c:pt>
                <c:pt idx="10594">
                  <c:v>916.85299999999995</c:v>
                </c:pt>
                <c:pt idx="10595">
                  <c:v>916.9</c:v>
                </c:pt>
                <c:pt idx="10596">
                  <c:v>916.947</c:v>
                </c:pt>
                <c:pt idx="10597">
                  <c:v>916.99400000000003</c:v>
                </c:pt>
                <c:pt idx="10598">
                  <c:v>917.04100000000005</c:v>
                </c:pt>
                <c:pt idx="10599">
                  <c:v>917.08799999999997</c:v>
                </c:pt>
                <c:pt idx="10600">
                  <c:v>917.13499999999999</c:v>
                </c:pt>
                <c:pt idx="10601">
                  <c:v>917.18200000000002</c:v>
                </c:pt>
                <c:pt idx="10602">
                  <c:v>917.22900000000004</c:v>
                </c:pt>
                <c:pt idx="10603">
                  <c:v>917.27599999999995</c:v>
                </c:pt>
                <c:pt idx="10604">
                  <c:v>917.32299999999998</c:v>
                </c:pt>
                <c:pt idx="10605">
                  <c:v>917.37</c:v>
                </c:pt>
                <c:pt idx="10606">
                  <c:v>917.41700000000003</c:v>
                </c:pt>
                <c:pt idx="10607">
                  <c:v>917.46400000000006</c:v>
                </c:pt>
                <c:pt idx="10608">
                  <c:v>917.51099999999997</c:v>
                </c:pt>
                <c:pt idx="10609">
                  <c:v>917.55799999999999</c:v>
                </c:pt>
                <c:pt idx="10610">
                  <c:v>917.60500000000002</c:v>
                </c:pt>
                <c:pt idx="10611">
                  <c:v>917.65200000000004</c:v>
                </c:pt>
                <c:pt idx="10612">
                  <c:v>917.69899999999996</c:v>
                </c:pt>
                <c:pt idx="10613">
                  <c:v>917.74599999999998</c:v>
                </c:pt>
                <c:pt idx="10614">
                  <c:v>917.79200000000003</c:v>
                </c:pt>
                <c:pt idx="10615">
                  <c:v>917.83900000000006</c:v>
                </c:pt>
                <c:pt idx="10616">
                  <c:v>917.88599999999997</c:v>
                </c:pt>
                <c:pt idx="10617">
                  <c:v>917.93299999999999</c:v>
                </c:pt>
                <c:pt idx="10618">
                  <c:v>917.98</c:v>
                </c:pt>
                <c:pt idx="10619">
                  <c:v>918.02700000000004</c:v>
                </c:pt>
                <c:pt idx="10620">
                  <c:v>918.07399999999996</c:v>
                </c:pt>
                <c:pt idx="10621">
                  <c:v>918.12099999999998</c:v>
                </c:pt>
                <c:pt idx="10622">
                  <c:v>918.16800000000001</c:v>
                </c:pt>
                <c:pt idx="10623">
                  <c:v>918.21500000000003</c:v>
                </c:pt>
                <c:pt idx="10624">
                  <c:v>918.26099999999997</c:v>
                </c:pt>
                <c:pt idx="10625">
                  <c:v>918.30799999999999</c:v>
                </c:pt>
                <c:pt idx="10626">
                  <c:v>918.35500000000002</c:v>
                </c:pt>
                <c:pt idx="10627">
                  <c:v>918.40200000000004</c:v>
                </c:pt>
                <c:pt idx="10628">
                  <c:v>918.44899999999996</c:v>
                </c:pt>
                <c:pt idx="10629">
                  <c:v>918.49599999999998</c:v>
                </c:pt>
                <c:pt idx="10630">
                  <c:v>918.54300000000001</c:v>
                </c:pt>
                <c:pt idx="10631">
                  <c:v>918.58900000000006</c:v>
                </c:pt>
                <c:pt idx="10632">
                  <c:v>918.63599999999997</c:v>
                </c:pt>
                <c:pt idx="10633">
                  <c:v>918.68299999999999</c:v>
                </c:pt>
                <c:pt idx="10634">
                  <c:v>918.73</c:v>
                </c:pt>
                <c:pt idx="10635">
                  <c:v>918.77700000000004</c:v>
                </c:pt>
                <c:pt idx="10636">
                  <c:v>918.82299999999998</c:v>
                </c:pt>
                <c:pt idx="10637">
                  <c:v>918.87</c:v>
                </c:pt>
                <c:pt idx="10638">
                  <c:v>918.91700000000003</c:v>
                </c:pt>
                <c:pt idx="10639">
                  <c:v>918.96400000000006</c:v>
                </c:pt>
                <c:pt idx="10640">
                  <c:v>919.01099999999997</c:v>
                </c:pt>
                <c:pt idx="10641">
                  <c:v>919.05700000000002</c:v>
                </c:pt>
                <c:pt idx="10642">
                  <c:v>919.10400000000004</c:v>
                </c:pt>
                <c:pt idx="10643">
                  <c:v>919.15099999999995</c:v>
                </c:pt>
                <c:pt idx="10644">
                  <c:v>919.19799999999998</c:v>
                </c:pt>
                <c:pt idx="10645">
                  <c:v>919.24400000000003</c:v>
                </c:pt>
                <c:pt idx="10646">
                  <c:v>919.29100000000005</c:v>
                </c:pt>
                <c:pt idx="10647">
                  <c:v>919.33799999999997</c:v>
                </c:pt>
                <c:pt idx="10648">
                  <c:v>919.38499999999999</c:v>
                </c:pt>
                <c:pt idx="10649">
                  <c:v>919.43100000000004</c:v>
                </c:pt>
                <c:pt idx="10650">
                  <c:v>919.47799999999995</c:v>
                </c:pt>
                <c:pt idx="10651">
                  <c:v>919.52499999999998</c:v>
                </c:pt>
                <c:pt idx="10652">
                  <c:v>919.572</c:v>
                </c:pt>
                <c:pt idx="10653">
                  <c:v>919.61800000000005</c:v>
                </c:pt>
                <c:pt idx="10654">
                  <c:v>919.66499999999996</c:v>
                </c:pt>
                <c:pt idx="10655">
                  <c:v>919.71199999999999</c:v>
                </c:pt>
                <c:pt idx="10656">
                  <c:v>919.75800000000004</c:v>
                </c:pt>
                <c:pt idx="10657">
                  <c:v>919.80499999999995</c:v>
                </c:pt>
                <c:pt idx="10658">
                  <c:v>919.85199999999998</c:v>
                </c:pt>
                <c:pt idx="10659">
                  <c:v>919.89800000000002</c:v>
                </c:pt>
                <c:pt idx="10660">
                  <c:v>919.94500000000005</c:v>
                </c:pt>
                <c:pt idx="10661">
                  <c:v>919.99199999999996</c:v>
                </c:pt>
                <c:pt idx="10662">
                  <c:v>920.03800000000001</c:v>
                </c:pt>
                <c:pt idx="10663">
                  <c:v>920.08500000000004</c:v>
                </c:pt>
                <c:pt idx="10664">
                  <c:v>920.13199999999995</c:v>
                </c:pt>
                <c:pt idx="10665">
                  <c:v>920.178</c:v>
                </c:pt>
                <c:pt idx="10666">
                  <c:v>920.22500000000002</c:v>
                </c:pt>
                <c:pt idx="10667">
                  <c:v>920.27200000000005</c:v>
                </c:pt>
                <c:pt idx="10668">
                  <c:v>920.31799999999998</c:v>
                </c:pt>
                <c:pt idx="10669">
                  <c:v>920.36500000000001</c:v>
                </c:pt>
                <c:pt idx="10670">
                  <c:v>920.41200000000003</c:v>
                </c:pt>
                <c:pt idx="10671">
                  <c:v>920.45799999999997</c:v>
                </c:pt>
                <c:pt idx="10672">
                  <c:v>920.505</c:v>
                </c:pt>
                <c:pt idx="10673">
                  <c:v>920.55100000000004</c:v>
                </c:pt>
                <c:pt idx="10674">
                  <c:v>920.59799999999996</c:v>
                </c:pt>
                <c:pt idx="10675">
                  <c:v>920.64400000000001</c:v>
                </c:pt>
                <c:pt idx="10676">
                  <c:v>920.69100000000003</c:v>
                </c:pt>
                <c:pt idx="10677">
                  <c:v>920.73800000000006</c:v>
                </c:pt>
                <c:pt idx="10678">
                  <c:v>920.78399999999999</c:v>
                </c:pt>
                <c:pt idx="10679">
                  <c:v>920.83100000000002</c:v>
                </c:pt>
                <c:pt idx="10680">
                  <c:v>920.87699999999995</c:v>
                </c:pt>
                <c:pt idx="10681">
                  <c:v>920.92399999999998</c:v>
                </c:pt>
                <c:pt idx="10682">
                  <c:v>920.97</c:v>
                </c:pt>
                <c:pt idx="10683">
                  <c:v>921.01700000000005</c:v>
                </c:pt>
                <c:pt idx="10684">
                  <c:v>921.06399999999996</c:v>
                </c:pt>
                <c:pt idx="10685">
                  <c:v>921.11</c:v>
                </c:pt>
                <c:pt idx="10686">
                  <c:v>921.15700000000004</c:v>
                </c:pt>
                <c:pt idx="10687">
                  <c:v>921.20299999999997</c:v>
                </c:pt>
                <c:pt idx="10688">
                  <c:v>921.25</c:v>
                </c:pt>
                <c:pt idx="10689">
                  <c:v>921.29600000000005</c:v>
                </c:pt>
                <c:pt idx="10690">
                  <c:v>921.34299999999996</c:v>
                </c:pt>
                <c:pt idx="10691">
                  <c:v>921.38900000000001</c:v>
                </c:pt>
                <c:pt idx="10692">
                  <c:v>921.43600000000004</c:v>
                </c:pt>
                <c:pt idx="10693">
                  <c:v>921.48199999999997</c:v>
                </c:pt>
                <c:pt idx="10694">
                  <c:v>921.529</c:v>
                </c:pt>
                <c:pt idx="10695">
                  <c:v>921.57500000000005</c:v>
                </c:pt>
                <c:pt idx="10696">
                  <c:v>921.62099999999998</c:v>
                </c:pt>
                <c:pt idx="10697">
                  <c:v>921.66800000000001</c:v>
                </c:pt>
                <c:pt idx="10698">
                  <c:v>921.71400000000006</c:v>
                </c:pt>
                <c:pt idx="10699">
                  <c:v>921.76099999999997</c:v>
                </c:pt>
                <c:pt idx="10700">
                  <c:v>921.80700000000002</c:v>
                </c:pt>
                <c:pt idx="10701">
                  <c:v>921.85400000000004</c:v>
                </c:pt>
                <c:pt idx="10702">
                  <c:v>921.9</c:v>
                </c:pt>
                <c:pt idx="10703">
                  <c:v>921.947</c:v>
                </c:pt>
                <c:pt idx="10704">
                  <c:v>921.99300000000005</c:v>
                </c:pt>
                <c:pt idx="10705">
                  <c:v>922.03899999999999</c:v>
                </c:pt>
                <c:pt idx="10706">
                  <c:v>922.08600000000001</c:v>
                </c:pt>
                <c:pt idx="10707">
                  <c:v>922.13199999999995</c:v>
                </c:pt>
                <c:pt idx="10708">
                  <c:v>922.17899999999997</c:v>
                </c:pt>
                <c:pt idx="10709">
                  <c:v>922.22500000000002</c:v>
                </c:pt>
                <c:pt idx="10710">
                  <c:v>922.27099999999996</c:v>
                </c:pt>
                <c:pt idx="10711">
                  <c:v>922.31799999999998</c:v>
                </c:pt>
                <c:pt idx="10712">
                  <c:v>922.36400000000003</c:v>
                </c:pt>
                <c:pt idx="10713">
                  <c:v>922.41099999999994</c:v>
                </c:pt>
                <c:pt idx="10714">
                  <c:v>922.45699999999999</c:v>
                </c:pt>
                <c:pt idx="10715">
                  <c:v>922.50300000000004</c:v>
                </c:pt>
                <c:pt idx="10716">
                  <c:v>922.55</c:v>
                </c:pt>
                <c:pt idx="10717">
                  <c:v>922.596</c:v>
                </c:pt>
                <c:pt idx="10718">
                  <c:v>922.64200000000005</c:v>
                </c:pt>
                <c:pt idx="10719">
                  <c:v>922.68899999999996</c:v>
                </c:pt>
                <c:pt idx="10720">
                  <c:v>922.73500000000001</c:v>
                </c:pt>
                <c:pt idx="10721">
                  <c:v>922.78099999999995</c:v>
                </c:pt>
                <c:pt idx="10722">
                  <c:v>922.82799999999997</c:v>
                </c:pt>
                <c:pt idx="10723">
                  <c:v>922.87400000000002</c:v>
                </c:pt>
                <c:pt idx="10724">
                  <c:v>922.92</c:v>
                </c:pt>
                <c:pt idx="10725">
                  <c:v>922.96699999999998</c:v>
                </c:pt>
                <c:pt idx="10726">
                  <c:v>923.01300000000003</c:v>
                </c:pt>
                <c:pt idx="10727">
                  <c:v>923.05899999999997</c:v>
                </c:pt>
                <c:pt idx="10728">
                  <c:v>923.10500000000002</c:v>
                </c:pt>
                <c:pt idx="10729">
                  <c:v>923.15200000000004</c:v>
                </c:pt>
                <c:pt idx="10730">
                  <c:v>923.19799999999998</c:v>
                </c:pt>
                <c:pt idx="10731">
                  <c:v>923.24400000000003</c:v>
                </c:pt>
                <c:pt idx="10732">
                  <c:v>923.29100000000005</c:v>
                </c:pt>
                <c:pt idx="10733">
                  <c:v>923.33699999999999</c:v>
                </c:pt>
                <c:pt idx="10734">
                  <c:v>923.38300000000004</c:v>
                </c:pt>
                <c:pt idx="10735">
                  <c:v>923.42899999999997</c:v>
                </c:pt>
                <c:pt idx="10736">
                  <c:v>923.476</c:v>
                </c:pt>
                <c:pt idx="10737">
                  <c:v>923.52200000000005</c:v>
                </c:pt>
                <c:pt idx="10738">
                  <c:v>923.56799999999998</c:v>
                </c:pt>
                <c:pt idx="10739">
                  <c:v>923.61400000000003</c:v>
                </c:pt>
                <c:pt idx="10740">
                  <c:v>923.66</c:v>
                </c:pt>
                <c:pt idx="10741">
                  <c:v>923.70699999999999</c:v>
                </c:pt>
                <c:pt idx="10742">
                  <c:v>923.75300000000004</c:v>
                </c:pt>
                <c:pt idx="10743">
                  <c:v>923.79899999999998</c:v>
                </c:pt>
                <c:pt idx="10744">
                  <c:v>923.84500000000003</c:v>
                </c:pt>
                <c:pt idx="10745">
                  <c:v>923.89099999999996</c:v>
                </c:pt>
                <c:pt idx="10746">
                  <c:v>923.93799999999999</c:v>
                </c:pt>
                <c:pt idx="10747">
                  <c:v>923.98400000000004</c:v>
                </c:pt>
                <c:pt idx="10748">
                  <c:v>924.03</c:v>
                </c:pt>
                <c:pt idx="10749">
                  <c:v>924.07600000000002</c:v>
                </c:pt>
                <c:pt idx="10750">
                  <c:v>924.12199999999996</c:v>
                </c:pt>
                <c:pt idx="10751">
                  <c:v>924.16800000000001</c:v>
                </c:pt>
                <c:pt idx="10752">
                  <c:v>924.21500000000003</c:v>
                </c:pt>
                <c:pt idx="10753">
                  <c:v>924.26099999999997</c:v>
                </c:pt>
                <c:pt idx="10754">
                  <c:v>924.30700000000002</c:v>
                </c:pt>
                <c:pt idx="10755">
                  <c:v>924.35299999999995</c:v>
                </c:pt>
                <c:pt idx="10756">
                  <c:v>925.16499999999996</c:v>
                </c:pt>
                <c:pt idx="10757">
                  <c:v>925.21500000000003</c:v>
                </c:pt>
                <c:pt idx="10758">
                  <c:v>925.26499999999999</c:v>
                </c:pt>
                <c:pt idx="10759">
                  <c:v>925.31500000000005</c:v>
                </c:pt>
                <c:pt idx="10760">
                  <c:v>925.36500000000001</c:v>
                </c:pt>
                <c:pt idx="10761">
                  <c:v>925.41499999999996</c:v>
                </c:pt>
                <c:pt idx="10762">
                  <c:v>925.46500000000003</c:v>
                </c:pt>
                <c:pt idx="10763">
                  <c:v>925.51499999999999</c:v>
                </c:pt>
                <c:pt idx="10764">
                  <c:v>925.56500000000005</c:v>
                </c:pt>
                <c:pt idx="10765">
                  <c:v>925.61500000000001</c:v>
                </c:pt>
                <c:pt idx="10766">
                  <c:v>925.66499999999996</c:v>
                </c:pt>
                <c:pt idx="10767">
                  <c:v>925.71500000000003</c:v>
                </c:pt>
                <c:pt idx="10768">
                  <c:v>925.76499999999999</c:v>
                </c:pt>
                <c:pt idx="10769">
                  <c:v>925.81399999999996</c:v>
                </c:pt>
                <c:pt idx="10770">
                  <c:v>925.86400000000003</c:v>
                </c:pt>
                <c:pt idx="10771">
                  <c:v>925.91399999999999</c:v>
                </c:pt>
                <c:pt idx="10772">
                  <c:v>925.96400000000006</c:v>
                </c:pt>
                <c:pt idx="10773">
                  <c:v>926.01400000000001</c:v>
                </c:pt>
                <c:pt idx="10774">
                  <c:v>926.06399999999996</c:v>
                </c:pt>
                <c:pt idx="10775">
                  <c:v>926.11400000000003</c:v>
                </c:pt>
                <c:pt idx="10776">
                  <c:v>926.16399999999999</c:v>
                </c:pt>
                <c:pt idx="10777">
                  <c:v>926.21299999999997</c:v>
                </c:pt>
                <c:pt idx="10778">
                  <c:v>926.26300000000003</c:v>
                </c:pt>
                <c:pt idx="10779">
                  <c:v>926.31299999999999</c:v>
                </c:pt>
                <c:pt idx="10780">
                  <c:v>926.36300000000006</c:v>
                </c:pt>
                <c:pt idx="10781">
                  <c:v>926.41300000000001</c:v>
                </c:pt>
                <c:pt idx="10782">
                  <c:v>926.46299999999997</c:v>
                </c:pt>
                <c:pt idx="10783">
                  <c:v>926.51300000000003</c:v>
                </c:pt>
                <c:pt idx="10784">
                  <c:v>926.56200000000001</c:v>
                </c:pt>
                <c:pt idx="10785">
                  <c:v>926.61199999999997</c:v>
                </c:pt>
                <c:pt idx="10786">
                  <c:v>926.66200000000003</c:v>
                </c:pt>
                <c:pt idx="10787">
                  <c:v>926.71199999999999</c:v>
                </c:pt>
                <c:pt idx="10788">
                  <c:v>926.76199999999994</c:v>
                </c:pt>
                <c:pt idx="10789">
                  <c:v>926.81100000000004</c:v>
                </c:pt>
                <c:pt idx="10790">
                  <c:v>926.86099999999999</c:v>
                </c:pt>
                <c:pt idx="10791">
                  <c:v>926.91099999999994</c:v>
                </c:pt>
                <c:pt idx="10792">
                  <c:v>926.96100000000001</c:v>
                </c:pt>
                <c:pt idx="10793">
                  <c:v>927.01099999999997</c:v>
                </c:pt>
                <c:pt idx="10794">
                  <c:v>927.06</c:v>
                </c:pt>
                <c:pt idx="10795">
                  <c:v>927.11</c:v>
                </c:pt>
                <c:pt idx="10796">
                  <c:v>927.16</c:v>
                </c:pt>
                <c:pt idx="10797">
                  <c:v>927.21</c:v>
                </c:pt>
                <c:pt idx="10798">
                  <c:v>927.25900000000001</c:v>
                </c:pt>
                <c:pt idx="10799">
                  <c:v>927.30899999999997</c:v>
                </c:pt>
                <c:pt idx="10800">
                  <c:v>927.35900000000004</c:v>
                </c:pt>
                <c:pt idx="10801">
                  <c:v>927.40899999999999</c:v>
                </c:pt>
                <c:pt idx="10802">
                  <c:v>927.45799999999997</c:v>
                </c:pt>
                <c:pt idx="10803">
                  <c:v>927.50800000000004</c:v>
                </c:pt>
                <c:pt idx="10804">
                  <c:v>927.55799999999999</c:v>
                </c:pt>
                <c:pt idx="10805">
                  <c:v>927.60699999999997</c:v>
                </c:pt>
                <c:pt idx="10806">
                  <c:v>927.65700000000004</c:v>
                </c:pt>
                <c:pt idx="10807">
                  <c:v>927.70699999999999</c:v>
                </c:pt>
                <c:pt idx="10808">
                  <c:v>927.75699999999995</c:v>
                </c:pt>
                <c:pt idx="10809">
                  <c:v>927.80600000000004</c:v>
                </c:pt>
                <c:pt idx="10810">
                  <c:v>927.85599999999999</c:v>
                </c:pt>
                <c:pt idx="10811">
                  <c:v>927.90599999999995</c:v>
                </c:pt>
                <c:pt idx="10812">
                  <c:v>927.95500000000004</c:v>
                </c:pt>
                <c:pt idx="10813">
                  <c:v>928.005</c:v>
                </c:pt>
                <c:pt idx="10814">
                  <c:v>928.05499999999995</c:v>
                </c:pt>
                <c:pt idx="10815">
                  <c:v>928.10400000000004</c:v>
                </c:pt>
                <c:pt idx="10816">
                  <c:v>928.154</c:v>
                </c:pt>
                <c:pt idx="10817">
                  <c:v>928.20399999999995</c:v>
                </c:pt>
                <c:pt idx="10818">
                  <c:v>928.25300000000004</c:v>
                </c:pt>
                <c:pt idx="10819">
                  <c:v>928.303</c:v>
                </c:pt>
                <c:pt idx="10820">
                  <c:v>928.35199999999998</c:v>
                </c:pt>
                <c:pt idx="10821">
                  <c:v>928.40200000000004</c:v>
                </c:pt>
                <c:pt idx="10822">
                  <c:v>928.452</c:v>
                </c:pt>
                <c:pt idx="10823">
                  <c:v>928.50099999999998</c:v>
                </c:pt>
                <c:pt idx="10824">
                  <c:v>928.55100000000004</c:v>
                </c:pt>
                <c:pt idx="10825">
                  <c:v>928.601</c:v>
                </c:pt>
                <c:pt idx="10826">
                  <c:v>928.65</c:v>
                </c:pt>
                <c:pt idx="10827">
                  <c:v>928.7</c:v>
                </c:pt>
                <c:pt idx="10828">
                  <c:v>928.74900000000002</c:v>
                </c:pt>
                <c:pt idx="10829">
                  <c:v>928.79899999999998</c:v>
                </c:pt>
                <c:pt idx="10830">
                  <c:v>928.84799999999996</c:v>
                </c:pt>
                <c:pt idx="10831">
                  <c:v>928.89800000000002</c:v>
                </c:pt>
                <c:pt idx="10832">
                  <c:v>928.94799999999998</c:v>
                </c:pt>
                <c:pt idx="10833">
                  <c:v>928.99699999999996</c:v>
                </c:pt>
                <c:pt idx="10834">
                  <c:v>929.04700000000003</c:v>
                </c:pt>
                <c:pt idx="10835">
                  <c:v>929.096</c:v>
                </c:pt>
                <c:pt idx="10836">
                  <c:v>929.14599999999996</c:v>
                </c:pt>
                <c:pt idx="10837">
                  <c:v>929.19500000000005</c:v>
                </c:pt>
                <c:pt idx="10838">
                  <c:v>929.245</c:v>
                </c:pt>
                <c:pt idx="10839">
                  <c:v>929.29399999999998</c:v>
                </c:pt>
                <c:pt idx="10840">
                  <c:v>929.34400000000005</c:v>
                </c:pt>
                <c:pt idx="10841">
                  <c:v>929.39400000000001</c:v>
                </c:pt>
                <c:pt idx="10842">
                  <c:v>929.44299999999998</c:v>
                </c:pt>
                <c:pt idx="10843">
                  <c:v>929.49300000000005</c:v>
                </c:pt>
                <c:pt idx="10844">
                  <c:v>929.54200000000003</c:v>
                </c:pt>
                <c:pt idx="10845">
                  <c:v>929.59199999999998</c:v>
                </c:pt>
                <c:pt idx="10846">
                  <c:v>929.64099999999996</c:v>
                </c:pt>
                <c:pt idx="10847">
                  <c:v>929.69100000000003</c:v>
                </c:pt>
                <c:pt idx="10848">
                  <c:v>929.74</c:v>
                </c:pt>
                <c:pt idx="10849">
                  <c:v>929.78899999999999</c:v>
                </c:pt>
                <c:pt idx="10850">
                  <c:v>929.83900000000006</c:v>
                </c:pt>
                <c:pt idx="10851">
                  <c:v>929.88800000000003</c:v>
                </c:pt>
                <c:pt idx="10852">
                  <c:v>929.93799999999999</c:v>
                </c:pt>
                <c:pt idx="10853">
                  <c:v>929.98699999999997</c:v>
                </c:pt>
                <c:pt idx="10854">
                  <c:v>930.03700000000003</c:v>
                </c:pt>
                <c:pt idx="10855">
                  <c:v>930.08600000000001</c:v>
                </c:pt>
                <c:pt idx="10856">
                  <c:v>930.13599999999997</c:v>
                </c:pt>
                <c:pt idx="10857">
                  <c:v>930.18499999999995</c:v>
                </c:pt>
                <c:pt idx="10858">
                  <c:v>930.23500000000001</c:v>
                </c:pt>
                <c:pt idx="10859">
                  <c:v>930.28399999999999</c:v>
                </c:pt>
                <c:pt idx="10860">
                  <c:v>930.33299999999997</c:v>
                </c:pt>
                <c:pt idx="10861">
                  <c:v>930.38300000000004</c:v>
                </c:pt>
                <c:pt idx="10862">
                  <c:v>930.43200000000002</c:v>
                </c:pt>
                <c:pt idx="10863">
                  <c:v>930.48199999999997</c:v>
                </c:pt>
                <c:pt idx="10864">
                  <c:v>930.53099999999995</c:v>
                </c:pt>
                <c:pt idx="10865">
                  <c:v>930.58</c:v>
                </c:pt>
                <c:pt idx="10866">
                  <c:v>930.63</c:v>
                </c:pt>
                <c:pt idx="10867">
                  <c:v>930.67899999999997</c:v>
                </c:pt>
                <c:pt idx="10868">
                  <c:v>930.72900000000004</c:v>
                </c:pt>
                <c:pt idx="10869">
                  <c:v>930.77800000000002</c:v>
                </c:pt>
                <c:pt idx="10870">
                  <c:v>930.827</c:v>
                </c:pt>
                <c:pt idx="10871">
                  <c:v>930.87699999999995</c:v>
                </c:pt>
                <c:pt idx="10872">
                  <c:v>930.92600000000004</c:v>
                </c:pt>
                <c:pt idx="10873">
                  <c:v>930.97500000000002</c:v>
                </c:pt>
                <c:pt idx="10874">
                  <c:v>931.02499999999998</c:v>
                </c:pt>
                <c:pt idx="10875">
                  <c:v>931.07399999999996</c:v>
                </c:pt>
                <c:pt idx="10876">
                  <c:v>931.12300000000005</c:v>
                </c:pt>
                <c:pt idx="10877">
                  <c:v>931.173</c:v>
                </c:pt>
                <c:pt idx="10878">
                  <c:v>931.22199999999998</c:v>
                </c:pt>
                <c:pt idx="10879">
                  <c:v>931.27099999999996</c:v>
                </c:pt>
                <c:pt idx="10880">
                  <c:v>931.32100000000003</c:v>
                </c:pt>
                <c:pt idx="10881">
                  <c:v>931.37</c:v>
                </c:pt>
                <c:pt idx="10882">
                  <c:v>931.41899999999998</c:v>
                </c:pt>
                <c:pt idx="10883">
                  <c:v>931.46900000000005</c:v>
                </c:pt>
                <c:pt idx="10884">
                  <c:v>931.51800000000003</c:v>
                </c:pt>
                <c:pt idx="10885">
                  <c:v>931.56700000000001</c:v>
                </c:pt>
                <c:pt idx="10886">
                  <c:v>931.61599999999999</c:v>
                </c:pt>
                <c:pt idx="10887">
                  <c:v>931.66600000000005</c:v>
                </c:pt>
                <c:pt idx="10888">
                  <c:v>931.71500000000003</c:v>
                </c:pt>
                <c:pt idx="10889">
                  <c:v>931.76400000000001</c:v>
                </c:pt>
                <c:pt idx="10890">
                  <c:v>931.81399999999996</c:v>
                </c:pt>
                <c:pt idx="10891">
                  <c:v>931.86300000000006</c:v>
                </c:pt>
                <c:pt idx="10892">
                  <c:v>931.91200000000003</c:v>
                </c:pt>
                <c:pt idx="10893">
                  <c:v>931.96100000000001</c:v>
                </c:pt>
                <c:pt idx="10894">
                  <c:v>932.01099999999997</c:v>
                </c:pt>
                <c:pt idx="10895">
                  <c:v>932.06</c:v>
                </c:pt>
                <c:pt idx="10896">
                  <c:v>932.10900000000004</c:v>
                </c:pt>
                <c:pt idx="10897">
                  <c:v>932.15800000000002</c:v>
                </c:pt>
                <c:pt idx="10898">
                  <c:v>932.20699999999999</c:v>
                </c:pt>
                <c:pt idx="10899">
                  <c:v>932.25699999999995</c:v>
                </c:pt>
                <c:pt idx="10900">
                  <c:v>932.30600000000004</c:v>
                </c:pt>
                <c:pt idx="10901">
                  <c:v>932.35500000000002</c:v>
                </c:pt>
                <c:pt idx="10902">
                  <c:v>932.404</c:v>
                </c:pt>
                <c:pt idx="10903">
                  <c:v>932.45299999999997</c:v>
                </c:pt>
                <c:pt idx="10904">
                  <c:v>932.50300000000004</c:v>
                </c:pt>
                <c:pt idx="10905">
                  <c:v>932.55200000000002</c:v>
                </c:pt>
                <c:pt idx="10906">
                  <c:v>932.601</c:v>
                </c:pt>
                <c:pt idx="10907">
                  <c:v>932.65</c:v>
                </c:pt>
                <c:pt idx="10908">
                  <c:v>932.69899999999996</c:v>
                </c:pt>
                <c:pt idx="10909">
                  <c:v>932.74800000000005</c:v>
                </c:pt>
                <c:pt idx="10910">
                  <c:v>932.798</c:v>
                </c:pt>
                <c:pt idx="10911">
                  <c:v>932.84699999999998</c:v>
                </c:pt>
                <c:pt idx="10912">
                  <c:v>932.89599999999996</c:v>
                </c:pt>
                <c:pt idx="10913">
                  <c:v>932.94500000000005</c:v>
                </c:pt>
                <c:pt idx="10914">
                  <c:v>932.99400000000003</c:v>
                </c:pt>
                <c:pt idx="10915">
                  <c:v>933.04300000000001</c:v>
                </c:pt>
                <c:pt idx="10916">
                  <c:v>933.09199999999998</c:v>
                </c:pt>
                <c:pt idx="10917">
                  <c:v>933.14200000000005</c:v>
                </c:pt>
                <c:pt idx="10918">
                  <c:v>933.19100000000003</c:v>
                </c:pt>
                <c:pt idx="10919">
                  <c:v>933.24</c:v>
                </c:pt>
                <c:pt idx="10920">
                  <c:v>933.28899999999999</c:v>
                </c:pt>
                <c:pt idx="10921">
                  <c:v>933.33799999999997</c:v>
                </c:pt>
                <c:pt idx="10922">
                  <c:v>933.38699999999994</c:v>
                </c:pt>
                <c:pt idx="10923">
                  <c:v>933.43600000000004</c:v>
                </c:pt>
                <c:pt idx="10924">
                  <c:v>933.48500000000001</c:v>
                </c:pt>
                <c:pt idx="10925">
                  <c:v>933.53399999999999</c:v>
                </c:pt>
                <c:pt idx="10926">
                  <c:v>933.58299999999997</c:v>
                </c:pt>
                <c:pt idx="10927">
                  <c:v>933.63199999999995</c:v>
                </c:pt>
                <c:pt idx="10928">
                  <c:v>933.68100000000004</c:v>
                </c:pt>
                <c:pt idx="10929">
                  <c:v>933.73099999999999</c:v>
                </c:pt>
                <c:pt idx="10930">
                  <c:v>933.78</c:v>
                </c:pt>
                <c:pt idx="10931">
                  <c:v>933.82899999999995</c:v>
                </c:pt>
                <c:pt idx="10932">
                  <c:v>933.87800000000004</c:v>
                </c:pt>
                <c:pt idx="10933">
                  <c:v>933.92700000000002</c:v>
                </c:pt>
                <c:pt idx="10934">
                  <c:v>933.976</c:v>
                </c:pt>
                <c:pt idx="10935">
                  <c:v>934.02499999999998</c:v>
                </c:pt>
                <c:pt idx="10936">
                  <c:v>934.07399999999996</c:v>
                </c:pt>
                <c:pt idx="10937">
                  <c:v>934.12300000000005</c:v>
                </c:pt>
                <c:pt idx="10938">
                  <c:v>934.17200000000003</c:v>
                </c:pt>
                <c:pt idx="10939">
                  <c:v>934.221</c:v>
                </c:pt>
                <c:pt idx="10940">
                  <c:v>934.27</c:v>
                </c:pt>
                <c:pt idx="10941">
                  <c:v>934.31899999999996</c:v>
                </c:pt>
                <c:pt idx="10942">
                  <c:v>934.36800000000005</c:v>
                </c:pt>
                <c:pt idx="10943">
                  <c:v>934.41700000000003</c:v>
                </c:pt>
                <c:pt idx="10944">
                  <c:v>934.46600000000001</c:v>
                </c:pt>
                <c:pt idx="10945">
                  <c:v>934.51499999999999</c:v>
                </c:pt>
                <c:pt idx="10946">
                  <c:v>934.56399999999996</c:v>
                </c:pt>
                <c:pt idx="10947">
                  <c:v>934.61300000000006</c:v>
                </c:pt>
                <c:pt idx="10948">
                  <c:v>934.66200000000003</c:v>
                </c:pt>
                <c:pt idx="10949">
                  <c:v>934.71</c:v>
                </c:pt>
                <c:pt idx="10950">
                  <c:v>934.75900000000001</c:v>
                </c:pt>
                <c:pt idx="10951">
                  <c:v>934.80799999999999</c:v>
                </c:pt>
                <c:pt idx="10952">
                  <c:v>934.85699999999997</c:v>
                </c:pt>
                <c:pt idx="10953">
                  <c:v>934.90599999999995</c:v>
                </c:pt>
                <c:pt idx="10954">
                  <c:v>934.95500000000004</c:v>
                </c:pt>
                <c:pt idx="10955">
                  <c:v>935.00400000000002</c:v>
                </c:pt>
                <c:pt idx="10956">
                  <c:v>935.053</c:v>
                </c:pt>
                <c:pt idx="10957">
                  <c:v>935.10199999999998</c:v>
                </c:pt>
                <c:pt idx="10958">
                  <c:v>935.15099999999995</c:v>
                </c:pt>
                <c:pt idx="10959">
                  <c:v>935.2</c:v>
                </c:pt>
                <c:pt idx="10960">
                  <c:v>935.24800000000005</c:v>
                </c:pt>
                <c:pt idx="10961">
                  <c:v>935.29700000000003</c:v>
                </c:pt>
                <c:pt idx="10962">
                  <c:v>935.346</c:v>
                </c:pt>
                <c:pt idx="10963">
                  <c:v>935.39499999999998</c:v>
                </c:pt>
                <c:pt idx="10964">
                  <c:v>935.44399999999996</c:v>
                </c:pt>
                <c:pt idx="10965">
                  <c:v>935.49300000000005</c:v>
                </c:pt>
                <c:pt idx="10966">
                  <c:v>935.54200000000003</c:v>
                </c:pt>
                <c:pt idx="10967">
                  <c:v>935.59100000000001</c:v>
                </c:pt>
                <c:pt idx="10968">
                  <c:v>935.63900000000001</c:v>
                </c:pt>
                <c:pt idx="10969">
                  <c:v>935.68799999999999</c:v>
                </c:pt>
                <c:pt idx="10970">
                  <c:v>935.73699999999997</c:v>
                </c:pt>
                <c:pt idx="10971">
                  <c:v>935.78599999999994</c:v>
                </c:pt>
                <c:pt idx="10972">
                  <c:v>935.83500000000004</c:v>
                </c:pt>
                <c:pt idx="10973">
                  <c:v>935.88400000000001</c:v>
                </c:pt>
                <c:pt idx="10974">
                  <c:v>935.93200000000002</c:v>
                </c:pt>
                <c:pt idx="10975">
                  <c:v>935.98099999999999</c:v>
                </c:pt>
                <c:pt idx="10976">
                  <c:v>936.03</c:v>
                </c:pt>
                <c:pt idx="10977">
                  <c:v>936.07899999999995</c:v>
                </c:pt>
                <c:pt idx="10978">
                  <c:v>936.12800000000004</c:v>
                </c:pt>
                <c:pt idx="10979">
                  <c:v>936.17600000000004</c:v>
                </c:pt>
                <c:pt idx="10980">
                  <c:v>936.22500000000002</c:v>
                </c:pt>
                <c:pt idx="10981">
                  <c:v>936.274</c:v>
                </c:pt>
                <c:pt idx="10982">
                  <c:v>936.32299999999998</c:v>
                </c:pt>
                <c:pt idx="10983">
                  <c:v>936.37099999999998</c:v>
                </c:pt>
                <c:pt idx="10984">
                  <c:v>936.42</c:v>
                </c:pt>
                <c:pt idx="10985">
                  <c:v>936.46900000000005</c:v>
                </c:pt>
                <c:pt idx="10986">
                  <c:v>936.51800000000003</c:v>
                </c:pt>
                <c:pt idx="10987">
                  <c:v>936.56600000000003</c:v>
                </c:pt>
                <c:pt idx="10988">
                  <c:v>936.61500000000001</c:v>
                </c:pt>
                <c:pt idx="10989">
                  <c:v>936.66399999999999</c:v>
                </c:pt>
                <c:pt idx="10990">
                  <c:v>936.71299999999997</c:v>
                </c:pt>
                <c:pt idx="10991">
                  <c:v>936.76099999999997</c:v>
                </c:pt>
                <c:pt idx="10992">
                  <c:v>936.81</c:v>
                </c:pt>
                <c:pt idx="10993">
                  <c:v>936.85900000000004</c:v>
                </c:pt>
                <c:pt idx="10994">
                  <c:v>936.90700000000004</c:v>
                </c:pt>
                <c:pt idx="10995">
                  <c:v>936.95600000000002</c:v>
                </c:pt>
                <c:pt idx="10996">
                  <c:v>937.005</c:v>
                </c:pt>
                <c:pt idx="10997">
                  <c:v>937.053</c:v>
                </c:pt>
                <c:pt idx="10998">
                  <c:v>937.10199999999998</c:v>
                </c:pt>
                <c:pt idx="10999">
                  <c:v>937.15099999999995</c:v>
                </c:pt>
                <c:pt idx="11000">
                  <c:v>937.19899999999996</c:v>
                </c:pt>
                <c:pt idx="11001">
                  <c:v>937.24800000000005</c:v>
                </c:pt>
                <c:pt idx="11002">
                  <c:v>937.29700000000003</c:v>
                </c:pt>
                <c:pt idx="11003">
                  <c:v>937.34500000000003</c:v>
                </c:pt>
                <c:pt idx="11004">
                  <c:v>937.39400000000001</c:v>
                </c:pt>
                <c:pt idx="11005">
                  <c:v>937.44299999999998</c:v>
                </c:pt>
                <c:pt idx="11006">
                  <c:v>937.49099999999999</c:v>
                </c:pt>
                <c:pt idx="11007">
                  <c:v>937.54</c:v>
                </c:pt>
                <c:pt idx="11008">
                  <c:v>937.58900000000006</c:v>
                </c:pt>
                <c:pt idx="11009">
                  <c:v>937.63699999999994</c:v>
                </c:pt>
                <c:pt idx="11010">
                  <c:v>937.68600000000004</c:v>
                </c:pt>
                <c:pt idx="11011">
                  <c:v>937.73400000000004</c:v>
                </c:pt>
                <c:pt idx="11012">
                  <c:v>937.78300000000002</c:v>
                </c:pt>
                <c:pt idx="11013">
                  <c:v>937.83199999999999</c:v>
                </c:pt>
                <c:pt idx="11014">
                  <c:v>937.88</c:v>
                </c:pt>
                <c:pt idx="11015">
                  <c:v>937.92899999999997</c:v>
                </c:pt>
                <c:pt idx="11016">
                  <c:v>937.97699999999998</c:v>
                </c:pt>
                <c:pt idx="11017">
                  <c:v>938.02599999999995</c:v>
                </c:pt>
                <c:pt idx="11018">
                  <c:v>938.07500000000005</c:v>
                </c:pt>
                <c:pt idx="11019">
                  <c:v>938.12300000000005</c:v>
                </c:pt>
                <c:pt idx="11020">
                  <c:v>938.17200000000003</c:v>
                </c:pt>
                <c:pt idx="11021">
                  <c:v>938.22</c:v>
                </c:pt>
                <c:pt idx="11022">
                  <c:v>938.26900000000001</c:v>
                </c:pt>
                <c:pt idx="11023">
                  <c:v>938.31700000000001</c:v>
                </c:pt>
                <c:pt idx="11024">
                  <c:v>938.36599999999999</c:v>
                </c:pt>
                <c:pt idx="11025">
                  <c:v>938.41399999999999</c:v>
                </c:pt>
                <c:pt idx="11026">
                  <c:v>938.46299999999997</c:v>
                </c:pt>
                <c:pt idx="11027">
                  <c:v>938.51199999999994</c:v>
                </c:pt>
                <c:pt idx="11028">
                  <c:v>938.56</c:v>
                </c:pt>
                <c:pt idx="11029">
                  <c:v>938.60900000000004</c:v>
                </c:pt>
                <c:pt idx="11030">
                  <c:v>938.65700000000004</c:v>
                </c:pt>
                <c:pt idx="11031">
                  <c:v>938.70600000000002</c:v>
                </c:pt>
                <c:pt idx="11032">
                  <c:v>938.75400000000002</c:v>
                </c:pt>
                <c:pt idx="11033">
                  <c:v>938.803</c:v>
                </c:pt>
                <c:pt idx="11034">
                  <c:v>938.851</c:v>
                </c:pt>
                <c:pt idx="11035">
                  <c:v>938.9</c:v>
                </c:pt>
                <c:pt idx="11036">
                  <c:v>938.94799999999998</c:v>
                </c:pt>
                <c:pt idx="11037">
                  <c:v>938.99599999999998</c:v>
                </c:pt>
                <c:pt idx="11038">
                  <c:v>939.04499999999996</c:v>
                </c:pt>
                <c:pt idx="11039">
                  <c:v>939.09299999999996</c:v>
                </c:pt>
                <c:pt idx="11040">
                  <c:v>939.14200000000005</c:v>
                </c:pt>
                <c:pt idx="11041">
                  <c:v>939.19</c:v>
                </c:pt>
                <c:pt idx="11042">
                  <c:v>939.23900000000003</c:v>
                </c:pt>
                <c:pt idx="11043">
                  <c:v>939.28700000000003</c:v>
                </c:pt>
                <c:pt idx="11044">
                  <c:v>939.33600000000001</c:v>
                </c:pt>
                <c:pt idx="11045">
                  <c:v>939.38400000000001</c:v>
                </c:pt>
                <c:pt idx="11046">
                  <c:v>939.43200000000002</c:v>
                </c:pt>
                <c:pt idx="11047">
                  <c:v>939.48099999999999</c:v>
                </c:pt>
                <c:pt idx="11048">
                  <c:v>939.529</c:v>
                </c:pt>
                <c:pt idx="11049">
                  <c:v>939.57799999999997</c:v>
                </c:pt>
                <c:pt idx="11050">
                  <c:v>939.62599999999998</c:v>
                </c:pt>
                <c:pt idx="11051">
                  <c:v>939.67399999999998</c:v>
                </c:pt>
                <c:pt idx="11052">
                  <c:v>939.72299999999996</c:v>
                </c:pt>
                <c:pt idx="11053">
                  <c:v>939.77099999999996</c:v>
                </c:pt>
                <c:pt idx="11054">
                  <c:v>939.82</c:v>
                </c:pt>
                <c:pt idx="11055">
                  <c:v>939.86800000000005</c:v>
                </c:pt>
                <c:pt idx="11056">
                  <c:v>939.91600000000005</c:v>
                </c:pt>
                <c:pt idx="11057">
                  <c:v>939.96500000000003</c:v>
                </c:pt>
                <c:pt idx="11058">
                  <c:v>940.01300000000003</c:v>
                </c:pt>
                <c:pt idx="11059">
                  <c:v>940.06100000000004</c:v>
                </c:pt>
                <c:pt idx="11060">
                  <c:v>940.11</c:v>
                </c:pt>
                <c:pt idx="11061">
                  <c:v>940.15800000000002</c:v>
                </c:pt>
                <c:pt idx="11062">
                  <c:v>940.20600000000002</c:v>
                </c:pt>
                <c:pt idx="11063">
                  <c:v>940.255</c:v>
                </c:pt>
                <c:pt idx="11064">
                  <c:v>940.303</c:v>
                </c:pt>
                <c:pt idx="11065">
                  <c:v>940.351</c:v>
                </c:pt>
                <c:pt idx="11066">
                  <c:v>940.4</c:v>
                </c:pt>
                <c:pt idx="11067">
                  <c:v>940.44799999999998</c:v>
                </c:pt>
                <c:pt idx="11068">
                  <c:v>940.49599999999998</c:v>
                </c:pt>
                <c:pt idx="11069">
                  <c:v>940.54499999999996</c:v>
                </c:pt>
                <c:pt idx="11070">
                  <c:v>940.59299999999996</c:v>
                </c:pt>
                <c:pt idx="11071">
                  <c:v>940.64099999999996</c:v>
                </c:pt>
                <c:pt idx="11072">
                  <c:v>940.68899999999996</c:v>
                </c:pt>
                <c:pt idx="11073">
                  <c:v>940.73800000000006</c:v>
                </c:pt>
                <c:pt idx="11074">
                  <c:v>940.78599999999994</c:v>
                </c:pt>
                <c:pt idx="11075">
                  <c:v>940.83399999999995</c:v>
                </c:pt>
                <c:pt idx="11076">
                  <c:v>940.88300000000004</c:v>
                </c:pt>
                <c:pt idx="11077">
                  <c:v>940.93100000000004</c:v>
                </c:pt>
                <c:pt idx="11078">
                  <c:v>940.97900000000004</c:v>
                </c:pt>
                <c:pt idx="11079">
                  <c:v>941.02700000000004</c:v>
                </c:pt>
                <c:pt idx="11080">
                  <c:v>941.07500000000005</c:v>
                </c:pt>
                <c:pt idx="11081">
                  <c:v>941.12400000000002</c:v>
                </c:pt>
                <c:pt idx="11082">
                  <c:v>941.17200000000003</c:v>
                </c:pt>
                <c:pt idx="11083">
                  <c:v>941.22</c:v>
                </c:pt>
                <c:pt idx="11084">
                  <c:v>941.26800000000003</c:v>
                </c:pt>
                <c:pt idx="11085">
                  <c:v>941.31700000000001</c:v>
                </c:pt>
                <c:pt idx="11086">
                  <c:v>941.36500000000001</c:v>
                </c:pt>
                <c:pt idx="11087">
                  <c:v>941.41300000000001</c:v>
                </c:pt>
                <c:pt idx="11088">
                  <c:v>941.46100000000001</c:v>
                </c:pt>
                <c:pt idx="11089">
                  <c:v>941.50900000000001</c:v>
                </c:pt>
                <c:pt idx="11090">
                  <c:v>941.55799999999999</c:v>
                </c:pt>
                <c:pt idx="11091">
                  <c:v>941.60599999999999</c:v>
                </c:pt>
                <c:pt idx="11092">
                  <c:v>941.654</c:v>
                </c:pt>
                <c:pt idx="11093">
                  <c:v>941.702</c:v>
                </c:pt>
                <c:pt idx="11094">
                  <c:v>941.75</c:v>
                </c:pt>
                <c:pt idx="11095">
                  <c:v>941.798</c:v>
                </c:pt>
                <c:pt idx="11096">
                  <c:v>941.84699999999998</c:v>
                </c:pt>
                <c:pt idx="11097">
                  <c:v>941.89499999999998</c:v>
                </c:pt>
                <c:pt idx="11098">
                  <c:v>941.94299999999998</c:v>
                </c:pt>
                <c:pt idx="11099">
                  <c:v>941.99099999999999</c:v>
                </c:pt>
                <c:pt idx="11100">
                  <c:v>942.03899999999999</c:v>
                </c:pt>
                <c:pt idx="11101">
                  <c:v>942.08699999999999</c:v>
                </c:pt>
                <c:pt idx="11102">
                  <c:v>942.13499999999999</c:v>
                </c:pt>
                <c:pt idx="11103">
                  <c:v>942.18299999999999</c:v>
                </c:pt>
                <c:pt idx="11104">
                  <c:v>942.23199999999997</c:v>
                </c:pt>
                <c:pt idx="11105">
                  <c:v>942.28</c:v>
                </c:pt>
                <c:pt idx="11106">
                  <c:v>942.32799999999997</c:v>
                </c:pt>
                <c:pt idx="11107">
                  <c:v>942.37599999999998</c:v>
                </c:pt>
                <c:pt idx="11108">
                  <c:v>942.42399999999998</c:v>
                </c:pt>
                <c:pt idx="11109">
                  <c:v>942.47199999999998</c:v>
                </c:pt>
                <c:pt idx="11110">
                  <c:v>942.52</c:v>
                </c:pt>
                <c:pt idx="11111">
                  <c:v>942.56799999999998</c:v>
                </c:pt>
                <c:pt idx="11112">
                  <c:v>942.61599999999999</c:v>
                </c:pt>
                <c:pt idx="11113">
                  <c:v>942.66399999999999</c:v>
                </c:pt>
                <c:pt idx="11114">
                  <c:v>942.71199999999999</c:v>
                </c:pt>
                <c:pt idx="11115">
                  <c:v>942.76</c:v>
                </c:pt>
                <c:pt idx="11116">
                  <c:v>942.80799999999999</c:v>
                </c:pt>
                <c:pt idx="11117">
                  <c:v>942.85599999999999</c:v>
                </c:pt>
                <c:pt idx="11118">
                  <c:v>942.904</c:v>
                </c:pt>
                <c:pt idx="11119">
                  <c:v>942.952</c:v>
                </c:pt>
                <c:pt idx="11120">
                  <c:v>943</c:v>
                </c:pt>
                <c:pt idx="11121">
                  <c:v>943.048</c:v>
                </c:pt>
                <c:pt idx="11122">
                  <c:v>943.096</c:v>
                </c:pt>
                <c:pt idx="11123">
                  <c:v>943.14400000000001</c:v>
                </c:pt>
                <c:pt idx="11124">
                  <c:v>943.19200000000001</c:v>
                </c:pt>
                <c:pt idx="11125">
                  <c:v>943.24</c:v>
                </c:pt>
                <c:pt idx="11126">
                  <c:v>943.28800000000001</c:v>
                </c:pt>
                <c:pt idx="11127">
                  <c:v>943.33600000000001</c:v>
                </c:pt>
                <c:pt idx="11128">
                  <c:v>943.38400000000001</c:v>
                </c:pt>
                <c:pt idx="11129">
                  <c:v>943.43200000000002</c:v>
                </c:pt>
                <c:pt idx="11130">
                  <c:v>943.48</c:v>
                </c:pt>
                <c:pt idx="11131">
                  <c:v>943.52800000000002</c:v>
                </c:pt>
                <c:pt idx="11132">
                  <c:v>943.57600000000002</c:v>
                </c:pt>
                <c:pt idx="11133">
                  <c:v>943.62400000000002</c:v>
                </c:pt>
                <c:pt idx="11134">
                  <c:v>943.67200000000003</c:v>
                </c:pt>
                <c:pt idx="11135">
                  <c:v>943.72</c:v>
                </c:pt>
                <c:pt idx="11136">
                  <c:v>943.76800000000003</c:v>
                </c:pt>
                <c:pt idx="11137">
                  <c:v>943.81600000000003</c:v>
                </c:pt>
                <c:pt idx="11138">
                  <c:v>943.86400000000003</c:v>
                </c:pt>
                <c:pt idx="11139">
                  <c:v>943.91200000000003</c:v>
                </c:pt>
                <c:pt idx="11140">
                  <c:v>943.96</c:v>
                </c:pt>
                <c:pt idx="11141">
                  <c:v>944.00800000000004</c:v>
                </c:pt>
                <c:pt idx="11142">
                  <c:v>944.05499999999995</c:v>
                </c:pt>
                <c:pt idx="11143">
                  <c:v>944.10299999999995</c:v>
                </c:pt>
                <c:pt idx="11144">
                  <c:v>944.15099999999995</c:v>
                </c:pt>
                <c:pt idx="11145">
                  <c:v>944.19899999999996</c:v>
                </c:pt>
                <c:pt idx="11146">
                  <c:v>944.24699999999996</c:v>
                </c:pt>
                <c:pt idx="11147">
                  <c:v>944.29499999999996</c:v>
                </c:pt>
                <c:pt idx="11148">
                  <c:v>944.34299999999996</c:v>
                </c:pt>
                <c:pt idx="11149">
                  <c:v>944.39099999999996</c:v>
                </c:pt>
                <c:pt idx="11150">
                  <c:v>944.43799999999999</c:v>
                </c:pt>
                <c:pt idx="11151">
                  <c:v>944.48599999999999</c:v>
                </c:pt>
                <c:pt idx="11152">
                  <c:v>944.53399999999999</c:v>
                </c:pt>
                <c:pt idx="11153">
                  <c:v>944.58199999999999</c:v>
                </c:pt>
                <c:pt idx="11154">
                  <c:v>944.63</c:v>
                </c:pt>
                <c:pt idx="11155">
                  <c:v>944.678</c:v>
                </c:pt>
                <c:pt idx="11156">
                  <c:v>944.72500000000002</c:v>
                </c:pt>
                <c:pt idx="11157">
                  <c:v>944.77300000000002</c:v>
                </c:pt>
                <c:pt idx="11158">
                  <c:v>944.82100000000003</c:v>
                </c:pt>
                <c:pt idx="11159">
                  <c:v>944.86900000000003</c:v>
                </c:pt>
                <c:pt idx="11160">
                  <c:v>944.91700000000003</c:v>
                </c:pt>
                <c:pt idx="11161">
                  <c:v>944.96400000000006</c:v>
                </c:pt>
                <c:pt idx="11162">
                  <c:v>945.01199999999994</c:v>
                </c:pt>
                <c:pt idx="11163">
                  <c:v>945.06</c:v>
                </c:pt>
                <c:pt idx="11164">
                  <c:v>945.10799999999995</c:v>
                </c:pt>
                <c:pt idx="11165">
                  <c:v>945.15599999999995</c:v>
                </c:pt>
                <c:pt idx="11166">
                  <c:v>945.20299999999997</c:v>
                </c:pt>
                <c:pt idx="11167">
                  <c:v>945.25099999999998</c:v>
                </c:pt>
                <c:pt idx="11168">
                  <c:v>945.29899999999998</c:v>
                </c:pt>
                <c:pt idx="11169">
                  <c:v>945.34699999999998</c:v>
                </c:pt>
                <c:pt idx="11170">
                  <c:v>945.39400000000001</c:v>
                </c:pt>
                <c:pt idx="11171">
                  <c:v>945.44200000000001</c:v>
                </c:pt>
                <c:pt idx="11172">
                  <c:v>945.49</c:v>
                </c:pt>
                <c:pt idx="11173">
                  <c:v>945.53700000000003</c:v>
                </c:pt>
                <c:pt idx="11174">
                  <c:v>945.58500000000004</c:v>
                </c:pt>
                <c:pt idx="11175">
                  <c:v>945.63300000000004</c:v>
                </c:pt>
                <c:pt idx="11176">
                  <c:v>945.68100000000004</c:v>
                </c:pt>
                <c:pt idx="11177">
                  <c:v>945.72799999999995</c:v>
                </c:pt>
                <c:pt idx="11178">
                  <c:v>945.77599999999995</c:v>
                </c:pt>
                <c:pt idx="11179">
                  <c:v>945.82399999999996</c:v>
                </c:pt>
                <c:pt idx="11180">
                  <c:v>945.87099999999998</c:v>
                </c:pt>
                <c:pt idx="11181">
                  <c:v>945.91899999999998</c:v>
                </c:pt>
                <c:pt idx="11182">
                  <c:v>945.96699999999998</c:v>
                </c:pt>
                <c:pt idx="11183">
                  <c:v>946.01400000000001</c:v>
                </c:pt>
                <c:pt idx="11184">
                  <c:v>946.06200000000001</c:v>
                </c:pt>
                <c:pt idx="11185">
                  <c:v>946.11</c:v>
                </c:pt>
                <c:pt idx="11186">
                  <c:v>946.15700000000004</c:v>
                </c:pt>
                <c:pt idx="11187">
                  <c:v>946.20500000000004</c:v>
                </c:pt>
                <c:pt idx="11188">
                  <c:v>946.25300000000004</c:v>
                </c:pt>
                <c:pt idx="11189">
                  <c:v>946.3</c:v>
                </c:pt>
                <c:pt idx="11190">
                  <c:v>946.34799999999996</c:v>
                </c:pt>
                <c:pt idx="11191">
                  <c:v>946.39599999999996</c:v>
                </c:pt>
                <c:pt idx="11192">
                  <c:v>946.44299999999998</c:v>
                </c:pt>
                <c:pt idx="11193">
                  <c:v>946.49099999999999</c:v>
                </c:pt>
                <c:pt idx="11194">
                  <c:v>946.53800000000001</c:v>
                </c:pt>
                <c:pt idx="11195">
                  <c:v>946.58600000000001</c:v>
                </c:pt>
                <c:pt idx="11196">
                  <c:v>946.63400000000001</c:v>
                </c:pt>
                <c:pt idx="11197">
                  <c:v>946.68100000000004</c:v>
                </c:pt>
                <c:pt idx="11198">
                  <c:v>946.72900000000004</c:v>
                </c:pt>
                <c:pt idx="11199">
                  <c:v>946.77599999999995</c:v>
                </c:pt>
                <c:pt idx="11200">
                  <c:v>946.82399999999996</c:v>
                </c:pt>
                <c:pt idx="11201">
                  <c:v>946.87199999999996</c:v>
                </c:pt>
                <c:pt idx="11202">
                  <c:v>946.91899999999998</c:v>
                </c:pt>
                <c:pt idx="11203">
                  <c:v>946.96699999999998</c:v>
                </c:pt>
                <c:pt idx="11204">
                  <c:v>947.01400000000001</c:v>
                </c:pt>
                <c:pt idx="11205">
                  <c:v>947.06200000000001</c:v>
                </c:pt>
                <c:pt idx="11206">
                  <c:v>947.10900000000004</c:v>
                </c:pt>
                <c:pt idx="11207">
                  <c:v>947.15700000000004</c:v>
                </c:pt>
                <c:pt idx="11208">
                  <c:v>947.20399999999995</c:v>
                </c:pt>
                <c:pt idx="11209">
                  <c:v>947.25199999999995</c:v>
                </c:pt>
                <c:pt idx="11210">
                  <c:v>947.29899999999998</c:v>
                </c:pt>
                <c:pt idx="11211">
                  <c:v>947.34699999999998</c:v>
                </c:pt>
                <c:pt idx="11212">
                  <c:v>947.39499999999998</c:v>
                </c:pt>
                <c:pt idx="11213">
                  <c:v>947.44200000000001</c:v>
                </c:pt>
                <c:pt idx="11214">
                  <c:v>947.49</c:v>
                </c:pt>
                <c:pt idx="11215">
                  <c:v>947.53700000000003</c:v>
                </c:pt>
                <c:pt idx="11216">
                  <c:v>947.58500000000004</c:v>
                </c:pt>
                <c:pt idx="11217">
                  <c:v>947.63199999999995</c:v>
                </c:pt>
                <c:pt idx="11218">
                  <c:v>947.67899999999997</c:v>
                </c:pt>
                <c:pt idx="11219">
                  <c:v>947.72699999999998</c:v>
                </c:pt>
                <c:pt idx="11220">
                  <c:v>947.774</c:v>
                </c:pt>
                <c:pt idx="11221">
                  <c:v>947.822</c:v>
                </c:pt>
                <c:pt idx="11222">
                  <c:v>947.86900000000003</c:v>
                </c:pt>
                <c:pt idx="11223">
                  <c:v>947.91700000000003</c:v>
                </c:pt>
                <c:pt idx="11224">
                  <c:v>947.96400000000006</c:v>
                </c:pt>
                <c:pt idx="11225">
                  <c:v>948.01199999999994</c:v>
                </c:pt>
                <c:pt idx="11226">
                  <c:v>948.05899999999997</c:v>
                </c:pt>
                <c:pt idx="11227">
                  <c:v>948.10699999999997</c:v>
                </c:pt>
                <c:pt idx="11228">
                  <c:v>948.154</c:v>
                </c:pt>
                <c:pt idx="11229">
                  <c:v>948.20100000000002</c:v>
                </c:pt>
                <c:pt idx="11230">
                  <c:v>948.24900000000002</c:v>
                </c:pt>
                <c:pt idx="11231">
                  <c:v>948.29600000000005</c:v>
                </c:pt>
                <c:pt idx="11232">
                  <c:v>948.34400000000005</c:v>
                </c:pt>
                <c:pt idx="11233">
                  <c:v>948.39099999999996</c:v>
                </c:pt>
                <c:pt idx="11234">
                  <c:v>948.43799999999999</c:v>
                </c:pt>
                <c:pt idx="11235">
                  <c:v>948.48599999999999</c:v>
                </c:pt>
                <c:pt idx="11236">
                  <c:v>948.53300000000002</c:v>
                </c:pt>
                <c:pt idx="11237">
                  <c:v>948.58100000000002</c:v>
                </c:pt>
                <c:pt idx="11238">
                  <c:v>948.62800000000004</c:v>
                </c:pt>
                <c:pt idx="11239">
                  <c:v>948.67499999999995</c:v>
                </c:pt>
                <c:pt idx="11240">
                  <c:v>948.72299999999996</c:v>
                </c:pt>
                <c:pt idx="11241">
                  <c:v>948.77</c:v>
                </c:pt>
                <c:pt idx="11242">
                  <c:v>948.81700000000001</c:v>
                </c:pt>
                <c:pt idx="11243">
                  <c:v>948.86500000000001</c:v>
                </c:pt>
                <c:pt idx="11244">
                  <c:v>948.91200000000003</c:v>
                </c:pt>
                <c:pt idx="11245">
                  <c:v>948.95899999999995</c:v>
                </c:pt>
                <c:pt idx="11246">
                  <c:v>949.00699999999995</c:v>
                </c:pt>
                <c:pt idx="11247">
                  <c:v>949.05399999999997</c:v>
                </c:pt>
                <c:pt idx="11248">
                  <c:v>949.101</c:v>
                </c:pt>
                <c:pt idx="11249">
                  <c:v>949.149</c:v>
                </c:pt>
                <c:pt idx="11250">
                  <c:v>949.19600000000003</c:v>
                </c:pt>
                <c:pt idx="11251">
                  <c:v>949.24300000000005</c:v>
                </c:pt>
                <c:pt idx="11252">
                  <c:v>949.29</c:v>
                </c:pt>
                <c:pt idx="11253">
                  <c:v>949.33799999999997</c:v>
                </c:pt>
                <c:pt idx="11254">
                  <c:v>949.38499999999999</c:v>
                </c:pt>
                <c:pt idx="11255">
                  <c:v>949.43200000000002</c:v>
                </c:pt>
                <c:pt idx="11256">
                  <c:v>949.48</c:v>
                </c:pt>
                <c:pt idx="11257">
                  <c:v>949.52700000000004</c:v>
                </c:pt>
                <c:pt idx="11258">
                  <c:v>949.57399999999996</c:v>
                </c:pt>
                <c:pt idx="11259">
                  <c:v>949.62099999999998</c:v>
                </c:pt>
                <c:pt idx="11260">
                  <c:v>949.66899999999998</c:v>
                </c:pt>
                <c:pt idx="11261">
                  <c:v>949.71600000000001</c:v>
                </c:pt>
                <c:pt idx="11262">
                  <c:v>949.76300000000003</c:v>
                </c:pt>
                <c:pt idx="11263">
                  <c:v>949.81</c:v>
                </c:pt>
                <c:pt idx="11264">
                  <c:v>949.85699999999997</c:v>
                </c:pt>
                <c:pt idx="11265">
                  <c:v>949.90499999999997</c:v>
                </c:pt>
                <c:pt idx="11266">
                  <c:v>949.952</c:v>
                </c:pt>
                <c:pt idx="11267">
                  <c:v>949.99900000000002</c:v>
                </c:pt>
                <c:pt idx="11268">
                  <c:v>950.04600000000005</c:v>
                </c:pt>
                <c:pt idx="11269">
                  <c:v>950.09400000000005</c:v>
                </c:pt>
                <c:pt idx="11270">
                  <c:v>950.14099999999996</c:v>
                </c:pt>
                <c:pt idx="11271">
                  <c:v>950.18799999999999</c:v>
                </c:pt>
                <c:pt idx="11272">
                  <c:v>950.23500000000001</c:v>
                </c:pt>
                <c:pt idx="11273">
                  <c:v>950.28200000000004</c:v>
                </c:pt>
                <c:pt idx="11274">
                  <c:v>950.32899999999995</c:v>
                </c:pt>
                <c:pt idx="11275">
                  <c:v>950.37699999999995</c:v>
                </c:pt>
                <c:pt idx="11276">
                  <c:v>950.42399999999998</c:v>
                </c:pt>
                <c:pt idx="11277">
                  <c:v>950.471</c:v>
                </c:pt>
                <c:pt idx="11278">
                  <c:v>950.51800000000003</c:v>
                </c:pt>
                <c:pt idx="11279">
                  <c:v>950.56500000000005</c:v>
                </c:pt>
                <c:pt idx="11280">
                  <c:v>950.61199999999997</c:v>
                </c:pt>
                <c:pt idx="11281">
                  <c:v>950.65899999999999</c:v>
                </c:pt>
                <c:pt idx="11282">
                  <c:v>950.70699999999999</c:v>
                </c:pt>
                <c:pt idx="11283">
                  <c:v>950.75400000000002</c:v>
                </c:pt>
                <c:pt idx="11284">
                  <c:v>950.80100000000004</c:v>
                </c:pt>
                <c:pt idx="11285">
                  <c:v>950.84799999999996</c:v>
                </c:pt>
                <c:pt idx="11286">
                  <c:v>950.89499999999998</c:v>
                </c:pt>
                <c:pt idx="11287">
                  <c:v>950.94200000000001</c:v>
                </c:pt>
                <c:pt idx="11288">
                  <c:v>950.98900000000003</c:v>
                </c:pt>
                <c:pt idx="11289">
                  <c:v>951.03599999999994</c:v>
                </c:pt>
                <c:pt idx="11290">
                  <c:v>951.08299999999997</c:v>
                </c:pt>
                <c:pt idx="11291">
                  <c:v>951.13</c:v>
                </c:pt>
                <c:pt idx="11292">
                  <c:v>951.178</c:v>
                </c:pt>
                <c:pt idx="11293">
                  <c:v>951.22500000000002</c:v>
                </c:pt>
                <c:pt idx="11294">
                  <c:v>951.27200000000005</c:v>
                </c:pt>
                <c:pt idx="11295">
                  <c:v>951.31899999999996</c:v>
                </c:pt>
                <c:pt idx="11296">
                  <c:v>951.36599999999999</c:v>
                </c:pt>
                <c:pt idx="11297">
                  <c:v>951.41300000000001</c:v>
                </c:pt>
                <c:pt idx="11298">
                  <c:v>951.46</c:v>
                </c:pt>
                <c:pt idx="11299">
                  <c:v>951.50699999999995</c:v>
                </c:pt>
                <c:pt idx="11300">
                  <c:v>951.55399999999997</c:v>
                </c:pt>
                <c:pt idx="11301">
                  <c:v>951.601</c:v>
                </c:pt>
                <c:pt idx="11302">
                  <c:v>951.64800000000002</c:v>
                </c:pt>
                <c:pt idx="11303">
                  <c:v>951.69500000000005</c:v>
                </c:pt>
                <c:pt idx="11304">
                  <c:v>951.74199999999996</c:v>
                </c:pt>
                <c:pt idx="11305">
                  <c:v>951.78899999999999</c:v>
                </c:pt>
                <c:pt idx="11306">
                  <c:v>951.83600000000001</c:v>
                </c:pt>
                <c:pt idx="11307">
                  <c:v>951.88300000000004</c:v>
                </c:pt>
                <c:pt idx="11308">
                  <c:v>951.93</c:v>
                </c:pt>
                <c:pt idx="11309">
                  <c:v>951.97699999999998</c:v>
                </c:pt>
                <c:pt idx="11310">
                  <c:v>952.024</c:v>
                </c:pt>
                <c:pt idx="11311">
                  <c:v>952.07100000000003</c:v>
                </c:pt>
                <c:pt idx="11312">
                  <c:v>952.11800000000005</c:v>
                </c:pt>
                <c:pt idx="11313">
                  <c:v>952.16499999999996</c:v>
                </c:pt>
                <c:pt idx="11314">
                  <c:v>952.21199999999999</c:v>
                </c:pt>
                <c:pt idx="11315">
                  <c:v>952.25900000000001</c:v>
                </c:pt>
                <c:pt idx="11316">
                  <c:v>952.30499999999995</c:v>
                </c:pt>
                <c:pt idx="11317">
                  <c:v>952.35199999999998</c:v>
                </c:pt>
                <c:pt idx="11318">
                  <c:v>952.399</c:v>
                </c:pt>
                <c:pt idx="11319">
                  <c:v>952.44600000000003</c:v>
                </c:pt>
                <c:pt idx="11320">
                  <c:v>952.49300000000005</c:v>
                </c:pt>
                <c:pt idx="11321">
                  <c:v>952.54</c:v>
                </c:pt>
                <c:pt idx="11322">
                  <c:v>952.58699999999999</c:v>
                </c:pt>
                <c:pt idx="11323">
                  <c:v>952.63400000000001</c:v>
                </c:pt>
                <c:pt idx="11324">
                  <c:v>952.68100000000004</c:v>
                </c:pt>
                <c:pt idx="11325">
                  <c:v>952.72799999999995</c:v>
                </c:pt>
                <c:pt idx="11326">
                  <c:v>952.77499999999998</c:v>
                </c:pt>
                <c:pt idx="11327">
                  <c:v>952.82100000000003</c:v>
                </c:pt>
                <c:pt idx="11328">
                  <c:v>952.86800000000005</c:v>
                </c:pt>
                <c:pt idx="11329">
                  <c:v>952.91499999999996</c:v>
                </c:pt>
                <c:pt idx="11330">
                  <c:v>952.96199999999999</c:v>
                </c:pt>
                <c:pt idx="11331">
                  <c:v>953.00900000000001</c:v>
                </c:pt>
                <c:pt idx="11332">
                  <c:v>953.05600000000004</c:v>
                </c:pt>
                <c:pt idx="11333">
                  <c:v>953.10299999999995</c:v>
                </c:pt>
                <c:pt idx="11334">
                  <c:v>953.149</c:v>
                </c:pt>
                <c:pt idx="11335">
                  <c:v>953.19600000000003</c:v>
                </c:pt>
                <c:pt idx="11336">
                  <c:v>953.24300000000005</c:v>
                </c:pt>
                <c:pt idx="11337">
                  <c:v>953.29</c:v>
                </c:pt>
                <c:pt idx="11338">
                  <c:v>953.33699999999999</c:v>
                </c:pt>
                <c:pt idx="11339">
                  <c:v>953.38300000000004</c:v>
                </c:pt>
                <c:pt idx="11340">
                  <c:v>953.43</c:v>
                </c:pt>
                <c:pt idx="11341">
                  <c:v>953.47699999999998</c:v>
                </c:pt>
                <c:pt idx="11342">
                  <c:v>953.524</c:v>
                </c:pt>
                <c:pt idx="11343">
                  <c:v>953.57100000000003</c:v>
                </c:pt>
                <c:pt idx="11344">
                  <c:v>953.61699999999996</c:v>
                </c:pt>
                <c:pt idx="11345">
                  <c:v>953.66399999999999</c:v>
                </c:pt>
                <c:pt idx="11346">
                  <c:v>953.71100000000001</c:v>
                </c:pt>
                <c:pt idx="11347">
                  <c:v>953.75800000000004</c:v>
                </c:pt>
                <c:pt idx="11348">
                  <c:v>953.80399999999997</c:v>
                </c:pt>
                <c:pt idx="11349">
                  <c:v>953.851</c:v>
                </c:pt>
                <c:pt idx="11350">
                  <c:v>953.89800000000002</c:v>
                </c:pt>
                <c:pt idx="11351">
                  <c:v>953.94500000000005</c:v>
                </c:pt>
                <c:pt idx="11352">
                  <c:v>953.99099999999999</c:v>
                </c:pt>
                <c:pt idx="11353">
                  <c:v>954.03800000000001</c:v>
                </c:pt>
                <c:pt idx="11354">
                  <c:v>954.08500000000004</c:v>
                </c:pt>
                <c:pt idx="11355">
                  <c:v>954.13199999999995</c:v>
                </c:pt>
                <c:pt idx="11356">
                  <c:v>954.178</c:v>
                </c:pt>
                <c:pt idx="11357">
                  <c:v>954.22500000000002</c:v>
                </c:pt>
                <c:pt idx="11358">
                  <c:v>954.27200000000005</c:v>
                </c:pt>
                <c:pt idx="11359">
                  <c:v>954.31799999999998</c:v>
                </c:pt>
                <c:pt idx="11360">
                  <c:v>954.36500000000001</c:v>
                </c:pt>
                <c:pt idx="11361">
                  <c:v>954.41200000000003</c:v>
                </c:pt>
                <c:pt idx="11362">
                  <c:v>954.45799999999997</c:v>
                </c:pt>
                <c:pt idx="11363">
                  <c:v>954.505</c:v>
                </c:pt>
                <c:pt idx="11364">
                  <c:v>954.55200000000002</c:v>
                </c:pt>
                <c:pt idx="11365">
                  <c:v>954.59799999999996</c:v>
                </c:pt>
                <c:pt idx="11366">
                  <c:v>954.64499999999998</c:v>
                </c:pt>
                <c:pt idx="11367">
                  <c:v>954.69200000000001</c:v>
                </c:pt>
                <c:pt idx="11368">
                  <c:v>954.73800000000006</c:v>
                </c:pt>
                <c:pt idx="11369">
                  <c:v>954.78499999999997</c:v>
                </c:pt>
                <c:pt idx="11370">
                  <c:v>954.83199999999999</c:v>
                </c:pt>
                <c:pt idx="11371">
                  <c:v>954.87800000000004</c:v>
                </c:pt>
                <c:pt idx="11372">
                  <c:v>954.92499999999995</c:v>
                </c:pt>
                <c:pt idx="11373">
                  <c:v>954.97199999999998</c:v>
                </c:pt>
                <c:pt idx="11374">
                  <c:v>955.01800000000003</c:v>
                </c:pt>
                <c:pt idx="11375">
                  <c:v>955.06500000000005</c:v>
                </c:pt>
                <c:pt idx="11376">
                  <c:v>955.11099999999999</c:v>
                </c:pt>
                <c:pt idx="11377">
                  <c:v>955.15800000000002</c:v>
                </c:pt>
                <c:pt idx="11378">
                  <c:v>955.20500000000004</c:v>
                </c:pt>
                <c:pt idx="11379">
                  <c:v>955.25099999999998</c:v>
                </c:pt>
                <c:pt idx="11380">
                  <c:v>955.298</c:v>
                </c:pt>
                <c:pt idx="11381">
                  <c:v>955.34400000000005</c:v>
                </c:pt>
                <c:pt idx="11382">
                  <c:v>955.39099999999996</c:v>
                </c:pt>
                <c:pt idx="11383">
                  <c:v>955.43700000000001</c:v>
                </c:pt>
                <c:pt idx="11384">
                  <c:v>955.48400000000004</c:v>
                </c:pt>
                <c:pt idx="11385">
                  <c:v>955.53099999999995</c:v>
                </c:pt>
                <c:pt idx="11386">
                  <c:v>955.577</c:v>
                </c:pt>
                <c:pt idx="11387">
                  <c:v>955.62400000000002</c:v>
                </c:pt>
                <c:pt idx="11388">
                  <c:v>955.67</c:v>
                </c:pt>
                <c:pt idx="11389">
                  <c:v>955.71699999999998</c:v>
                </c:pt>
                <c:pt idx="11390">
                  <c:v>955.76300000000003</c:v>
                </c:pt>
                <c:pt idx="11391">
                  <c:v>955.81</c:v>
                </c:pt>
                <c:pt idx="11392">
                  <c:v>955.85599999999999</c:v>
                </c:pt>
                <c:pt idx="11393">
                  <c:v>955.90300000000002</c:v>
                </c:pt>
                <c:pt idx="11394">
                  <c:v>955.94899999999996</c:v>
                </c:pt>
                <c:pt idx="11395">
                  <c:v>955.99599999999998</c:v>
                </c:pt>
                <c:pt idx="11396">
                  <c:v>956.04200000000003</c:v>
                </c:pt>
                <c:pt idx="11397">
                  <c:v>956.08900000000006</c:v>
                </c:pt>
                <c:pt idx="11398">
                  <c:v>956.13499999999999</c:v>
                </c:pt>
                <c:pt idx="11399">
                  <c:v>956.18200000000002</c:v>
                </c:pt>
                <c:pt idx="11400">
                  <c:v>956.22799999999995</c:v>
                </c:pt>
                <c:pt idx="11401">
                  <c:v>956.27499999999998</c:v>
                </c:pt>
                <c:pt idx="11402">
                  <c:v>956.32100000000003</c:v>
                </c:pt>
                <c:pt idx="11403">
                  <c:v>956.36699999999996</c:v>
                </c:pt>
                <c:pt idx="11404">
                  <c:v>956.41399999999999</c:v>
                </c:pt>
                <c:pt idx="11405">
                  <c:v>956.46</c:v>
                </c:pt>
                <c:pt idx="11406">
                  <c:v>956.50699999999995</c:v>
                </c:pt>
                <c:pt idx="11407">
                  <c:v>956.553</c:v>
                </c:pt>
                <c:pt idx="11408">
                  <c:v>956.6</c:v>
                </c:pt>
                <c:pt idx="11409">
                  <c:v>956.64599999999996</c:v>
                </c:pt>
                <c:pt idx="11410">
                  <c:v>956.69200000000001</c:v>
                </c:pt>
                <c:pt idx="11411">
                  <c:v>956.73900000000003</c:v>
                </c:pt>
                <c:pt idx="11412">
                  <c:v>956.78499999999997</c:v>
                </c:pt>
                <c:pt idx="11413">
                  <c:v>956.83199999999999</c:v>
                </c:pt>
                <c:pt idx="11414">
                  <c:v>956.87800000000004</c:v>
                </c:pt>
                <c:pt idx="11415">
                  <c:v>956.92399999999998</c:v>
                </c:pt>
                <c:pt idx="11416">
                  <c:v>956.971</c:v>
                </c:pt>
                <c:pt idx="11417">
                  <c:v>957.01700000000005</c:v>
                </c:pt>
                <c:pt idx="11418">
                  <c:v>957.06299999999999</c:v>
                </c:pt>
                <c:pt idx="11419">
                  <c:v>957.11</c:v>
                </c:pt>
                <c:pt idx="11420">
                  <c:v>957.15599999999995</c:v>
                </c:pt>
                <c:pt idx="11421">
                  <c:v>957.20299999999997</c:v>
                </c:pt>
                <c:pt idx="11422">
                  <c:v>957.24900000000002</c:v>
                </c:pt>
                <c:pt idx="11423">
                  <c:v>957.29499999999996</c:v>
                </c:pt>
                <c:pt idx="11424">
                  <c:v>957.34199999999998</c:v>
                </c:pt>
                <c:pt idx="11425">
                  <c:v>957.38800000000003</c:v>
                </c:pt>
                <c:pt idx="11426">
                  <c:v>957.43399999999997</c:v>
                </c:pt>
                <c:pt idx="11427">
                  <c:v>957.48099999999999</c:v>
                </c:pt>
                <c:pt idx="11428">
                  <c:v>957.52700000000004</c:v>
                </c:pt>
                <c:pt idx="11429">
                  <c:v>957.57299999999998</c:v>
                </c:pt>
                <c:pt idx="11430">
                  <c:v>957.61900000000003</c:v>
                </c:pt>
                <c:pt idx="11431">
                  <c:v>957.66600000000005</c:v>
                </c:pt>
                <c:pt idx="11432">
                  <c:v>957.71199999999999</c:v>
                </c:pt>
                <c:pt idx="11433">
                  <c:v>957.75800000000004</c:v>
                </c:pt>
                <c:pt idx="11434">
                  <c:v>957.80499999999995</c:v>
                </c:pt>
                <c:pt idx="11435">
                  <c:v>957.851</c:v>
                </c:pt>
                <c:pt idx="11436">
                  <c:v>957.89700000000005</c:v>
                </c:pt>
                <c:pt idx="11437">
                  <c:v>957.94299999999998</c:v>
                </c:pt>
                <c:pt idx="11438">
                  <c:v>957.99</c:v>
                </c:pt>
                <c:pt idx="11439">
                  <c:v>958.03599999999994</c:v>
                </c:pt>
                <c:pt idx="11440">
                  <c:v>958.08199999999999</c:v>
                </c:pt>
                <c:pt idx="11441">
                  <c:v>958.12800000000004</c:v>
                </c:pt>
                <c:pt idx="11442">
                  <c:v>958.17499999999995</c:v>
                </c:pt>
                <c:pt idx="11443">
                  <c:v>958.221</c:v>
                </c:pt>
                <c:pt idx="11444">
                  <c:v>958.26700000000005</c:v>
                </c:pt>
                <c:pt idx="11445">
                  <c:v>958.31299999999999</c:v>
                </c:pt>
                <c:pt idx="11446">
                  <c:v>958.35900000000004</c:v>
                </c:pt>
                <c:pt idx="11447">
                  <c:v>958.40599999999995</c:v>
                </c:pt>
                <c:pt idx="11448">
                  <c:v>958.452</c:v>
                </c:pt>
                <c:pt idx="11449">
                  <c:v>958.49800000000005</c:v>
                </c:pt>
                <c:pt idx="11450">
                  <c:v>958.54399999999998</c:v>
                </c:pt>
                <c:pt idx="11451">
                  <c:v>958.59</c:v>
                </c:pt>
                <c:pt idx="11452">
                  <c:v>958.63699999999994</c:v>
                </c:pt>
                <c:pt idx="11453">
                  <c:v>958.68299999999999</c:v>
                </c:pt>
                <c:pt idx="11454">
                  <c:v>958.72900000000004</c:v>
                </c:pt>
                <c:pt idx="11455">
                  <c:v>958.77499999999998</c:v>
                </c:pt>
                <c:pt idx="11456">
                  <c:v>958.82100000000003</c:v>
                </c:pt>
                <c:pt idx="11457">
                  <c:v>958.86699999999996</c:v>
                </c:pt>
                <c:pt idx="11458">
                  <c:v>958.91300000000001</c:v>
                </c:pt>
                <c:pt idx="11459">
                  <c:v>958.96</c:v>
                </c:pt>
                <c:pt idx="11460">
                  <c:v>959.00599999999997</c:v>
                </c:pt>
                <c:pt idx="11461">
                  <c:v>959.05200000000002</c:v>
                </c:pt>
                <c:pt idx="11462">
                  <c:v>959.09799999999996</c:v>
                </c:pt>
                <c:pt idx="11463">
                  <c:v>959.14400000000001</c:v>
                </c:pt>
                <c:pt idx="11464">
                  <c:v>959.19</c:v>
                </c:pt>
                <c:pt idx="11465">
                  <c:v>959.23599999999999</c:v>
                </c:pt>
                <c:pt idx="11466">
                  <c:v>959.28200000000004</c:v>
                </c:pt>
                <c:pt idx="11467">
                  <c:v>959.32799999999997</c:v>
                </c:pt>
                <c:pt idx="11468">
                  <c:v>959.375</c:v>
                </c:pt>
                <c:pt idx="11469">
                  <c:v>959.42100000000005</c:v>
                </c:pt>
                <c:pt idx="11470">
                  <c:v>959.46699999999998</c:v>
                </c:pt>
                <c:pt idx="11471">
                  <c:v>959.51300000000003</c:v>
                </c:pt>
                <c:pt idx="11472">
                  <c:v>959.55899999999997</c:v>
                </c:pt>
                <c:pt idx="11473">
                  <c:v>959.60500000000002</c:v>
                </c:pt>
                <c:pt idx="11474">
                  <c:v>959.65099999999995</c:v>
                </c:pt>
                <c:pt idx="11475">
                  <c:v>959.697</c:v>
                </c:pt>
                <c:pt idx="11476">
                  <c:v>959.74300000000005</c:v>
                </c:pt>
                <c:pt idx="11477">
                  <c:v>959.78899999999999</c:v>
                </c:pt>
                <c:pt idx="11478">
                  <c:v>959.83500000000004</c:v>
                </c:pt>
                <c:pt idx="11479">
                  <c:v>959.88099999999997</c:v>
                </c:pt>
                <c:pt idx="11480">
                  <c:v>959.92700000000002</c:v>
                </c:pt>
                <c:pt idx="11481">
                  <c:v>959.97299999999996</c:v>
                </c:pt>
                <c:pt idx="11482">
                  <c:v>960.01900000000001</c:v>
                </c:pt>
                <c:pt idx="11483">
                  <c:v>960.06500000000005</c:v>
                </c:pt>
                <c:pt idx="11484">
                  <c:v>960.11099999999999</c:v>
                </c:pt>
                <c:pt idx="11485">
                  <c:v>960.15700000000004</c:v>
                </c:pt>
                <c:pt idx="11486">
                  <c:v>960.20299999999997</c:v>
                </c:pt>
                <c:pt idx="11487">
                  <c:v>960.24900000000002</c:v>
                </c:pt>
                <c:pt idx="11488">
                  <c:v>960.29499999999996</c:v>
                </c:pt>
                <c:pt idx="11489">
                  <c:v>960.34100000000001</c:v>
                </c:pt>
                <c:pt idx="11490">
                  <c:v>960.38699999999994</c:v>
                </c:pt>
                <c:pt idx="11491">
                  <c:v>960.43299999999999</c:v>
                </c:pt>
                <c:pt idx="11492">
                  <c:v>960.47900000000004</c:v>
                </c:pt>
                <c:pt idx="11493">
                  <c:v>960.52499999999998</c:v>
                </c:pt>
                <c:pt idx="11494">
                  <c:v>960.57100000000003</c:v>
                </c:pt>
                <c:pt idx="11495">
                  <c:v>960.61699999999996</c:v>
                </c:pt>
                <c:pt idx="11496">
                  <c:v>960.66300000000001</c:v>
                </c:pt>
                <c:pt idx="11497">
                  <c:v>960.70899999999995</c:v>
                </c:pt>
                <c:pt idx="11498">
                  <c:v>960.75400000000002</c:v>
                </c:pt>
                <c:pt idx="11499">
                  <c:v>960.8</c:v>
                </c:pt>
                <c:pt idx="11500">
                  <c:v>960.846</c:v>
                </c:pt>
                <c:pt idx="11501">
                  <c:v>960.89200000000005</c:v>
                </c:pt>
                <c:pt idx="11502">
                  <c:v>960.93799999999999</c:v>
                </c:pt>
                <c:pt idx="11503">
                  <c:v>960.98400000000004</c:v>
                </c:pt>
                <c:pt idx="11504">
                  <c:v>961.03</c:v>
                </c:pt>
                <c:pt idx="11505">
                  <c:v>961.07600000000002</c:v>
                </c:pt>
                <c:pt idx="11506">
                  <c:v>961.12199999999996</c:v>
                </c:pt>
                <c:pt idx="11507">
                  <c:v>961.16700000000003</c:v>
                </c:pt>
                <c:pt idx="11508">
                  <c:v>961.21299999999997</c:v>
                </c:pt>
                <c:pt idx="11509">
                  <c:v>961.25900000000001</c:v>
                </c:pt>
                <c:pt idx="11510">
                  <c:v>961.30499999999995</c:v>
                </c:pt>
                <c:pt idx="11511">
                  <c:v>961.351</c:v>
                </c:pt>
                <c:pt idx="11512">
                  <c:v>961.39700000000005</c:v>
                </c:pt>
                <c:pt idx="11513">
                  <c:v>961.44200000000001</c:v>
                </c:pt>
                <c:pt idx="11514">
                  <c:v>961.48800000000006</c:v>
                </c:pt>
                <c:pt idx="11515">
                  <c:v>961.53399999999999</c:v>
                </c:pt>
                <c:pt idx="11516">
                  <c:v>961.58</c:v>
                </c:pt>
                <c:pt idx="11517">
                  <c:v>961.62599999999998</c:v>
                </c:pt>
                <c:pt idx="11518">
                  <c:v>961.67200000000003</c:v>
                </c:pt>
                <c:pt idx="11519">
                  <c:v>961.71699999999998</c:v>
                </c:pt>
                <c:pt idx="11520">
                  <c:v>961.76300000000003</c:v>
                </c:pt>
                <c:pt idx="11521">
                  <c:v>961.80899999999997</c:v>
                </c:pt>
                <c:pt idx="11522">
                  <c:v>961.85500000000002</c:v>
                </c:pt>
                <c:pt idx="11523">
                  <c:v>961.9</c:v>
                </c:pt>
                <c:pt idx="11524">
                  <c:v>961.94600000000003</c:v>
                </c:pt>
                <c:pt idx="11525">
                  <c:v>961.99199999999996</c:v>
                </c:pt>
                <c:pt idx="11526">
                  <c:v>962.03800000000001</c:v>
                </c:pt>
                <c:pt idx="11527">
                  <c:v>962.08299999999997</c:v>
                </c:pt>
                <c:pt idx="11528">
                  <c:v>962.12900000000002</c:v>
                </c:pt>
                <c:pt idx="11529">
                  <c:v>962.17499999999995</c:v>
                </c:pt>
                <c:pt idx="11530">
                  <c:v>962.221</c:v>
                </c:pt>
                <c:pt idx="11531">
                  <c:v>962.26599999999996</c:v>
                </c:pt>
                <c:pt idx="11532">
                  <c:v>962.31200000000001</c:v>
                </c:pt>
                <c:pt idx="11533">
                  <c:v>962.35799999999995</c:v>
                </c:pt>
                <c:pt idx="11534">
                  <c:v>962.404</c:v>
                </c:pt>
                <c:pt idx="11535">
                  <c:v>962.44899999999996</c:v>
                </c:pt>
                <c:pt idx="11536">
                  <c:v>962.495</c:v>
                </c:pt>
                <c:pt idx="11537">
                  <c:v>962.54100000000005</c:v>
                </c:pt>
                <c:pt idx="11538">
                  <c:v>962.58600000000001</c:v>
                </c:pt>
                <c:pt idx="11539">
                  <c:v>962.63199999999995</c:v>
                </c:pt>
                <c:pt idx="11540">
                  <c:v>962.678</c:v>
                </c:pt>
                <c:pt idx="11541">
                  <c:v>962.72299999999996</c:v>
                </c:pt>
                <c:pt idx="11542">
                  <c:v>962.76900000000001</c:v>
                </c:pt>
                <c:pt idx="11543">
                  <c:v>962.81500000000005</c:v>
                </c:pt>
                <c:pt idx="11544">
                  <c:v>962.86</c:v>
                </c:pt>
                <c:pt idx="11545">
                  <c:v>962.90599999999995</c:v>
                </c:pt>
                <c:pt idx="11546">
                  <c:v>962.952</c:v>
                </c:pt>
                <c:pt idx="11547">
                  <c:v>962.99699999999996</c:v>
                </c:pt>
                <c:pt idx="11548">
                  <c:v>963.04300000000001</c:v>
                </c:pt>
                <c:pt idx="11549">
                  <c:v>963.08900000000006</c:v>
                </c:pt>
                <c:pt idx="11550">
                  <c:v>963.13400000000001</c:v>
                </c:pt>
                <c:pt idx="11551">
                  <c:v>963.18</c:v>
                </c:pt>
                <c:pt idx="11552">
                  <c:v>963.22500000000002</c:v>
                </c:pt>
                <c:pt idx="11553">
                  <c:v>963.27099999999996</c:v>
                </c:pt>
                <c:pt idx="11554">
                  <c:v>963.31700000000001</c:v>
                </c:pt>
                <c:pt idx="11555">
                  <c:v>963.36199999999997</c:v>
                </c:pt>
                <c:pt idx="11556">
                  <c:v>963.40800000000002</c:v>
                </c:pt>
                <c:pt idx="11557">
                  <c:v>963.45299999999997</c:v>
                </c:pt>
                <c:pt idx="11558">
                  <c:v>963.49900000000002</c:v>
                </c:pt>
                <c:pt idx="11559">
                  <c:v>963.54399999999998</c:v>
                </c:pt>
                <c:pt idx="11560">
                  <c:v>963.59</c:v>
                </c:pt>
                <c:pt idx="11561">
                  <c:v>963.63599999999997</c:v>
                </c:pt>
                <c:pt idx="11562">
                  <c:v>963.68100000000004</c:v>
                </c:pt>
                <c:pt idx="11563">
                  <c:v>963.72699999999998</c:v>
                </c:pt>
                <c:pt idx="11564">
                  <c:v>963.77200000000005</c:v>
                </c:pt>
                <c:pt idx="11565">
                  <c:v>963.81799999999998</c:v>
                </c:pt>
                <c:pt idx="11566">
                  <c:v>963.86300000000006</c:v>
                </c:pt>
                <c:pt idx="11567">
                  <c:v>963.90899999999999</c:v>
                </c:pt>
                <c:pt idx="11568">
                  <c:v>963.95399999999995</c:v>
                </c:pt>
                <c:pt idx="11569">
                  <c:v>964</c:v>
                </c:pt>
                <c:pt idx="11570">
                  <c:v>964.04499999999996</c:v>
                </c:pt>
                <c:pt idx="11571">
                  <c:v>964.09100000000001</c:v>
                </c:pt>
                <c:pt idx="11572">
                  <c:v>964.13599999999997</c:v>
                </c:pt>
                <c:pt idx="11573">
                  <c:v>964.18200000000002</c:v>
                </c:pt>
                <c:pt idx="11574">
                  <c:v>964.22699999999998</c:v>
                </c:pt>
                <c:pt idx="11575">
                  <c:v>964.27300000000002</c:v>
                </c:pt>
                <c:pt idx="11576">
                  <c:v>964.31799999999998</c:v>
                </c:pt>
                <c:pt idx="11577">
                  <c:v>964.36400000000003</c:v>
                </c:pt>
                <c:pt idx="11578">
                  <c:v>964.40899999999999</c:v>
                </c:pt>
                <c:pt idx="11579">
                  <c:v>964.45500000000004</c:v>
                </c:pt>
                <c:pt idx="11580">
                  <c:v>964.5</c:v>
                </c:pt>
                <c:pt idx="11581">
                  <c:v>964.54600000000005</c:v>
                </c:pt>
                <c:pt idx="11582">
                  <c:v>964.59100000000001</c:v>
                </c:pt>
                <c:pt idx="11583">
                  <c:v>964.63599999999997</c:v>
                </c:pt>
                <c:pt idx="11584">
                  <c:v>964.68200000000002</c:v>
                </c:pt>
                <c:pt idx="11585">
                  <c:v>964.72699999999998</c:v>
                </c:pt>
                <c:pt idx="11586">
                  <c:v>964.77300000000002</c:v>
                </c:pt>
                <c:pt idx="11587">
                  <c:v>964.81799999999998</c:v>
                </c:pt>
                <c:pt idx="11588">
                  <c:v>964.86400000000003</c:v>
                </c:pt>
                <c:pt idx="11589">
                  <c:v>964.90899999999999</c:v>
                </c:pt>
                <c:pt idx="11590">
                  <c:v>964.95399999999995</c:v>
                </c:pt>
                <c:pt idx="11591">
                  <c:v>965</c:v>
                </c:pt>
                <c:pt idx="11592">
                  <c:v>965.04499999999996</c:v>
                </c:pt>
                <c:pt idx="11593">
                  <c:v>965.09</c:v>
                </c:pt>
                <c:pt idx="11594">
                  <c:v>965.13599999999997</c:v>
                </c:pt>
                <c:pt idx="11595">
                  <c:v>965.18100000000004</c:v>
                </c:pt>
                <c:pt idx="11596">
                  <c:v>965.22699999999998</c:v>
                </c:pt>
                <c:pt idx="11597">
                  <c:v>965.27200000000005</c:v>
                </c:pt>
                <c:pt idx="11598">
                  <c:v>965.31700000000001</c:v>
                </c:pt>
                <c:pt idx="11599">
                  <c:v>965.36300000000006</c:v>
                </c:pt>
                <c:pt idx="11600">
                  <c:v>965.40800000000002</c:v>
                </c:pt>
                <c:pt idx="11601">
                  <c:v>965.45299999999997</c:v>
                </c:pt>
                <c:pt idx="11602">
                  <c:v>965.49900000000002</c:v>
                </c:pt>
                <c:pt idx="11603">
                  <c:v>965.54399999999998</c:v>
                </c:pt>
                <c:pt idx="11604">
                  <c:v>965.58900000000006</c:v>
                </c:pt>
                <c:pt idx="11605">
                  <c:v>965.63499999999999</c:v>
                </c:pt>
                <c:pt idx="11606">
                  <c:v>965.68</c:v>
                </c:pt>
                <c:pt idx="11607">
                  <c:v>965.72500000000002</c:v>
                </c:pt>
                <c:pt idx="11608">
                  <c:v>965.77</c:v>
                </c:pt>
                <c:pt idx="11609">
                  <c:v>965.81600000000003</c:v>
                </c:pt>
                <c:pt idx="11610">
                  <c:v>965.86099999999999</c:v>
                </c:pt>
                <c:pt idx="11611">
                  <c:v>965.90599999999995</c:v>
                </c:pt>
                <c:pt idx="11612">
                  <c:v>965.952</c:v>
                </c:pt>
                <c:pt idx="11613">
                  <c:v>965.99699999999996</c:v>
                </c:pt>
                <c:pt idx="11614">
                  <c:v>966.04200000000003</c:v>
                </c:pt>
                <c:pt idx="11615">
                  <c:v>966.08699999999999</c:v>
                </c:pt>
                <c:pt idx="11616">
                  <c:v>966.13300000000004</c:v>
                </c:pt>
                <c:pt idx="11617">
                  <c:v>966.178</c:v>
                </c:pt>
                <c:pt idx="11618">
                  <c:v>966.22299999999996</c:v>
                </c:pt>
                <c:pt idx="11619">
                  <c:v>966.26800000000003</c:v>
                </c:pt>
                <c:pt idx="11620">
                  <c:v>966.31299999999999</c:v>
                </c:pt>
                <c:pt idx="11621">
                  <c:v>966.35900000000004</c:v>
                </c:pt>
                <c:pt idx="11622">
                  <c:v>966.404</c:v>
                </c:pt>
                <c:pt idx="11623">
                  <c:v>966.44899999999996</c:v>
                </c:pt>
                <c:pt idx="11624">
                  <c:v>966.49400000000003</c:v>
                </c:pt>
                <c:pt idx="11625">
                  <c:v>966.53899999999999</c:v>
                </c:pt>
                <c:pt idx="11626">
                  <c:v>966.58500000000004</c:v>
                </c:pt>
                <c:pt idx="11627">
                  <c:v>966.63</c:v>
                </c:pt>
                <c:pt idx="11628">
                  <c:v>966.67499999999995</c:v>
                </c:pt>
                <c:pt idx="11629">
                  <c:v>966.72</c:v>
                </c:pt>
                <c:pt idx="11630">
                  <c:v>966.76499999999999</c:v>
                </c:pt>
                <c:pt idx="11631">
                  <c:v>966.81100000000004</c:v>
                </c:pt>
                <c:pt idx="11632">
                  <c:v>966.85599999999999</c:v>
                </c:pt>
                <c:pt idx="11633">
                  <c:v>966.90099999999995</c:v>
                </c:pt>
                <c:pt idx="11634">
                  <c:v>966.94600000000003</c:v>
                </c:pt>
                <c:pt idx="11635">
                  <c:v>966.99099999999999</c:v>
                </c:pt>
                <c:pt idx="11636">
                  <c:v>967.03599999999994</c:v>
                </c:pt>
                <c:pt idx="11637">
                  <c:v>967.08100000000002</c:v>
                </c:pt>
                <c:pt idx="11638">
                  <c:v>967.12599999999998</c:v>
                </c:pt>
                <c:pt idx="11639">
                  <c:v>967.17200000000003</c:v>
                </c:pt>
                <c:pt idx="11640">
                  <c:v>967.21699999999998</c:v>
                </c:pt>
                <c:pt idx="11641">
                  <c:v>967.26199999999994</c:v>
                </c:pt>
                <c:pt idx="11642">
                  <c:v>967.30700000000002</c:v>
                </c:pt>
                <c:pt idx="11643">
                  <c:v>967.35199999999998</c:v>
                </c:pt>
                <c:pt idx="11644">
                  <c:v>967.39700000000005</c:v>
                </c:pt>
                <c:pt idx="11645">
                  <c:v>967.44200000000001</c:v>
                </c:pt>
                <c:pt idx="11646">
                  <c:v>967.48699999999997</c:v>
                </c:pt>
                <c:pt idx="11647">
                  <c:v>967.53200000000004</c:v>
                </c:pt>
                <c:pt idx="11648">
                  <c:v>967.577</c:v>
                </c:pt>
                <c:pt idx="11649">
                  <c:v>967.62199999999996</c:v>
                </c:pt>
                <c:pt idx="11650">
                  <c:v>967.66700000000003</c:v>
                </c:pt>
                <c:pt idx="11651">
                  <c:v>967.71299999999997</c:v>
                </c:pt>
                <c:pt idx="11652">
                  <c:v>967.75800000000004</c:v>
                </c:pt>
                <c:pt idx="11653">
                  <c:v>967.803</c:v>
                </c:pt>
                <c:pt idx="11654">
                  <c:v>967.84799999999996</c:v>
                </c:pt>
                <c:pt idx="11655">
                  <c:v>967.89300000000003</c:v>
                </c:pt>
                <c:pt idx="11656">
                  <c:v>967.93799999999999</c:v>
                </c:pt>
                <c:pt idx="11657">
                  <c:v>967.98299999999995</c:v>
                </c:pt>
                <c:pt idx="11658">
                  <c:v>968.02800000000002</c:v>
                </c:pt>
                <c:pt idx="11659">
                  <c:v>968.07299999999998</c:v>
                </c:pt>
                <c:pt idx="11660">
                  <c:v>968.11800000000005</c:v>
                </c:pt>
                <c:pt idx="11661">
                  <c:v>968.16300000000001</c:v>
                </c:pt>
                <c:pt idx="11662">
                  <c:v>968.20799999999997</c:v>
                </c:pt>
                <c:pt idx="11663">
                  <c:v>968.25300000000004</c:v>
                </c:pt>
                <c:pt idx="11664">
                  <c:v>968.298</c:v>
                </c:pt>
                <c:pt idx="11665">
                  <c:v>968.34299999999996</c:v>
                </c:pt>
                <c:pt idx="11666">
                  <c:v>968.38800000000003</c:v>
                </c:pt>
                <c:pt idx="11667">
                  <c:v>968.43200000000002</c:v>
                </c:pt>
                <c:pt idx="11668">
                  <c:v>968.47699999999998</c:v>
                </c:pt>
                <c:pt idx="11669">
                  <c:v>968.52200000000005</c:v>
                </c:pt>
                <c:pt idx="11670">
                  <c:v>968.56700000000001</c:v>
                </c:pt>
                <c:pt idx="11671">
                  <c:v>968.61199999999997</c:v>
                </c:pt>
                <c:pt idx="11672">
                  <c:v>968.65700000000004</c:v>
                </c:pt>
                <c:pt idx="11673">
                  <c:v>968.702</c:v>
                </c:pt>
                <c:pt idx="11674">
                  <c:v>968.74699999999996</c:v>
                </c:pt>
                <c:pt idx="11675">
                  <c:v>968.79200000000003</c:v>
                </c:pt>
                <c:pt idx="11676">
                  <c:v>968.83699999999999</c:v>
                </c:pt>
                <c:pt idx="11677">
                  <c:v>968.88199999999995</c:v>
                </c:pt>
                <c:pt idx="11678">
                  <c:v>968.92700000000002</c:v>
                </c:pt>
                <c:pt idx="11679">
                  <c:v>968.97199999999998</c:v>
                </c:pt>
                <c:pt idx="11680">
                  <c:v>969.01599999999996</c:v>
                </c:pt>
                <c:pt idx="11681">
                  <c:v>969.06100000000004</c:v>
                </c:pt>
                <c:pt idx="11682">
                  <c:v>969.10599999999999</c:v>
                </c:pt>
                <c:pt idx="11683">
                  <c:v>969.15099999999995</c:v>
                </c:pt>
                <c:pt idx="11684">
                  <c:v>969.19600000000003</c:v>
                </c:pt>
                <c:pt idx="11685">
                  <c:v>969.24099999999999</c:v>
                </c:pt>
                <c:pt idx="11686">
                  <c:v>969.28599999999994</c:v>
                </c:pt>
                <c:pt idx="11687">
                  <c:v>969.33</c:v>
                </c:pt>
                <c:pt idx="11688">
                  <c:v>969.375</c:v>
                </c:pt>
                <c:pt idx="11689">
                  <c:v>969.42</c:v>
                </c:pt>
                <c:pt idx="11690">
                  <c:v>969.46500000000003</c:v>
                </c:pt>
                <c:pt idx="11691">
                  <c:v>969.51</c:v>
                </c:pt>
                <c:pt idx="11692">
                  <c:v>969.55499999999995</c:v>
                </c:pt>
                <c:pt idx="11693">
                  <c:v>969.59900000000005</c:v>
                </c:pt>
                <c:pt idx="11694">
                  <c:v>969.64400000000001</c:v>
                </c:pt>
                <c:pt idx="11695">
                  <c:v>969.68899999999996</c:v>
                </c:pt>
                <c:pt idx="11696">
                  <c:v>969.73400000000004</c:v>
                </c:pt>
                <c:pt idx="11697">
                  <c:v>969.77800000000002</c:v>
                </c:pt>
                <c:pt idx="11698">
                  <c:v>969.82299999999998</c:v>
                </c:pt>
                <c:pt idx="11699">
                  <c:v>969.86800000000005</c:v>
                </c:pt>
                <c:pt idx="11700">
                  <c:v>969.91300000000001</c:v>
                </c:pt>
                <c:pt idx="11701">
                  <c:v>969.95799999999997</c:v>
                </c:pt>
                <c:pt idx="11702">
                  <c:v>970.00199999999995</c:v>
                </c:pt>
                <c:pt idx="11703">
                  <c:v>970.04700000000003</c:v>
                </c:pt>
                <c:pt idx="11704">
                  <c:v>970.09199999999998</c:v>
                </c:pt>
                <c:pt idx="11705">
                  <c:v>970.13699999999994</c:v>
                </c:pt>
                <c:pt idx="11706">
                  <c:v>970.18100000000004</c:v>
                </c:pt>
                <c:pt idx="11707">
                  <c:v>970.226</c:v>
                </c:pt>
                <c:pt idx="11708">
                  <c:v>970.27099999999996</c:v>
                </c:pt>
                <c:pt idx="11709">
                  <c:v>970.31500000000005</c:v>
                </c:pt>
                <c:pt idx="11710">
                  <c:v>970.36</c:v>
                </c:pt>
                <c:pt idx="11711">
                  <c:v>970.40499999999997</c:v>
                </c:pt>
                <c:pt idx="11712">
                  <c:v>970.45</c:v>
                </c:pt>
                <c:pt idx="11713">
                  <c:v>970.49400000000003</c:v>
                </c:pt>
                <c:pt idx="11714">
                  <c:v>970.53899999999999</c:v>
                </c:pt>
                <c:pt idx="11715">
                  <c:v>970.58399999999995</c:v>
                </c:pt>
                <c:pt idx="11716">
                  <c:v>970.62800000000004</c:v>
                </c:pt>
                <c:pt idx="11717">
                  <c:v>970.673</c:v>
                </c:pt>
                <c:pt idx="11718">
                  <c:v>970.71799999999996</c:v>
                </c:pt>
                <c:pt idx="11719">
                  <c:v>970.76199999999994</c:v>
                </c:pt>
                <c:pt idx="11720">
                  <c:v>970.80700000000002</c:v>
                </c:pt>
                <c:pt idx="11721">
                  <c:v>970.85199999999998</c:v>
                </c:pt>
                <c:pt idx="11722">
                  <c:v>970.89599999999996</c:v>
                </c:pt>
                <c:pt idx="11723">
                  <c:v>970.94100000000003</c:v>
                </c:pt>
                <c:pt idx="11724">
                  <c:v>970.98500000000001</c:v>
                </c:pt>
                <c:pt idx="11725">
                  <c:v>971.03</c:v>
                </c:pt>
                <c:pt idx="11726">
                  <c:v>971.07500000000005</c:v>
                </c:pt>
                <c:pt idx="11727">
                  <c:v>971.11900000000003</c:v>
                </c:pt>
                <c:pt idx="11728">
                  <c:v>971.16399999999999</c:v>
                </c:pt>
                <c:pt idx="11729">
                  <c:v>971.20899999999995</c:v>
                </c:pt>
                <c:pt idx="11730">
                  <c:v>971.25300000000004</c:v>
                </c:pt>
                <c:pt idx="11731">
                  <c:v>971.298</c:v>
                </c:pt>
                <c:pt idx="11732">
                  <c:v>971.34199999999998</c:v>
                </c:pt>
                <c:pt idx="11733">
                  <c:v>971.38699999999994</c:v>
                </c:pt>
                <c:pt idx="11734">
                  <c:v>971.43100000000004</c:v>
                </c:pt>
                <c:pt idx="11735">
                  <c:v>971.476</c:v>
                </c:pt>
                <c:pt idx="11736">
                  <c:v>971.52099999999996</c:v>
                </c:pt>
                <c:pt idx="11737">
                  <c:v>971.56500000000005</c:v>
                </c:pt>
                <c:pt idx="11738">
                  <c:v>971.61</c:v>
                </c:pt>
                <c:pt idx="11739">
                  <c:v>971.654</c:v>
                </c:pt>
                <c:pt idx="11740">
                  <c:v>971.69899999999996</c:v>
                </c:pt>
                <c:pt idx="11741">
                  <c:v>971.74300000000005</c:v>
                </c:pt>
                <c:pt idx="11742">
                  <c:v>971.78800000000001</c:v>
                </c:pt>
                <c:pt idx="11743">
                  <c:v>971.83199999999999</c:v>
                </c:pt>
                <c:pt idx="11744">
                  <c:v>971.87699999999995</c:v>
                </c:pt>
                <c:pt idx="11745">
                  <c:v>971.92100000000005</c:v>
                </c:pt>
                <c:pt idx="11746">
                  <c:v>971.96600000000001</c:v>
                </c:pt>
                <c:pt idx="11747">
                  <c:v>972.01</c:v>
                </c:pt>
                <c:pt idx="11748">
                  <c:v>972.05499999999995</c:v>
                </c:pt>
                <c:pt idx="11749">
                  <c:v>972.09900000000005</c:v>
                </c:pt>
                <c:pt idx="11750">
                  <c:v>972.14400000000001</c:v>
                </c:pt>
                <c:pt idx="11751">
                  <c:v>972.18799999999999</c:v>
                </c:pt>
                <c:pt idx="11752">
                  <c:v>972.23299999999995</c:v>
                </c:pt>
                <c:pt idx="11753">
                  <c:v>972.27700000000004</c:v>
                </c:pt>
                <c:pt idx="11754">
                  <c:v>972.322</c:v>
                </c:pt>
                <c:pt idx="11755">
                  <c:v>972.36599999999999</c:v>
                </c:pt>
                <c:pt idx="11756">
                  <c:v>972.41099999999994</c:v>
                </c:pt>
                <c:pt idx="11757">
                  <c:v>972.45500000000004</c:v>
                </c:pt>
                <c:pt idx="11758">
                  <c:v>972.49900000000002</c:v>
                </c:pt>
                <c:pt idx="11759">
                  <c:v>972.54399999999998</c:v>
                </c:pt>
                <c:pt idx="11760">
                  <c:v>972.58799999999997</c:v>
                </c:pt>
                <c:pt idx="11761">
                  <c:v>972.63300000000004</c:v>
                </c:pt>
                <c:pt idx="11762">
                  <c:v>972.67700000000002</c:v>
                </c:pt>
                <c:pt idx="11763">
                  <c:v>972.72199999999998</c:v>
                </c:pt>
                <c:pt idx="11764">
                  <c:v>972.76599999999996</c:v>
                </c:pt>
                <c:pt idx="11765">
                  <c:v>972.81</c:v>
                </c:pt>
                <c:pt idx="11766">
                  <c:v>972.85500000000002</c:v>
                </c:pt>
                <c:pt idx="11767">
                  <c:v>972.899</c:v>
                </c:pt>
                <c:pt idx="11768">
                  <c:v>972.94299999999998</c:v>
                </c:pt>
                <c:pt idx="11769">
                  <c:v>972.98800000000006</c:v>
                </c:pt>
                <c:pt idx="11770">
                  <c:v>973.03200000000004</c:v>
                </c:pt>
                <c:pt idx="11771">
                  <c:v>973.077</c:v>
                </c:pt>
                <c:pt idx="11772">
                  <c:v>973.12099999999998</c:v>
                </c:pt>
                <c:pt idx="11773">
                  <c:v>973.16499999999996</c:v>
                </c:pt>
                <c:pt idx="11774">
                  <c:v>973.21</c:v>
                </c:pt>
                <c:pt idx="11775">
                  <c:v>973.25400000000002</c:v>
                </c:pt>
                <c:pt idx="11776">
                  <c:v>973.298</c:v>
                </c:pt>
                <c:pt idx="11777">
                  <c:v>973.34299999999996</c:v>
                </c:pt>
                <c:pt idx="11778">
                  <c:v>973.38699999999994</c:v>
                </c:pt>
                <c:pt idx="11779">
                  <c:v>973.43100000000004</c:v>
                </c:pt>
              </c:numCache>
            </c:numRef>
          </c:xVal>
          <c:yVal>
            <c:numRef>
              <c:f>[spectrum_QA.xlsx]spectrum_QA!$C$4:$C$11783</c:f>
              <c:numCache>
                <c:formatCode>0.0_ </c:formatCode>
                <c:ptCount val="11780"/>
                <c:pt idx="0">
                  <c:v>0.52289999999999992</c:v>
                </c:pt>
                <c:pt idx="1">
                  <c:v>0.71039999999999992</c:v>
                </c:pt>
                <c:pt idx="2">
                  <c:v>0.74580000000000268</c:v>
                </c:pt>
                <c:pt idx="3">
                  <c:v>0.904200000000003</c:v>
                </c:pt>
                <c:pt idx="4">
                  <c:v>0.95420000000000016</c:v>
                </c:pt>
                <c:pt idx="5">
                  <c:v>0.89789999999999992</c:v>
                </c:pt>
                <c:pt idx="6">
                  <c:v>0.79579999999999984</c:v>
                </c:pt>
                <c:pt idx="7">
                  <c:v>0.77289999999999992</c:v>
                </c:pt>
                <c:pt idx="8">
                  <c:v>0.79169999999999874</c:v>
                </c:pt>
                <c:pt idx="9">
                  <c:v>0.81869999999999976</c:v>
                </c:pt>
                <c:pt idx="10">
                  <c:v>0.80210000000000292</c:v>
                </c:pt>
                <c:pt idx="11">
                  <c:v>0.77709999999999724</c:v>
                </c:pt>
                <c:pt idx="12">
                  <c:v>0.8125</c:v>
                </c:pt>
                <c:pt idx="13">
                  <c:v>0.74790000000000134</c:v>
                </c:pt>
                <c:pt idx="14">
                  <c:v>0.67499999999999716</c:v>
                </c:pt>
                <c:pt idx="15">
                  <c:v>0.71249999999999858</c:v>
                </c:pt>
                <c:pt idx="16">
                  <c:v>0.71039999999999992</c:v>
                </c:pt>
                <c:pt idx="17">
                  <c:v>0.67920000000000158</c:v>
                </c:pt>
                <c:pt idx="18">
                  <c:v>0.63750000000000284</c:v>
                </c:pt>
                <c:pt idx="19">
                  <c:v>0.72919999999999874</c:v>
                </c:pt>
                <c:pt idx="20">
                  <c:v>0.82289999999999708</c:v>
                </c:pt>
                <c:pt idx="21">
                  <c:v>0.80830000000000268</c:v>
                </c:pt>
                <c:pt idx="22">
                  <c:v>0.88119999999999976</c:v>
                </c:pt>
                <c:pt idx="23">
                  <c:v>0.87290000000000134</c:v>
                </c:pt>
                <c:pt idx="24">
                  <c:v>0.84380000000000166</c:v>
                </c:pt>
                <c:pt idx="25">
                  <c:v>0.76250000000000284</c:v>
                </c:pt>
                <c:pt idx="26">
                  <c:v>0.845799999999997</c:v>
                </c:pt>
                <c:pt idx="27">
                  <c:v>0.841700000000003</c:v>
                </c:pt>
                <c:pt idx="28">
                  <c:v>0.875</c:v>
                </c:pt>
                <c:pt idx="29">
                  <c:v>0.90630000000000166</c:v>
                </c:pt>
                <c:pt idx="30">
                  <c:v>0.80830000000000268</c:v>
                </c:pt>
                <c:pt idx="31">
                  <c:v>0.58749999999999858</c:v>
                </c:pt>
                <c:pt idx="32">
                  <c:v>0.70420000000000016</c:v>
                </c:pt>
                <c:pt idx="33">
                  <c:v>0.64580000000000126</c:v>
                </c:pt>
                <c:pt idx="34">
                  <c:v>0.63329999999999842</c:v>
                </c:pt>
                <c:pt idx="35">
                  <c:v>0.658299999999997</c:v>
                </c:pt>
                <c:pt idx="36">
                  <c:v>0.66460000000000008</c:v>
                </c:pt>
                <c:pt idx="37">
                  <c:v>0.6875</c:v>
                </c:pt>
                <c:pt idx="38">
                  <c:v>0.7312999999999974</c:v>
                </c:pt>
                <c:pt idx="39">
                  <c:v>0.71039999999999992</c:v>
                </c:pt>
                <c:pt idx="40">
                  <c:v>0.7937999999999974</c:v>
                </c:pt>
                <c:pt idx="41">
                  <c:v>0.81459999999999866</c:v>
                </c:pt>
                <c:pt idx="42">
                  <c:v>0.78540000000000276</c:v>
                </c:pt>
                <c:pt idx="43">
                  <c:v>0.8603999999999985</c:v>
                </c:pt>
                <c:pt idx="44">
                  <c:v>0.88119999999999976</c:v>
                </c:pt>
                <c:pt idx="45">
                  <c:v>0.80630000000000024</c:v>
                </c:pt>
                <c:pt idx="46">
                  <c:v>0.76039999999999708</c:v>
                </c:pt>
                <c:pt idx="47">
                  <c:v>0.8896000000000015</c:v>
                </c:pt>
                <c:pt idx="48">
                  <c:v>0.74790000000000134</c:v>
                </c:pt>
                <c:pt idx="49">
                  <c:v>0.81459999999999866</c:v>
                </c:pt>
                <c:pt idx="50">
                  <c:v>0.80830000000000268</c:v>
                </c:pt>
                <c:pt idx="51">
                  <c:v>0.82500000000000284</c:v>
                </c:pt>
                <c:pt idx="52">
                  <c:v>0.8271000000000015</c:v>
                </c:pt>
                <c:pt idx="53">
                  <c:v>0.9375</c:v>
                </c:pt>
                <c:pt idx="54">
                  <c:v>0.95420000000000016</c:v>
                </c:pt>
                <c:pt idx="55">
                  <c:v>0.96880000000000166</c:v>
                </c:pt>
                <c:pt idx="56">
                  <c:v>0.75209999999999866</c:v>
                </c:pt>
                <c:pt idx="57">
                  <c:v>0.68330000000000268</c:v>
                </c:pt>
                <c:pt idx="58">
                  <c:v>0.69169999999999732</c:v>
                </c:pt>
                <c:pt idx="59">
                  <c:v>0.658299999999997</c:v>
                </c:pt>
                <c:pt idx="60">
                  <c:v>0.6875</c:v>
                </c:pt>
                <c:pt idx="61">
                  <c:v>0.64580000000000126</c:v>
                </c:pt>
                <c:pt idx="62">
                  <c:v>0.716700000000003</c:v>
                </c:pt>
                <c:pt idx="63">
                  <c:v>0.7312999999999974</c:v>
                </c:pt>
                <c:pt idx="64">
                  <c:v>0.68330000000000268</c:v>
                </c:pt>
                <c:pt idx="65">
                  <c:v>0.65209999999999724</c:v>
                </c:pt>
                <c:pt idx="66">
                  <c:v>0.595799999999997</c:v>
                </c:pt>
                <c:pt idx="67">
                  <c:v>0.56459999999999866</c:v>
                </c:pt>
                <c:pt idx="68">
                  <c:v>0.50619999999999976</c:v>
                </c:pt>
                <c:pt idx="69">
                  <c:v>0.48329999999999984</c:v>
                </c:pt>
                <c:pt idx="70">
                  <c:v>0.53960000000000008</c:v>
                </c:pt>
                <c:pt idx="71">
                  <c:v>0.71039999999999992</c:v>
                </c:pt>
                <c:pt idx="72">
                  <c:v>0.75419999999999732</c:v>
                </c:pt>
                <c:pt idx="73">
                  <c:v>0.84380000000000166</c:v>
                </c:pt>
                <c:pt idx="74">
                  <c:v>0.81669999999999732</c:v>
                </c:pt>
                <c:pt idx="75">
                  <c:v>0.71459999999999724</c:v>
                </c:pt>
                <c:pt idx="76">
                  <c:v>0.6437000000000026</c:v>
                </c:pt>
                <c:pt idx="77">
                  <c:v>0.68330000000000268</c:v>
                </c:pt>
                <c:pt idx="78">
                  <c:v>0.5437999999999974</c:v>
                </c:pt>
                <c:pt idx="79">
                  <c:v>0.591700000000003</c:v>
                </c:pt>
                <c:pt idx="80">
                  <c:v>0.76039999999999708</c:v>
                </c:pt>
                <c:pt idx="81">
                  <c:v>0.7687000000000026</c:v>
                </c:pt>
                <c:pt idx="82">
                  <c:v>0.73960000000000292</c:v>
                </c:pt>
                <c:pt idx="83">
                  <c:v>0.69369999999999976</c:v>
                </c:pt>
                <c:pt idx="84">
                  <c:v>0.6875</c:v>
                </c:pt>
                <c:pt idx="85">
                  <c:v>0.63539999999999708</c:v>
                </c:pt>
                <c:pt idx="86">
                  <c:v>0.62080000000000268</c:v>
                </c:pt>
                <c:pt idx="87">
                  <c:v>0.7062000000000026</c:v>
                </c:pt>
                <c:pt idx="88">
                  <c:v>0.654200000000003</c:v>
                </c:pt>
                <c:pt idx="89">
                  <c:v>0.65209999999999724</c:v>
                </c:pt>
                <c:pt idx="90">
                  <c:v>0.60210000000000008</c:v>
                </c:pt>
                <c:pt idx="91">
                  <c:v>0.6062999999999974</c:v>
                </c:pt>
                <c:pt idx="92">
                  <c:v>0.61460000000000292</c:v>
                </c:pt>
                <c:pt idx="93">
                  <c:v>0.60419999999999874</c:v>
                </c:pt>
                <c:pt idx="94">
                  <c:v>0.60210000000000008</c:v>
                </c:pt>
                <c:pt idx="95">
                  <c:v>0.74380000000000024</c:v>
                </c:pt>
                <c:pt idx="96">
                  <c:v>0.65630000000000166</c:v>
                </c:pt>
                <c:pt idx="97">
                  <c:v>0.716700000000003</c:v>
                </c:pt>
                <c:pt idx="98">
                  <c:v>0.71039999999999992</c:v>
                </c:pt>
                <c:pt idx="99">
                  <c:v>0.66460000000000008</c:v>
                </c:pt>
                <c:pt idx="100">
                  <c:v>0.53130000000000166</c:v>
                </c:pt>
                <c:pt idx="101">
                  <c:v>0.57289999999999708</c:v>
                </c:pt>
                <c:pt idx="102">
                  <c:v>0.50419999999999732</c:v>
                </c:pt>
                <c:pt idx="103">
                  <c:v>0.56869999999999976</c:v>
                </c:pt>
                <c:pt idx="104">
                  <c:v>0.5</c:v>
                </c:pt>
                <c:pt idx="105">
                  <c:v>0.54999999999999716</c:v>
                </c:pt>
                <c:pt idx="106">
                  <c:v>0.37919999999999732</c:v>
                </c:pt>
                <c:pt idx="107">
                  <c:v>0.3312000000000026</c:v>
                </c:pt>
                <c:pt idx="108">
                  <c:v>0.41040000000000276</c:v>
                </c:pt>
                <c:pt idx="109">
                  <c:v>0.42499999999999716</c:v>
                </c:pt>
                <c:pt idx="110">
                  <c:v>0.51670000000000016</c:v>
                </c:pt>
                <c:pt idx="111">
                  <c:v>0.51039999999999708</c:v>
                </c:pt>
                <c:pt idx="112">
                  <c:v>0.64170000000000016</c:v>
                </c:pt>
                <c:pt idx="113">
                  <c:v>0.63119999999999976</c:v>
                </c:pt>
                <c:pt idx="114">
                  <c:v>0.69789999999999708</c:v>
                </c:pt>
                <c:pt idx="115">
                  <c:v>0.71039999999999992</c:v>
                </c:pt>
                <c:pt idx="116">
                  <c:v>0.69579999999999842</c:v>
                </c:pt>
                <c:pt idx="117">
                  <c:v>0.716700000000003</c:v>
                </c:pt>
                <c:pt idx="118">
                  <c:v>0.654200000000003</c:v>
                </c:pt>
                <c:pt idx="119">
                  <c:v>0.57289999999999708</c:v>
                </c:pt>
                <c:pt idx="120">
                  <c:v>0.57289999999999708</c:v>
                </c:pt>
                <c:pt idx="121">
                  <c:v>0.55830000000000268</c:v>
                </c:pt>
                <c:pt idx="122">
                  <c:v>0.625</c:v>
                </c:pt>
                <c:pt idx="123">
                  <c:v>0.69789999999999708</c:v>
                </c:pt>
                <c:pt idx="124">
                  <c:v>0.63329999999999842</c:v>
                </c:pt>
                <c:pt idx="125">
                  <c:v>0.74790000000000134</c:v>
                </c:pt>
                <c:pt idx="126">
                  <c:v>0.67710000000000292</c:v>
                </c:pt>
                <c:pt idx="127">
                  <c:v>0.5625</c:v>
                </c:pt>
                <c:pt idx="128">
                  <c:v>0.57289999999999708</c:v>
                </c:pt>
                <c:pt idx="129">
                  <c:v>0.59790000000000276</c:v>
                </c:pt>
                <c:pt idx="130">
                  <c:v>0.58539999999999992</c:v>
                </c:pt>
                <c:pt idx="131">
                  <c:v>0.58959999999999724</c:v>
                </c:pt>
                <c:pt idx="132">
                  <c:v>0.62290000000000134</c:v>
                </c:pt>
                <c:pt idx="133">
                  <c:v>0.71039999999999992</c:v>
                </c:pt>
                <c:pt idx="134">
                  <c:v>0.65630000000000166</c:v>
                </c:pt>
                <c:pt idx="135">
                  <c:v>0.77080000000000126</c:v>
                </c:pt>
                <c:pt idx="136">
                  <c:v>0.73749999999999716</c:v>
                </c:pt>
                <c:pt idx="137">
                  <c:v>0.720799999999997</c:v>
                </c:pt>
                <c:pt idx="138">
                  <c:v>0.73329999999999984</c:v>
                </c:pt>
                <c:pt idx="139">
                  <c:v>0.73329999999999984</c:v>
                </c:pt>
                <c:pt idx="140">
                  <c:v>0.63119999999999976</c:v>
                </c:pt>
                <c:pt idx="141">
                  <c:v>0.654200000000003</c:v>
                </c:pt>
                <c:pt idx="142">
                  <c:v>0.57500000000000284</c:v>
                </c:pt>
                <c:pt idx="143">
                  <c:v>0.529200000000003</c:v>
                </c:pt>
                <c:pt idx="144">
                  <c:v>0.55420000000000158</c:v>
                </c:pt>
                <c:pt idx="145">
                  <c:v>0.56040000000000134</c:v>
                </c:pt>
                <c:pt idx="146">
                  <c:v>0.529200000000003</c:v>
                </c:pt>
                <c:pt idx="147">
                  <c:v>0.52289999999999992</c:v>
                </c:pt>
                <c:pt idx="148">
                  <c:v>0.47919999999999874</c:v>
                </c:pt>
                <c:pt idx="149">
                  <c:v>0.46249999999999858</c:v>
                </c:pt>
                <c:pt idx="150">
                  <c:v>0.58959999999999724</c:v>
                </c:pt>
                <c:pt idx="151">
                  <c:v>0.5437999999999974</c:v>
                </c:pt>
                <c:pt idx="152">
                  <c:v>0.51250000000000284</c:v>
                </c:pt>
                <c:pt idx="153">
                  <c:v>0.53750000000000142</c:v>
                </c:pt>
                <c:pt idx="154">
                  <c:v>0.55210000000000292</c:v>
                </c:pt>
                <c:pt idx="155">
                  <c:v>0.49790000000000134</c:v>
                </c:pt>
                <c:pt idx="156">
                  <c:v>0.53750000000000142</c:v>
                </c:pt>
                <c:pt idx="157">
                  <c:v>0.63119999999999976</c:v>
                </c:pt>
                <c:pt idx="158">
                  <c:v>0.51039999999999708</c:v>
                </c:pt>
                <c:pt idx="159">
                  <c:v>0.533299999999997</c:v>
                </c:pt>
                <c:pt idx="160">
                  <c:v>0.58749999999999858</c:v>
                </c:pt>
                <c:pt idx="161">
                  <c:v>0.7021000000000015</c:v>
                </c:pt>
                <c:pt idx="162">
                  <c:v>0.6437000000000026</c:v>
                </c:pt>
                <c:pt idx="163">
                  <c:v>0.62709999999999866</c:v>
                </c:pt>
                <c:pt idx="164">
                  <c:v>0.60210000000000008</c:v>
                </c:pt>
                <c:pt idx="165">
                  <c:v>0.49790000000000134</c:v>
                </c:pt>
                <c:pt idx="166">
                  <c:v>0.42499999999999716</c:v>
                </c:pt>
                <c:pt idx="167">
                  <c:v>0.5812000000000026</c:v>
                </c:pt>
                <c:pt idx="168">
                  <c:v>0.61249999999999716</c:v>
                </c:pt>
                <c:pt idx="169">
                  <c:v>0.595799999999997</c:v>
                </c:pt>
                <c:pt idx="170">
                  <c:v>0.6437000000000026</c:v>
                </c:pt>
                <c:pt idx="171">
                  <c:v>0.64999999999999858</c:v>
                </c:pt>
                <c:pt idx="172">
                  <c:v>0.55830000000000268</c:v>
                </c:pt>
                <c:pt idx="173">
                  <c:v>0.4228999999999985</c:v>
                </c:pt>
                <c:pt idx="174">
                  <c:v>0.56669999999999732</c:v>
                </c:pt>
                <c:pt idx="175">
                  <c:v>0.60210000000000008</c:v>
                </c:pt>
                <c:pt idx="176">
                  <c:v>0.60210000000000008</c:v>
                </c:pt>
                <c:pt idx="177">
                  <c:v>0.61670000000000158</c:v>
                </c:pt>
                <c:pt idx="178">
                  <c:v>0.76039999999999708</c:v>
                </c:pt>
                <c:pt idx="179">
                  <c:v>0.7353999999999985</c:v>
                </c:pt>
                <c:pt idx="180">
                  <c:v>0.61670000000000158</c:v>
                </c:pt>
                <c:pt idx="181">
                  <c:v>0.625</c:v>
                </c:pt>
                <c:pt idx="182">
                  <c:v>0.59790000000000276</c:v>
                </c:pt>
                <c:pt idx="183">
                  <c:v>0.58330000000000126</c:v>
                </c:pt>
                <c:pt idx="184">
                  <c:v>0.58959999999999724</c:v>
                </c:pt>
                <c:pt idx="185">
                  <c:v>0.61880000000000024</c:v>
                </c:pt>
                <c:pt idx="186">
                  <c:v>0.68959999999999866</c:v>
                </c:pt>
                <c:pt idx="187">
                  <c:v>0.72290000000000276</c:v>
                </c:pt>
                <c:pt idx="188">
                  <c:v>0.63329999999999842</c:v>
                </c:pt>
                <c:pt idx="189">
                  <c:v>0.62290000000000134</c:v>
                </c:pt>
                <c:pt idx="190">
                  <c:v>0.63119999999999976</c:v>
                </c:pt>
                <c:pt idx="191">
                  <c:v>0.56669999999999732</c:v>
                </c:pt>
                <c:pt idx="192">
                  <c:v>0.50209999999999866</c:v>
                </c:pt>
                <c:pt idx="193">
                  <c:v>0.67499999999999716</c:v>
                </c:pt>
                <c:pt idx="194">
                  <c:v>0.77499999999999858</c:v>
                </c:pt>
                <c:pt idx="195">
                  <c:v>0.875</c:v>
                </c:pt>
                <c:pt idx="196">
                  <c:v>0.845799999999997</c:v>
                </c:pt>
                <c:pt idx="197">
                  <c:v>0.93540000000000134</c:v>
                </c:pt>
                <c:pt idx="198">
                  <c:v>0.81040000000000134</c:v>
                </c:pt>
                <c:pt idx="199">
                  <c:v>0.908299999999997</c:v>
                </c:pt>
                <c:pt idx="200">
                  <c:v>0.85419999999999874</c:v>
                </c:pt>
                <c:pt idx="201">
                  <c:v>0.82289999999999708</c:v>
                </c:pt>
                <c:pt idx="202">
                  <c:v>0.78750000000000142</c:v>
                </c:pt>
                <c:pt idx="203">
                  <c:v>0.75619999999999976</c:v>
                </c:pt>
                <c:pt idx="204">
                  <c:v>0.591700000000003</c:v>
                </c:pt>
                <c:pt idx="205">
                  <c:v>0.5437999999999974</c:v>
                </c:pt>
                <c:pt idx="206">
                  <c:v>0.62709999999999866</c:v>
                </c:pt>
                <c:pt idx="207">
                  <c:v>0.60419999999999874</c:v>
                </c:pt>
                <c:pt idx="208">
                  <c:v>0.67920000000000158</c:v>
                </c:pt>
                <c:pt idx="209">
                  <c:v>0.71880000000000166</c:v>
                </c:pt>
                <c:pt idx="210">
                  <c:v>0.8312000000000026</c:v>
                </c:pt>
                <c:pt idx="211">
                  <c:v>0.74380000000000024</c:v>
                </c:pt>
                <c:pt idx="212">
                  <c:v>0.84790000000000276</c:v>
                </c:pt>
                <c:pt idx="213">
                  <c:v>0.93540000000000134</c:v>
                </c:pt>
                <c:pt idx="214">
                  <c:v>0.91669999999999874</c:v>
                </c:pt>
                <c:pt idx="215">
                  <c:v>0.77289999999999992</c:v>
                </c:pt>
                <c:pt idx="216">
                  <c:v>0.7687000000000026</c:v>
                </c:pt>
                <c:pt idx="217">
                  <c:v>0.62919999999999732</c:v>
                </c:pt>
                <c:pt idx="218">
                  <c:v>0.61460000000000292</c:v>
                </c:pt>
                <c:pt idx="219">
                  <c:v>0.59380000000000166</c:v>
                </c:pt>
                <c:pt idx="220">
                  <c:v>0.62919999999999732</c:v>
                </c:pt>
                <c:pt idx="221">
                  <c:v>0.61249999999999716</c:v>
                </c:pt>
                <c:pt idx="222">
                  <c:v>0.65630000000000166</c:v>
                </c:pt>
                <c:pt idx="223">
                  <c:v>0.61880000000000024</c:v>
                </c:pt>
                <c:pt idx="224">
                  <c:v>0.70000000000000284</c:v>
                </c:pt>
                <c:pt idx="225">
                  <c:v>0.63329999999999842</c:v>
                </c:pt>
                <c:pt idx="226">
                  <c:v>0.69789999999999708</c:v>
                </c:pt>
                <c:pt idx="227">
                  <c:v>0.75</c:v>
                </c:pt>
                <c:pt idx="228">
                  <c:v>0.82920000000000016</c:v>
                </c:pt>
                <c:pt idx="229">
                  <c:v>0.80420000000000158</c:v>
                </c:pt>
                <c:pt idx="230">
                  <c:v>0.86880000000000024</c:v>
                </c:pt>
                <c:pt idx="231">
                  <c:v>0.92079999999999984</c:v>
                </c:pt>
                <c:pt idx="232">
                  <c:v>0.86249999999999716</c:v>
                </c:pt>
                <c:pt idx="233">
                  <c:v>0.79169999999999874</c:v>
                </c:pt>
                <c:pt idx="234">
                  <c:v>0.78750000000000142</c:v>
                </c:pt>
                <c:pt idx="235">
                  <c:v>0.71880000000000166</c:v>
                </c:pt>
                <c:pt idx="236">
                  <c:v>0.69789999999999708</c:v>
                </c:pt>
                <c:pt idx="237">
                  <c:v>0.60419999999999874</c:v>
                </c:pt>
                <c:pt idx="238">
                  <c:v>0.54999999999999716</c:v>
                </c:pt>
                <c:pt idx="239">
                  <c:v>0.470799999999997</c:v>
                </c:pt>
                <c:pt idx="240">
                  <c:v>0.46880000000000166</c:v>
                </c:pt>
                <c:pt idx="241">
                  <c:v>0.47290000000000276</c:v>
                </c:pt>
                <c:pt idx="242">
                  <c:v>0.48960000000000292</c:v>
                </c:pt>
                <c:pt idx="243">
                  <c:v>0.51039999999999708</c:v>
                </c:pt>
                <c:pt idx="244">
                  <c:v>0.654200000000003</c:v>
                </c:pt>
                <c:pt idx="245">
                  <c:v>0.68540000000000134</c:v>
                </c:pt>
                <c:pt idx="246">
                  <c:v>0.67079999999999984</c:v>
                </c:pt>
                <c:pt idx="247">
                  <c:v>0.7021000000000015</c:v>
                </c:pt>
                <c:pt idx="248">
                  <c:v>0.69169999999999732</c:v>
                </c:pt>
                <c:pt idx="249">
                  <c:v>0.65630000000000166</c:v>
                </c:pt>
                <c:pt idx="250">
                  <c:v>0.62919999999999732</c:v>
                </c:pt>
                <c:pt idx="251">
                  <c:v>0.60000000000000142</c:v>
                </c:pt>
                <c:pt idx="252">
                  <c:v>0.54169999999999874</c:v>
                </c:pt>
                <c:pt idx="253">
                  <c:v>0.72919999999999874</c:v>
                </c:pt>
                <c:pt idx="254">
                  <c:v>0.59790000000000276</c:v>
                </c:pt>
                <c:pt idx="255">
                  <c:v>0.70000000000000284</c:v>
                </c:pt>
                <c:pt idx="256">
                  <c:v>0.67710000000000292</c:v>
                </c:pt>
                <c:pt idx="257">
                  <c:v>0.66669999999999874</c:v>
                </c:pt>
                <c:pt idx="258">
                  <c:v>0.6396000000000015</c:v>
                </c:pt>
                <c:pt idx="259">
                  <c:v>0.69169999999999732</c:v>
                </c:pt>
                <c:pt idx="260">
                  <c:v>0.59380000000000166</c:v>
                </c:pt>
                <c:pt idx="261">
                  <c:v>0.60419999999999874</c:v>
                </c:pt>
                <c:pt idx="262">
                  <c:v>0.63119999999999976</c:v>
                </c:pt>
                <c:pt idx="263">
                  <c:v>0.68959999999999866</c:v>
                </c:pt>
                <c:pt idx="264">
                  <c:v>0.60210000000000008</c:v>
                </c:pt>
                <c:pt idx="265">
                  <c:v>0.61249999999999716</c:v>
                </c:pt>
                <c:pt idx="266">
                  <c:v>0.54999999999999716</c:v>
                </c:pt>
                <c:pt idx="267">
                  <c:v>0.591700000000003</c:v>
                </c:pt>
                <c:pt idx="268">
                  <c:v>0.5478999999999985</c:v>
                </c:pt>
                <c:pt idx="269">
                  <c:v>0.57920000000000016</c:v>
                </c:pt>
                <c:pt idx="270">
                  <c:v>0.54579999999999984</c:v>
                </c:pt>
                <c:pt idx="271">
                  <c:v>0.56040000000000134</c:v>
                </c:pt>
                <c:pt idx="272">
                  <c:v>0.59790000000000276</c:v>
                </c:pt>
                <c:pt idx="273">
                  <c:v>0.59380000000000166</c:v>
                </c:pt>
                <c:pt idx="274">
                  <c:v>0.62919999999999732</c:v>
                </c:pt>
                <c:pt idx="275">
                  <c:v>0.7353999999999985</c:v>
                </c:pt>
                <c:pt idx="276">
                  <c:v>1.220799999999997</c:v>
                </c:pt>
                <c:pt idx="277">
                  <c:v>1.1625000000000014</c:v>
                </c:pt>
                <c:pt idx="278">
                  <c:v>1.1687999999999974</c:v>
                </c:pt>
                <c:pt idx="279">
                  <c:v>0.87080000000000268</c:v>
                </c:pt>
                <c:pt idx="280">
                  <c:v>0.76039999999999708</c:v>
                </c:pt>
                <c:pt idx="281">
                  <c:v>0.86880000000000024</c:v>
                </c:pt>
                <c:pt idx="282">
                  <c:v>0.91669999999999874</c:v>
                </c:pt>
                <c:pt idx="283">
                  <c:v>0.6875</c:v>
                </c:pt>
                <c:pt idx="284">
                  <c:v>0.82500000000000284</c:v>
                </c:pt>
                <c:pt idx="285">
                  <c:v>0.89580000000000126</c:v>
                </c:pt>
                <c:pt idx="286">
                  <c:v>1.0061999999999998</c:v>
                </c:pt>
                <c:pt idx="287">
                  <c:v>1.0146000000000015</c:v>
                </c:pt>
                <c:pt idx="288">
                  <c:v>1.0542000000000016</c:v>
                </c:pt>
                <c:pt idx="289">
                  <c:v>1.0416999999999987</c:v>
                </c:pt>
                <c:pt idx="290">
                  <c:v>1.0728999999999971</c:v>
                </c:pt>
                <c:pt idx="291">
                  <c:v>1.0853999999999999</c:v>
                </c:pt>
                <c:pt idx="292">
                  <c:v>1.1167000000000016</c:v>
                </c:pt>
                <c:pt idx="293">
                  <c:v>1.1291999999999973</c:v>
                </c:pt>
                <c:pt idx="294">
                  <c:v>1.341700000000003</c:v>
                </c:pt>
                <c:pt idx="295">
                  <c:v>1.5228999999999999</c:v>
                </c:pt>
                <c:pt idx="296">
                  <c:v>1.7687000000000026</c:v>
                </c:pt>
                <c:pt idx="297">
                  <c:v>2.0666999999999973</c:v>
                </c:pt>
                <c:pt idx="298">
                  <c:v>2.1229000000000013</c:v>
                </c:pt>
                <c:pt idx="299">
                  <c:v>1.9562000000000026</c:v>
                </c:pt>
                <c:pt idx="300">
                  <c:v>1.4187999999999974</c:v>
                </c:pt>
                <c:pt idx="301">
                  <c:v>0.97500000000000142</c:v>
                </c:pt>
                <c:pt idx="302">
                  <c:v>0.6396000000000015</c:v>
                </c:pt>
                <c:pt idx="303">
                  <c:v>0.74380000000000024</c:v>
                </c:pt>
                <c:pt idx="304">
                  <c:v>0.77709999999999724</c:v>
                </c:pt>
                <c:pt idx="305">
                  <c:v>0.69369999999999976</c:v>
                </c:pt>
                <c:pt idx="306">
                  <c:v>0.62919999999999732</c:v>
                </c:pt>
                <c:pt idx="307">
                  <c:v>0.658299999999997</c:v>
                </c:pt>
                <c:pt idx="308">
                  <c:v>0.92920000000000158</c:v>
                </c:pt>
                <c:pt idx="309">
                  <c:v>0.94369999999999976</c:v>
                </c:pt>
                <c:pt idx="310">
                  <c:v>1</c:v>
                </c:pt>
                <c:pt idx="311">
                  <c:v>0.62290000000000134</c:v>
                </c:pt>
                <c:pt idx="312">
                  <c:v>0.57079999999999842</c:v>
                </c:pt>
                <c:pt idx="313">
                  <c:v>0.6103999999999985</c:v>
                </c:pt>
                <c:pt idx="314">
                  <c:v>0.49580000000000268</c:v>
                </c:pt>
                <c:pt idx="315">
                  <c:v>0.48960000000000292</c:v>
                </c:pt>
                <c:pt idx="316">
                  <c:v>0.5625</c:v>
                </c:pt>
                <c:pt idx="317">
                  <c:v>0.45830000000000126</c:v>
                </c:pt>
                <c:pt idx="318">
                  <c:v>0.50829999999999842</c:v>
                </c:pt>
                <c:pt idx="319">
                  <c:v>0.60000000000000142</c:v>
                </c:pt>
                <c:pt idx="320">
                  <c:v>0.69789999999999708</c:v>
                </c:pt>
                <c:pt idx="321">
                  <c:v>0.64580000000000126</c:v>
                </c:pt>
                <c:pt idx="322">
                  <c:v>0.69369999999999976</c:v>
                </c:pt>
                <c:pt idx="323">
                  <c:v>0.65209999999999724</c:v>
                </c:pt>
                <c:pt idx="324">
                  <c:v>0.64580000000000126</c:v>
                </c:pt>
                <c:pt idx="325">
                  <c:v>0.658299999999997</c:v>
                </c:pt>
                <c:pt idx="326">
                  <c:v>0.60829999999999984</c:v>
                </c:pt>
                <c:pt idx="327">
                  <c:v>0.56459999999999866</c:v>
                </c:pt>
                <c:pt idx="328">
                  <c:v>0.59380000000000166</c:v>
                </c:pt>
                <c:pt idx="329">
                  <c:v>0.6687999999999974</c:v>
                </c:pt>
                <c:pt idx="330">
                  <c:v>0.8603999999999985</c:v>
                </c:pt>
                <c:pt idx="331">
                  <c:v>0.93330000000000268</c:v>
                </c:pt>
                <c:pt idx="332">
                  <c:v>0.87709999999999866</c:v>
                </c:pt>
                <c:pt idx="333">
                  <c:v>0.56040000000000134</c:v>
                </c:pt>
                <c:pt idx="334">
                  <c:v>0.53960000000000008</c:v>
                </c:pt>
                <c:pt idx="335">
                  <c:v>0.46459999999999724</c:v>
                </c:pt>
                <c:pt idx="336">
                  <c:v>0.41040000000000276</c:v>
                </c:pt>
                <c:pt idx="337">
                  <c:v>0.4812999999999974</c:v>
                </c:pt>
                <c:pt idx="338">
                  <c:v>0.53960000000000008</c:v>
                </c:pt>
                <c:pt idx="339">
                  <c:v>0.466700000000003</c:v>
                </c:pt>
                <c:pt idx="340">
                  <c:v>0.53540000000000276</c:v>
                </c:pt>
                <c:pt idx="341">
                  <c:v>0.47500000000000142</c:v>
                </c:pt>
                <c:pt idx="342">
                  <c:v>0.44369999999999976</c:v>
                </c:pt>
                <c:pt idx="343">
                  <c:v>0.43330000000000268</c:v>
                </c:pt>
                <c:pt idx="344">
                  <c:v>0.44369999999999976</c:v>
                </c:pt>
                <c:pt idx="345">
                  <c:v>0.39170000000000016</c:v>
                </c:pt>
                <c:pt idx="346">
                  <c:v>0.46459999999999724</c:v>
                </c:pt>
                <c:pt idx="347">
                  <c:v>0.50619999999999976</c:v>
                </c:pt>
                <c:pt idx="348">
                  <c:v>0.5625</c:v>
                </c:pt>
                <c:pt idx="349">
                  <c:v>0.658299999999997</c:v>
                </c:pt>
                <c:pt idx="350">
                  <c:v>0.6728999999999985</c:v>
                </c:pt>
                <c:pt idx="351">
                  <c:v>0.68540000000000134</c:v>
                </c:pt>
                <c:pt idx="352">
                  <c:v>1.2479000000000013</c:v>
                </c:pt>
                <c:pt idx="353">
                  <c:v>0.716700000000003</c:v>
                </c:pt>
                <c:pt idx="354">
                  <c:v>0.64580000000000126</c:v>
                </c:pt>
                <c:pt idx="355">
                  <c:v>0.64580000000000126</c:v>
                </c:pt>
                <c:pt idx="356">
                  <c:v>0.529200000000003</c:v>
                </c:pt>
                <c:pt idx="357">
                  <c:v>0.50619999999999976</c:v>
                </c:pt>
                <c:pt idx="358">
                  <c:v>0.48749999999999716</c:v>
                </c:pt>
                <c:pt idx="359">
                  <c:v>0.45420000000000016</c:v>
                </c:pt>
                <c:pt idx="360">
                  <c:v>0.4521000000000015</c:v>
                </c:pt>
                <c:pt idx="361">
                  <c:v>0.43959999999999866</c:v>
                </c:pt>
                <c:pt idx="362">
                  <c:v>0.54579999999999984</c:v>
                </c:pt>
                <c:pt idx="363">
                  <c:v>0.47919999999999874</c:v>
                </c:pt>
                <c:pt idx="364">
                  <c:v>0.52289999999999992</c:v>
                </c:pt>
                <c:pt idx="365">
                  <c:v>0.60000000000000142</c:v>
                </c:pt>
                <c:pt idx="366">
                  <c:v>0.56869999999999976</c:v>
                </c:pt>
                <c:pt idx="367">
                  <c:v>0.58959999999999724</c:v>
                </c:pt>
                <c:pt idx="368">
                  <c:v>0.4853999999999985</c:v>
                </c:pt>
                <c:pt idx="369">
                  <c:v>0.595799999999997</c:v>
                </c:pt>
                <c:pt idx="370">
                  <c:v>0.41669999999999874</c:v>
                </c:pt>
                <c:pt idx="371">
                  <c:v>0.60210000000000008</c:v>
                </c:pt>
                <c:pt idx="372">
                  <c:v>0.53130000000000166</c:v>
                </c:pt>
                <c:pt idx="373">
                  <c:v>0.57500000000000284</c:v>
                </c:pt>
                <c:pt idx="374">
                  <c:v>0.5625</c:v>
                </c:pt>
                <c:pt idx="375">
                  <c:v>0.5625</c:v>
                </c:pt>
                <c:pt idx="376">
                  <c:v>0.46880000000000166</c:v>
                </c:pt>
                <c:pt idx="377">
                  <c:v>0.46459999999999724</c:v>
                </c:pt>
                <c:pt idx="378">
                  <c:v>0.45830000000000126</c:v>
                </c:pt>
                <c:pt idx="379">
                  <c:v>0.3937000000000026</c:v>
                </c:pt>
                <c:pt idx="380">
                  <c:v>0.38750000000000284</c:v>
                </c:pt>
                <c:pt idx="381">
                  <c:v>0.50829999999999842</c:v>
                </c:pt>
                <c:pt idx="382">
                  <c:v>0.54579999999999984</c:v>
                </c:pt>
                <c:pt idx="383">
                  <c:v>0.68540000000000134</c:v>
                </c:pt>
                <c:pt idx="384">
                  <c:v>0.55210000000000292</c:v>
                </c:pt>
                <c:pt idx="385">
                  <c:v>0.64580000000000126</c:v>
                </c:pt>
                <c:pt idx="386">
                  <c:v>0.591700000000003</c:v>
                </c:pt>
                <c:pt idx="387">
                  <c:v>0.57920000000000016</c:v>
                </c:pt>
                <c:pt idx="388">
                  <c:v>0.50209999999999866</c:v>
                </c:pt>
                <c:pt idx="389">
                  <c:v>0.54169999999999874</c:v>
                </c:pt>
                <c:pt idx="390">
                  <c:v>0.5437999999999974</c:v>
                </c:pt>
                <c:pt idx="391">
                  <c:v>0.57920000000000016</c:v>
                </c:pt>
                <c:pt idx="392">
                  <c:v>0.69169999999999732</c:v>
                </c:pt>
                <c:pt idx="393">
                  <c:v>0.7646000000000015</c:v>
                </c:pt>
                <c:pt idx="394">
                  <c:v>0.79169999999999874</c:v>
                </c:pt>
                <c:pt idx="395">
                  <c:v>0.74380000000000024</c:v>
                </c:pt>
                <c:pt idx="396">
                  <c:v>0.7978999999999985</c:v>
                </c:pt>
                <c:pt idx="397">
                  <c:v>0.6728999999999985</c:v>
                </c:pt>
                <c:pt idx="398">
                  <c:v>0.70000000000000284</c:v>
                </c:pt>
                <c:pt idx="399">
                  <c:v>0.80210000000000292</c:v>
                </c:pt>
                <c:pt idx="400">
                  <c:v>0.72500000000000142</c:v>
                </c:pt>
                <c:pt idx="401">
                  <c:v>0.77080000000000126</c:v>
                </c:pt>
                <c:pt idx="402">
                  <c:v>0.68130000000000024</c:v>
                </c:pt>
                <c:pt idx="403">
                  <c:v>0.78130000000000166</c:v>
                </c:pt>
                <c:pt idx="404">
                  <c:v>0.74790000000000134</c:v>
                </c:pt>
                <c:pt idx="405">
                  <c:v>5.9500000000000028</c:v>
                </c:pt>
                <c:pt idx="406">
                  <c:v>5.9478999999999971</c:v>
                </c:pt>
                <c:pt idx="407">
                  <c:v>5.8791999999999973</c:v>
                </c:pt>
                <c:pt idx="408">
                  <c:v>0.72710000000000008</c:v>
                </c:pt>
                <c:pt idx="409">
                  <c:v>0.69789999999999708</c:v>
                </c:pt>
                <c:pt idx="410">
                  <c:v>0.63119999999999976</c:v>
                </c:pt>
                <c:pt idx="411">
                  <c:v>0.4562000000000026</c:v>
                </c:pt>
                <c:pt idx="412">
                  <c:v>0.47919999999999874</c:v>
                </c:pt>
                <c:pt idx="413">
                  <c:v>0.62919999999999732</c:v>
                </c:pt>
                <c:pt idx="414">
                  <c:v>0.57289999999999708</c:v>
                </c:pt>
                <c:pt idx="415">
                  <c:v>0.56669999999999732</c:v>
                </c:pt>
                <c:pt idx="416">
                  <c:v>0.6396000000000015</c:v>
                </c:pt>
                <c:pt idx="417">
                  <c:v>0.62290000000000134</c:v>
                </c:pt>
                <c:pt idx="418">
                  <c:v>0.58539999999999992</c:v>
                </c:pt>
                <c:pt idx="419">
                  <c:v>0.54579999999999984</c:v>
                </c:pt>
                <c:pt idx="420">
                  <c:v>0.47500000000000142</c:v>
                </c:pt>
                <c:pt idx="421">
                  <c:v>0.43130000000000024</c:v>
                </c:pt>
                <c:pt idx="422">
                  <c:v>0.46249999999999858</c:v>
                </c:pt>
                <c:pt idx="423">
                  <c:v>0.64170000000000016</c:v>
                </c:pt>
                <c:pt idx="424">
                  <c:v>0.625</c:v>
                </c:pt>
                <c:pt idx="425">
                  <c:v>0.70420000000000016</c:v>
                </c:pt>
                <c:pt idx="426">
                  <c:v>0.6103999999999985</c:v>
                </c:pt>
                <c:pt idx="427">
                  <c:v>0.56459999999999866</c:v>
                </c:pt>
                <c:pt idx="428">
                  <c:v>0.55630000000000024</c:v>
                </c:pt>
                <c:pt idx="429">
                  <c:v>0.5625</c:v>
                </c:pt>
                <c:pt idx="430">
                  <c:v>0.54999999999999716</c:v>
                </c:pt>
                <c:pt idx="431">
                  <c:v>0.58749999999999858</c:v>
                </c:pt>
                <c:pt idx="432">
                  <c:v>0.59790000000000276</c:v>
                </c:pt>
                <c:pt idx="433">
                  <c:v>0.71459999999999724</c:v>
                </c:pt>
                <c:pt idx="434">
                  <c:v>0.69789999999999708</c:v>
                </c:pt>
                <c:pt idx="435">
                  <c:v>0.59380000000000166</c:v>
                </c:pt>
                <c:pt idx="436">
                  <c:v>0.66040000000000276</c:v>
                </c:pt>
                <c:pt idx="437">
                  <c:v>0.7353999999999985</c:v>
                </c:pt>
                <c:pt idx="438">
                  <c:v>0.73749999999999716</c:v>
                </c:pt>
                <c:pt idx="439">
                  <c:v>0.67710000000000292</c:v>
                </c:pt>
                <c:pt idx="440">
                  <c:v>0.64789999999999992</c:v>
                </c:pt>
                <c:pt idx="441">
                  <c:v>0.5625</c:v>
                </c:pt>
                <c:pt idx="442">
                  <c:v>0.5437999999999974</c:v>
                </c:pt>
                <c:pt idx="443">
                  <c:v>0.49790000000000134</c:v>
                </c:pt>
                <c:pt idx="444">
                  <c:v>0.5146000000000015</c:v>
                </c:pt>
                <c:pt idx="445">
                  <c:v>0.61880000000000024</c:v>
                </c:pt>
                <c:pt idx="446">
                  <c:v>0.6437000000000026</c:v>
                </c:pt>
                <c:pt idx="447">
                  <c:v>0.79999999999999716</c:v>
                </c:pt>
                <c:pt idx="448">
                  <c:v>0.80830000000000268</c:v>
                </c:pt>
                <c:pt idx="449">
                  <c:v>0.93130000000000024</c:v>
                </c:pt>
                <c:pt idx="450">
                  <c:v>1.0583000000000027</c:v>
                </c:pt>
                <c:pt idx="451">
                  <c:v>0.9521000000000015</c:v>
                </c:pt>
                <c:pt idx="452">
                  <c:v>0.87709999999999866</c:v>
                </c:pt>
                <c:pt idx="453">
                  <c:v>0.77289999999999992</c:v>
                </c:pt>
                <c:pt idx="454">
                  <c:v>0.783299999999997</c:v>
                </c:pt>
                <c:pt idx="455">
                  <c:v>0.60419999999999874</c:v>
                </c:pt>
                <c:pt idx="456">
                  <c:v>0.63329999999999842</c:v>
                </c:pt>
                <c:pt idx="457">
                  <c:v>0.68330000000000268</c:v>
                </c:pt>
                <c:pt idx="458">
                  <c:v>0.69579999999999842</c:v>
                </c:pt>
                <c:pt idx="459">
                  <c:v>0.54999999999999716</c:v>
                </c:pt>
                <c:pt idx="460">
                  <c:v>0.70830000000000126</c:v>
                </c:pt>
                <c:pt idx="461">
                  <c:v>0.62080000000000268</c:v>
                </c:pt>
                <c:pt idx="462">
                  <c:v>0.67499999999999716</c:v>
                </c:pt>
                <c:pt idx="463">
                  <c:v>0.57289999999999708</c:v>
                </c:pt>
                <c:pt idx="464">
                  <c:v>0.65209999999999724</c:v>
                </c:pt>
                <c:pt idx="465">
                  <c:v>0.72290000000000276</c:v>
                </c:pt>
                <c:pt idx="466">
                  <c:v>0.71249999999999858</c:v>
                </c:pt>
                <c:pt idx="467">
                  <c:v>0.66460000000000008</c:v>
                </c:pt>
                <c:pt idx="468">
                  <c:v>0.59380000000000166</c:v>
                </c:pt>
                <c:pt idx="469">
                  <c:v>0.56459999999999866</c:v>
                </c:pt>
                <c:pt idx="470">
                  <c:v>0.49790000000000134</c:v>
                </c:pt>
                <c:pt idx="471">
                  <c:v>0.50829999999999842</c:v>
                </c:pt>
                <c:pt idx="472">
                  <c:v>0.49380000000000024</c:v>
                </c:pt>
                <c:pt idx="473">
                  <c:v>0.5812000000000026</c:v>
                </c:pt>
                <c:pt idx="474">
                  <c:v>0.5478999999999985</c:v>
                </c:pt>
                <c:pt idx="475">
                  <c:v>0.76250000000000284</c:v>
                </c:pt>
                <c:pt idx="476">
                  <c:v>0.75829999999999842</c:v>
                </c:pt>
                <c:pt idx="477">
                  <c:v>0.83539999999999992</c:v>
                </c:pt>
                <c:pt idx="478">
                  <c:v>0.74580000000000268</c:v>
                </c:pt>
                <c:pt idx="479">
                  <c:v>0.69169999999999732</c:v>
                </c:pt>
                <c:pt idx="480">
                  <c:v>0.65630000000000166</c:v>
                </c:pt>
                <c:pt idx="481">
                  <c:v>0.6728999999999985</c:v>
                </c:pt>
                <c:pt idx="482">
                  <c:v>0.716700000000003</c:v>
                </c:pt>
                <c:pt idx="483">
                  <c:v>0.55630000000000024</c:v>
                </c:pt>
                <c:pt idx="484">
                  <c:v>0.49380000000000024</c:v>
                </c:pt>
                <c:pt idx="485">
                  <c:v>0.45830000000000126</c:v>
                </c:pt>
                <c:pt idx="486">
                  <c:v>0.52289999999999992</c:v>
                </c:pt>
                <c:pt idx="487">
                  <c:v>0.61460000000000292</c:v>
                </c:pt>
                <c:pt idx="488">
                  <c:v>0.57500000000000284</c:v>
                </c:pt>
                <c:pt idx="489">
                  <c:v>0.6062999999999974</c:v>
                </c:pt>
                <c:pt idx="490">
                  <c:v>0.69789999999999708</c:v>
                </c:pt>
                <c:pt idx="491">
                  <c:v>0.6437000000000026</c:v>
                </c:pt>
                <c:pt idx="492">
                  <c:v>0.60210000000000008</c:v>
                </c:pt>
                <c:pt idx="493">
                  <c:v>0.68130000000000024</c:v>
                </c:pt>
                <c:pt idx="494">
                  <c:v>0.55630000000000024</c:v>
                </c:pt>
                <c:pt idx="495">
                  <c:v>0.64170000000000016</c:v>
                </c:pt>
                <c:pt idx="496">
                  <c:v>0.60419999999999874</c:v>
                </c:pt>
                <c:pt idx="497">
                  <c:v>0.61670000000000158</c:v>
                </c:pt>
                <c:pt idx="498">
                  <c:v>0.64580000000000126</c:v>
                </c:pt>
                <c:pt idx="499">
                  <c:v>0.71459999999999724</c:v>
                </c:pt>
                <c:pt idx="500">
                  <c:v>0.74580000000000268</c:v>
                </c:pt>
                <c:pt idx="501">
                  <c:v>0.69169999999999732</c:v>
                </c:pt>
                <c:pt idx="502">
                  <c:v>0.62080000000000268</c:v>
                </c:pt>
                <c:pt idx="503">
                  <c:v>0.61249999999999716</c:v>
                </c:pt>
                <c:pt idx="504">
                  <c:v>0.51039999999999708</c:v>
                </c:pt>
                <c:pt idx="505">
                  <c:v>0.49170000000000158</c:v>
                </c:pt>
                <c:pt idx="506">
                  <c:v>0.58959999999999724</c:v>
                </c:pt>
                <c:pt idx="507">
                  <c:v>0.7312999999999974</c:v>
                </c:pt>
                <c:pt idx="508">
                  <c:v>0.73329999999999984</c:v>
                </c:pt>
                <c:pt idx="509">
                  <c:v>0.82079999999999842</c:v>
                </c:pt>
                <c:pt idx="510">
                  <c:v>0.76670000000000016</c:v>
                </c:pt>
                <c:pt idx="511">
                  <c:v>0.79999999999999716</c:v>
                </c:pt>
                <c:pt idx="512">
                  <c:v>0.75</c:v>
                </c:pt>
                <c:pt idx="513">
                  <c:v>0.7937999999999974</c:v>
                </c:pt>
                <c:pt idx="514">
                  <c:v>0.7353999999999985</c:v>
                </c:pt>
                <c:pt idx="515">
                  <c:v>0.6687999999999974</c:v>
                </c:pt>
                <c:pt idx="516">
                  <c:v>0.62709999999999866</c:v>
                </c:pt>
                <c:pt idx="517">
                  <c:v>0.5625</c:v>
                </c:pt>
                <c:pt idx="518">
                  <c:v>0.529200000000003</c:v>
                </c:pt>
                <c:pt idx="519">
                  <c:v>0.59380000000000166</c:v>
                </c:pt>
                <c:pt idx="520">
                  <c:v>0.58539999999999992</c:v>
                </c:pt>
                <c:pt idx="521">
                  <c:v>0.46459999999999724</c:v>
                </c:pt>
                <c:pt idx="522">
                  <c:v>0.466700000000003</c:v>
                </c:pt>
                <c:pt idx="523">
                  <c:v>0.4812999999999974</c:v>
                </c:pt>
                <c:pt idx="524">
                  <c:v>0.42920000000000158</c:v>
                </c:pt>
                <c:pt idx="525">
                  <c:v>0.56040000000000134</c:v>
                </c:pt>
                <c:pt idx="526">
                  <c:v>0.59790000000000276</c:v>
                </c:pt>
                <c:pt idx="527">
                  <c:v>0.654200000000003</c:v>
                </c:pt>
                <c:pt idx="528">
                  <c:v>0.68330000000000268</c:v>
                </c:pt>
                <c:pt idx="529">
                  <c:v>0.62709999999999866</c:v>
                </c:pt>
                <c:pt idx="530">
                  <c:v>0.66250000000000142</c:v>
                </c:pt>
                <c:pt idx="531">
                  <c:v>0.67710000000000292</c:v>
                </c:pt>
                <c:pt idx="532">
                  <c:v>0.69579999999999842</c:v>
                </c:pt>
                <c:pt idx="533">
                  <c:v>0.71039999999999992</c:v>
                </c:pt>
                <c:pt idx="534">
                  <c:v>0.74170000000000158</c:v>
                </c:pt>
                <c:pt idx="535">
                  <c:v>0.78540000000000276</c:v>
                </c:pt>
                <c:pt idx="536">
                  <c:v>0.74170000000000158</c:v>
                </c:pt>
                <c:pt idx="537">
                  <c:v>0.66669999999999874</c:v>
                </c:pt>
                <c:pt idx="538">
                  <c:v>0.69169999999999732</c:v>
                </c:pt>
                <c:pt idx="539">
                  <c:v>0.67499999999999716</c:v>
                </c:pt>
                <c:pt idx="540">
                  <c:v>0.67920000000000158</c:v>
                </c:pt>
                <c:pt idx="541">
                  <c:v>0.7062000000000026</c:v>
                </c:pt>
                <c:pt idx="542">
                  <c:v>0.720799999999997</c:v>
                </c:pt>
                <c:pt idx="543">
                  <c:v>0.57920000000000016</c:v>
                </c:pt>
                <c:pt idx="544">
                  <c:v>0.63119999999999976</c:v>
                </c:pt>
                <c:pt idx="545">
                  <c:v>0.6062999999999974</c:v>
                </c:pt>
                <c:pt idx="546">
                  <c:v>0.59380000000000166</c:v>
                </c:pt>
                <c:pt idx="547">
                  <c:v>0.62080000000000268</c:v>
                </c:pt>
                <c:pt idx="548">
                  <c:v>0.61880000000000024</c:v>
                </c:pt>
                <c:pt idx="549">
                  <c:v>0.57500000000000284</c:v>
                </c:pt>
                <c:pt idx="550">
                  <c:v>0.6437000000000026</c:v>
                </c:pt>
                <c:pt idx="551">
                  <c:v>0.75829999999999842</c:v>
                </c:pt>
                <c:pt idx="552">
                  <c:v>0.72919999999999874</c:v>
                </c:pt>
                <c:pt idx="553">
                  <c:v>0.76039999999999708</c:v>
                </c:pt>
                <c:pt idx="554">
                  <c:v>0.79579999999999984</c:v>
                </c:pt>
                <c:pt idx="555">
                  <c:v>0.70420000000000016</c:v>
                </c:pt>
                <c:pt idx="556">
                  <c:v>0.81669999999999732</c:v>
                </c:pt>
                <c:pt idx="557">
                  <c:v>0.78750000000000142</c:v>
                </c:pt>
                <c:pt idx="558">
                  <c:v>0.85419999999999874</c:v>
                </c:pt>
                <c:pt idx="559">
                  <c:v>1.0313000000000017</c:v>
                </c:pt>
                <c:pt idx="560">
                  <c:v>1.158299999999997</c:v>
                </c:pt>
                <c:pt idx="561">
                  <c:v>1.1103999999999985</c:v>
                </c:pt>
                <c:pt idx="562">
                  <c:v>1.1625000000000014</c:v>
                </c:pt>
                <c:pt idx="563">
                  <c:v>1.1167000000000016</c:v>
                </c:pt>
                <c:pt idx="564">
                  <c:v>0.86880000000000024</c:v>
                </c:pt>
                <c:pt idx="565">
                  <c:v>0.80830000000000268</c:v>
                </c:pt>
                <c:pt idx="566">
                  <c:v>1.1833000000000027</c:v>
                </c:pt>
                <c:pt idx="567">
                  <c:v>0.81869999999999976</c:v>
                </c:pt>
                <c:pt idx="568">
                  <c:v>0.8125</c:v>
                </c:pt>
                <c:pt idx="569">
                  <c:v>0.845799999999997</c:v>
                </c:pt>
                <c:pt idx="570">
                  <c:v>0.61670000000000158</c:v>
                </c:pt>
                <c:pt idx="571">
                  <c:v>0.47919999999999874</c:v>
                </c:pt>
                <c:pt idx="572">
                  <c:v>0.48960000000000292</c:v>
                </c:pt>
                <c:pt idx="573">
                  <c:v>0.46459999999999724</c:v>
                </c:pt>
                <c:pt idx="574">
                  <c:v>0.50619999999999976</c:v>
                </c:pt>
                <c:pt idx="575">
                  <c:v>0.46459999999999724</c:v>
                </c:pt>
                <c:pt idx="576">
                  <c:v>0.43130000000000024</c:v>
                </c:pt>
                <c:pt idx="577">
                  <c:v>0.43130000000000024</c:v>
                </c:pt>
                <c:pt idx="578">
                  <c:v>0.45420000000000016</c:v>
                </c:pt>
                <c:pt idx="579">
                  <c:v>0.43959999999999866</c:v>
                </c:pt>
                <c:pt idx="580">
                  <c:v>0.4375</c:v>
                </c:pt>
                <c:pt idx="581">
                  <c:v>0.47500000000000142</c:v>
                </c:pt>
                <c:pt idx="582">
                  <c:v>0.42499999999999716</c:v>
                </c:pt>
                <c:pt idx="583">
                  <c:v>0.53960000000000008</c:v>
                </c:pt>
                <c:pt idx="584">
                  <c:v>0.5625</c:v>
                </c:pt>
                <c:pt idx="585">
                  <c:v>0.54579999999999984</c:v>
                </c:pt>
                <c:pt idx="586">
                  <c:v>0.47919999999999874</c:v>
                </c:pt>
                <c:pt idx="587">
                  <c:v>0.59380000000000166</c:v>
                </c:pt>
                <c:pt idx="588">
                  <c:v>0.56040000000000134</c:v>
                </c:pt>
                <c:pt idx="589">
                  <c:v>0.529200000000003</c:v>
                </c:pt>
                <c:pt idx="590">
                  <c:v>0.69579999999999842</c:v>
                </c:pt>
                <c:pt idx="591">
                  <c:v>0.71459999999999724</c:v>
                </c:pt>
                <c:pt idx="592">
                  <c:v>0.62709999999999866</c:v>
                </c:pt>
                <c:pt idx="593">
                  <c:v>0.43130000000000024</c:v>
                </c:pt>
                <c:pt idx="594">
                  <c:v>0.533299999999997</c:v>
                </c:pt>
                <c:pt idx="595">
                  <c:v>0.47500000000000142</c:v>
                </c:pt>
                <c:pt idx="596">
                  <c:v>0.49790000000000134</c:v>
                </c:pt>
                <c:pt idx="597">
                  <c:v>0.51250000000000284</c:v>
                </c:pt>
                <c:pt idx="598">
                  <c:v>0.70000000000000284</c:v>
                </c:pt>
                <c:pt idx="599">
                  <c:v>0.69789999999999708</c:v>
                </c:pt>
                <c:pt idx="600">
                  <c:v>0.591700000000003</c:v>
                </c:pt>
                <c:pt idx="601">
                  <c:v>0.57920000000000016</c:v>
                </c:pt>
                <c:pt idx="602">
                  <c:v>0.71459999999999724</c:v>
                </c:pt>
                <c:pt idx="603">
                  <c:v>0.89789999999999992</c:v>
                </c:pt>
                <c:pt idx="604">
                  <c:v>1.9146000000000001</c:v>
                </c:pt>
                <c:pt idx="605">
                  <c:v>2.9729000000000028</c:v>
                </c:pt>
                <c:pt idx="606">
                  <c:v>3.0041999999999973</c:v>
                </c:pt>
                <c:pt idx="607">
                  <c:v>2.2291999999999987</c:v>
                </c:pt>
                <c:pt idx="608">
                  <c:v>2.1082999999999998</c:v>
                </c:pt>
                <c:pt idx="609">
                  <c:v>1.1146000000000029</c:v>
                </c:pt>
                <c:pt idx="610">
                  <c:v>1.1082999999999998</c:v>
                </c:pt>
                <c:pt idx="611">
                  <c:v>1.095799999999997</c:v>
                </c:pt>
                <c:pt idx="612">
                  <c:v>1.1375000000000028</c:v>
                </c:pt>
                <c:pt idx="613">
                  <c:v>1.2291999999999987</c:v>
                </c:pt>
                <c:pt idx="614">
                  <c:v>1.3207999999999984</c:v>
                </c:pt>
                <c:pt idx="615">
                  <c:v>1.3832999999999984</c:v>
                </c:pt>
                <c:pt idx="616">
                  <c:v>1.3832999999999984</c:v>
                </c:pt>
                <c:pt idx="617">
                  <c:v>1.3853999999999971</c:v>
                </c:pt>
                <c:pt idx="618">
                  <c:v>1.3207999999999984</c:v>
                </c:pt>
                <c:pt idx="619">
                  <c:v>1.2646000000000015</c:v>
                </c:pt>
                <c:pt idx="620">
                  <c:v>1.2957999999999998</c:v>
                </c:pt>
                <c:pt idx="621">
                  <c:v>1.3250000000000028</c:v>
                </c:pt>
                <c:pt idx="622">
                  <c:v>1.3603999999999985</c:v>
                </c:pt>
                <c:pt idx="623">
                  <c:v>1.7291999999999987</c:v>
                </c:pt>
                <c:pt idx="624">
                  <c:v>2.3582999999999998</c:v>
                </c:pt>
                <c:pt idx="625">
                  <c:v>2.6936999999999998</c:v>
                </c:pt>
                <c:pt idx="626">
                  <c:v>2.6792000000000016</c:v>
                </c:pt>
                <c:pt idx="627">
                  <c:v>2.6499999999999986</c:v>
                </c:pt>
                <c:pt idx="628">
                  <c:v>2.1563000000000017</c:v>
                </c:pt>
                <c:pt idx="629">
                  <c:v>1.5833000000000013</c:v>
                </c:pt>
                <c:pt idx="630">
                  <c:v>1.2083000000000013</c:v>
                </c:pt>
                <c:pt idx="631">
                  <c:v>1.0979000000000028</c:v>
                </c:pt>
                <c:pt idx="632">
                  <c:v>1.0020999999999987</c:v>
                </c:pt>
                <c:pt idx="633">
                  <c:v>0.970799999999997</c:v>
                </c:pt>
                <c:pt idx="634">
                  <c:v>0.98960000000000292</c:v>
                </c:pt>
                <c:pt idx="635">
                  <c:v>1.0082999999999984</c:v>
                </c:pt>
                <c:pt idx="636">
                  <c:v>1.0666999999999973</c:v>
                </c:pt>
                <c:pt idx="637">
                  <c:v>0.970799999999997</c:v>
                </c:pt>
                <c:pt idx="638">
                  <c:v>0.9812999999999974</c:v>
                </c:pt>
                <c:pt idx="639">
                  <c:v>0.78960000000000008</c:v>
                </c:pt>
                <c:pt idx="640">
                  <c:v>0.57920000000000016</c:v>
                </c:pt>
                <c:pt idx="641">
                  <c:v>0.4812999999999974</c:v>
                </c:pt>
                <c:pt idx="642">
                  <c:v>0.56459999999999866</c:v>
                </c:pt>
                <c:pt idx="643">
                  <c:v>0.50209999999999866</c:v>
                </c:pt>
                <c:pt idx="644">
                  <c:v>0.43330000000000268</c:v>
                </c:pt>
                <c:pt idx="645">
                  <c:v>0.32500000000000284</c:v>
                </c:pt>
                <c:pt idx="646">
                  <c:v>0.28960000000000008</c:v>
                </c:pt>
                <c:pt idx="647">
                  <c:v>0.345799999999997</c:v>
                </c:pt>
                <c:pt idx="648">
                  <c:v>0.29579999999999984</c:v>
                </c:pt>
                <c:pt idx="649">
                  <c:v>0.38750000000000284</c:v>
                </c:pt>
                <c:pt idx="650">
                  <c:v>0.31669999999999732</c:v>
                </c:pt>
                <c:pt idx="651">
                  <c:v>0.341700000000003</c:v>
                </c:pt>
                <c:pt idx="652">
                  <c:v>0.31869999999999976</c:v>
                </c:pt>
                <c:pt idx="653">
                  <c:v>0.43130000000000024</c:v>
                </c:pt>
                <c:pt idx="654">
                  <c:v>0.39580000000000126</c:v>
                </c:pt>
                <c:pt idx="655">
                  <c:v>0.39789999999999992</c:v>
                </c:pt>
                <c:pt idx="656">
                  <c:v>0.38539999999999708</c:v>
                </c:pt>
                <c:pt idx="657">
                  <c:v>0.35419999999999874</c:v>
                </c:pt>
                <c:pt idx="658">
                  <c:v>0.36880000000000024</c:v>
                </c:pt>
                <c:pt idx="659">
                  <c:v>0.35210000000000008</c:v>
                </c:pt>
                <c:pt idx="660">
                  <c:v>0.44369999999999976</c:v>
                </c:pt>
                <c:pt idx="661">
                  <c:v>0.45830000000000126</c:v>
                </c:pt>
                <c:pt idx="662">
                  <c:v>0.279200000000003</c:v>
                </c:pt>
                <c:pt idx="663">
                  <c:v>0.31459999999999866</c:v>
                </c:pt>
                <c:pt idx="664">
                  <c:v>0.2937999999999974</c:v>
                </c:pt>
                <c:pt idx="665">
                  <c:v>0.25419999999999732</c:v>
                </c:pt>
                <c:pt idx="666">
                  <c:v>0.24170000000000158</c:v>
                </c:pt>
                <c:pt idx="667">
                  <c:v>0.33330000000000126</c:v>
                </c:pt>
                <c:pt idx="668">
                  <c:v>0.33539999999999992</c:v>
                </c:pt>
                <c:pt idx="669">
                  <c:v>0.3937000000000026</c:v>
                </c:pt>
                <c:pt idx="670">
                  <c:v>0.3312000000000026</c:v>
                </c:pt>
                <c:pt idx="671">
                  <c:v>0.18959999999999866</c:v>
                </c:pt>
                <c:pt idx="672">
                  <c:v>0.26250000000000284</c:v>
                </c:pt>
                <c:pt idx="673">
                  <c:v>0.17920000000000158</c:v>
                </c:pt>
                <c:pt idx="674">
                  <c:v>0.18959999999999866</c:v>
                </c:pt>
                <c:pt idx="675">
                  <c:v>0.18540000000000134</c:v>
                </c:pt>
                <c:pt idx="676">
                  <c:v>0.25209999999999866</c:v>
                </c:pt>
                <c:pt idx="677">
                  <c:v>6.6699999999997317E-2</c:v>
                </c:pt>
                <c:pt idx="678">
                  <c:v>0.27080000000000126</c:v>
                </c:pt>
                <c:pt idx="679">
                  <c:v>0.25619999999999976</c:v>
                </c:pt>
                <c:pt idx="680">
                  <c:v>0.1687999999999974</c:v>
                </c:pt>
                <c:pt idx="681">
                  <c:v>0.26670000000000016</c:v>
                </c:pt>
                <c:pt idx="682">
                  <c:v>0.28540000000000276</c:v>
                </c:pt>
                <c:pt idx="683">
                  <c:v>0.20420000000000016</c:v>
                </c:pt>
                <c:pt idx="684">
                  <c:v>0.15209999999999724</c:v>
                </c:pt>
                <c:pt idx="685">
                  <c:v>0.22710000000000008</c:v>
                </c:pt>
                <c:pt idx="686">
                  <c:v>0.1728999999999985</c:v>
                </c:pt>
                <c:pt idx="687">
                  <c:v>0.1687999999999974</c:v>
                </c:pt>
                <c:pt idx="688">
                  <c:v>0.28960000000000008</c:v>
                </c:pt>
                <c:pt idx="689">
                  <c:v>0.30630000000000024</c:v>
                </c:pt>
                <c:pt idx="690">
                  <c:v>0.29999999999999716</c:v>
                </c:pt>
                <c:pt idx="691">
                  <c:v>0.29169999999999874</c:v>
                </c:pt>
                <c:pt idx="692">
                  <c:v>0.31869999999999976</c:v>
                </c:pt>
                <c:pt idx="693">
                  <c:v>0.345799999999997</c:v>
                </c:pt>
                <c:pt idx="694">
                  <c:v>0.23960000000000292</c:v>
                </c:pt>
                <c:pt idx="695">
                  <c:v>0.19789999999999708</c:v>
                </c:pt>
                <c:pt idx="696">
                  <c:v>0.26039999999999708</c:v>
                </c:pt>
                <c:pt idx="697">
                  <c:v>0.24580000000000268</c:v>
                </c:pt>
                <c:pt idx="698">
                  <c:v>0.26250000000000284</c:v>
                </c:pt>
                <c:pt idx="699">
                  <c:v>0.22710000000000008</c:v>
                </c:pt>
                <c:pt idx="700">
                  <c:v>0.21039999999999992</c:v>
                </c:pt>
                <c:pt idx="701">
                  <c:v>0.25619999999999976</c:v>
                </c:pt>
                <c:pt idx="702">
                  <c:v>0.22290000000000276</c:v>
                </c:pt>
                <c:pt idx="703">
                  <c:v>0.16460000000000008</c:v>
                </c:pt>
                <c:pt idx="704">
                  <c:v>0.25829999999999842</c:v>
                </c:pt>
                <c:pt idx="705">
                  <c:v>0.37709999999999866</c:v>
                </c:pt>
                <c:pt idx="706">
                  <c:v>0.31040000000000134</c:v>
                </c:pt>
                <c:pt idx="707">
                  <c:v>0.28960000000000008</c:v>
                </c:pt>
                <c:pt idx="708">
                  <c:v>0.2646000000000015</c:v>
                </c:pt>
                <c:pt idx="709">
                  <c:v>0.22919999999999874</c:v>
                </c:pt>
                <c:pt idx="710">
                  <c:v>0.15630000000000166</c:v>
                </c:pt>
                <c:pt idx="711">
                  <c:v>0.25419999999999732</c:v>
                </c:pt>
                <c:pt idx="712">
                  <c:v>0.283299999999997</c:v>
                </c:pt>
                <c:pt idx="713">
                  <c:v>0.29579999999999984</c:v>
                </c:pt>
                <c:pt idx="714">
                  <c:v>0.408299999999997</c:v>
                </c:pt>
                <c:pt idx="715">
                  <c:v>0.4812999999999974</c:v>
                </c:pt>
                <c:pt idx="716">
                  <c:v>0.56869999999999976</c:v>
                </c:pt>
                <c:pt idx="717">
                  <c:v>0.44169999999999732</c:v>
                </c:pt>
                <c:pt idx="718">
                  <c:v>0.57079999999999842</c:v>
                </c:pt>
                <c:pt idx="719">
                  <c:v>0.27709999999999724</c:v>
                </c:pt>
                <c:pt idx="720">
                  <c:v>0.17710000000000292</c:v>
                </c:pt>
                <c:pt idx="721">
                  <c:v>0.2021000000000015</c:v>
                </c:pt>
                <c:pt idx="722">
                  <c:v>0.2646000000000015</c:v>
                </c:pt>
                <c:pt idx="723">
                  <c:v>0.14999999999999858</c:v>
                </c:pt>
                <c:pt idx="724">
                  <c:v>0.18540000000000134</c:v>
                </c:pt>
                <c:pt idx="725">
                  <c:v>0.21039999999999992</c:v>
                </c:pt>
                <c:pt idx="726">
                  <c:v>0.14170000000000016</c:v>
                </c:pt>
                <c:pt idx="727">
                  <c:v>0.14789999999999992</c:v>
                </c:pt>
                <c:pt idx="728">
                  <c:v>0.15209999999999724</c:v>
                </c:pt>
                <c:pt idx="729">
                  <c:v>0.13539999999999708</c:v>
                </c:pt>
                <c:pt idx="730">
                  <c:v>0.19169999999999732</c:v>
                </c:pt>
                <c:pt idx="731">
                  <c:v>0.25829999999999842</c:v>
                </c:pt>
                <c:pt idx="732">
                  <c:v>0.14789999999999992</c:v>
                </c:pt>
                <c:pt idx="733">
                  <c:v>0.216700000000003</c:v>
                </c:pt>
                <c:pt idx="734">
                  <c:v>0.220799999999997</c:v>
                </c:pt>
                <c:pt idx="735">
                  <c:v>0.21039999999999992</c:v>
                </c:pt>
                <c:pt idx="736">
                  <c:v>0.23749999999999716</c:v>
                </c:pt>
                <c:pt idx="737">
                  <c:v>0.3271000000000015</c:v>
                </c:pt>
                <c:pt idx="738">
                  <c:v>0.2646000000000015</c:v>
                </c:pt>
                <c:pt idx="739">
                  <c:v>0.3603999999999985</c:v>
                </c:pt>
                <c:pt idx="740">
                  <c:v>0.36249999999999716</c:v>
                </c:pt>
                <c:pt idx="741">
                  <c:v>0.35210000000000008</c:v>
                </c:pt>
                <c:pt idx="742">
                  <c:v>0.14789999999999992</c:v>
                </c:pt>
                <c:pt idx="743">
                  <c:v>0.18330000000000268</c:v>
                </c:pt>
                <c:pt idx="744">
                  <c:v>0.154200000000003</c:v>
                </c:pt>
                <c:pt idx="745">
                  <c:v>0.34380000000000166</c:v>
                </c:pt>
                <c:pt idx="746">
                  <c:v>0.32920000000000016</c:v>
                </c:pt>
                <c:pt idx="747">
                  <c:v>0.28960000000000008</c:v>
                </c:pt>
                <c:pt idx="748">
                  <c:v>0.3271000000000015</c:v>
                </c:pt>
                <c:pt idx="749">
                  <c:v>0.39999999999999858</c:v>
                </c:pt>
                <c:pt idx="750">
                  <c:v>0.37919999999999732</c:v>
                </c:pt>
                <c:pt idx="751">
                  <c:v>0.39580000000000126</c:v>
                </c:pt>
                <c:pt idx="752">
                  <c:v>0.3603999999999985</c:v>
                </c:pt>
                <c:pt idx="753">
                  <c:v>0.26670000000000016</c:v>
                </c:pt>
                <c:pt idx="754">
                  <c:v>0.158299999999997</c:v>
                </c:pt>
                <c:pt idx="755">
                  <c:v>0.22290000000000276</c:v>
                </c:pt>
                <c:pt idx="756">
                  <c:v>0.21880000000000166</c:v>
                </c:pt>
                <c:pt idx="757">
                  <c:v>0.2062000000000026</c:v>
                </c:pt>
                <c:pt idx="758">
                  <c:v>0.15209999999999724</c:v>
                </c:pt>
                <c:pt idx="759">
                  <c:v>0.220799999999997</c:v>
                </c:pt>
                <c:pt idx="760">
                  <c:v>0.26670000000000016</c:v>
                </c:pt>
                <c:pt idx="761">
                  <c:v>0.20830000000000126</c:v>
                </c:pt>
                <c:pt idx="762">
                  <c:v>0.19169999999999732</c:v>
                </c:pt>
                <c:pt idx="763">
                  <c:v>0.25619999999999976</c:v>
                </c:pt>
                <c:pt idx="764">
                  <c:v>0.25209999999999866</c:v>
                </c:pt>
                <c:pt idx="765">
                  <c:v>0.25</c:v>
                </c:pt>
                <c:pt idx="766">
                  <c:v>0.2646000000000015</c:v>
                </c:pt>
                <c:pt idx="767">
                  <c:v>0.2353999999999985</c:v>
                </c:pt>
                <c:pt idx="768">
                  <c:v>0.22500000000000142</c:v>
                </c:pt>
                <c:pt idx="769">
                  <c:v>0.33749999999999858</c:v>
                </c:pt>
                <c:pt idx="770">
                  <c:v>1.4207999999999998</c:v>
                </c:pt>
                <c:pt idx="771">
                  <c:v>1.5208000000000013</c:v>
                </c:pt>
                <c:pt idx="772">
                  <c:v>1.5</c:v>
                </c:pt>
                <c:pt idx="773">
                  <c:v>1.6875</c:v>
                </c:pt>
                <c:pt idx="774">
                  <c:v>1.7083000000000013</c:v>
                </c:pt>
                <c:pt idx="775">
                  <c:v>1.466700000000003</c:v>
                </c:pt>
                <c:pt idx="776">
                  <c:v>1.7458000000000027</c:v>
                </c:pt>
                <c:pt idx="777">
                  <c:v>1.7145999999999972</c:v>
                </c:pt>
                <c:pt idx="778">
                  <c:v>1.8125</c:v>
                </c:pt>
                <c:pt idx="779">
                  <c:v>1.466700000000003</c:v>
                </c:pt>
                <c:pt idx="780">
                  <c:v>1.533299999999997</c:v>
                </c:pt>
                <c:pt idx="781">
                  <c:v>1.7145999999999972</c:v>
                </c:pt>
                <c:pt idx="782">
                  <c:v>1.7229000000000028</c:v>
                </c:pt>
                <c:pt idx="783">
                  <c:v>1.6208000000000027</c:v>
                </c:pt>
                <c:pt idx="784">
                  <c:v>1.591700000000003</c:v>
                </c:pt>
                <c:pt idx="785">
                  <c:v>2.3896000000000015</c:v>
                </c:pt>
                <c:pt idx="786">
                  <c:v>2.4063000000000017</c:v>
                </c:pt>
                <c:pt idx="787">
                  <c:v>2.4063000000000017</c:v>
                </c:pt>
                <c:pt idx="788">
                  <c:v>0.23960000000000292</c:v>
                </c:pt>
                <c:pt idx="789">
                  <c:v>0.14170000000000016</c:v>
                </c:pt>
                <c:pt idx="790">
                  <c:v>0.14580000000000126</c:v>
                </c:pt>
                <c:pt idx="791">
                  <c:v>0.16460000000000008</c:v>
                </c:pt>
                <c:pt idx="792">
                  <c:v>0.29579999999999984</c:v>
                </c:pt>
                <c:pt idx="793">
                  <c:v>0.283299999999997</c:v>
                </c:pt>
                <c:pt idx="794">
                  <c:v>0.33749999999999858</c:v>
                </c:pt>
                <c:pt idx="795">
                  <c:v>0.44369999999999976</c:v>
                </c:pt>
                <c:pt idx="796">
                  <c:v>0.33539999999999992</c:v>
                </c:pt>
                <c:pt idx="797">
                  <c:v>0.51670000000000016</c:v>
                </c:pt>
                <c:pt idx="798">
                  <c:v>0.57500000000000284</c:v>
                </c:pt>
                <c:pt idx="799">
                  <c:v>0.74170000000000158</c:v>
                </c:pt>
                <c:pt idx="800">
                  <c:v>0.69369999999999976</c:v>
                </c:pt>
                <c:pt idx="801">
                  <c:v>0.82500000000000284</c:v>
                </c:pt>
                <c:pt idx="802">
                  <c:v>0.78130000000000166</c:v>
                </c:pt>
                <c:pt idx="803">
                  <c:v>0.85829999999999984</c:v>
                </c:pt>
                <c:pt idx="804">
                  <c:v>0.85000000000000142</c:v>
                </c:pt>
                <c:pt idx="805">
                  <c:v>0.85000000000000142</c:v>
                </c:pt>
                <c:pt idx="806">
                  <c:v>0.79579999999999984</c:v>
                </c:pt>
                <c:pt idx="807">
                  <c:v>0.78960000000000008</c:v>
                </c:pt>
                <c:pt idx="808">
                  <c:v>0.77289999999999992</c:v>
                </c:pt>
                <c:pt idx="809">
                  <c:v>0.7062000000000026</c:v>
                </c:pt>
                <c:pt idx="810">
                  <c:v>0.76039999999999708</c:v>
                </c:pt>
                <c:pt idx="811">
                  <c:v>0.69789999999999708</c:v>
                </c:pt>
                <c:pt idx="812">
                  <c:v>0.76039999999999708</c:v>
                </c:pt>
                <c:pt idx="813">
                  <c:v>0.70420000000000016</c:v>
                </c:pt>
                <c:pt idx="814">
                  <c:v>0.72919999999999874</c:v>
                </c:pt>
                <c:pt idx="815">
                  <c:v>0.70420000000000016</c:v>
                </c:pt>
                <c:pt idx="816">
                  <c:v>0.70000000000000284</c:v>
                </c:pt>
                <c:pt idx="817">
                  <c:v>0.67710000000000292</c:v>
                </c:pt>
                <c:pt idx="818">
                  <c:v>0.67710000000000292</c:v>
                </c:pt>
                <c:pt idx="819">
                  <c:v>0.73749999999999716</c:v>
                </c:pt>
                <c:pt idx="820">
                  <c:v>0.68130000000000024</c:v>
                </c:pt>
                <c:pt idx="821">
                  <c:v>0.74380000000000024</c:v>
                </c:pt>
                <c:pt idx="822">
                  <c:v>0.75</c:v>
                </c:pt>
                <c:pt idx="823">
                  <c:v>0.82289999999999708</c:v>
                </c:pt>
                <c:pt idx="824">
                  <c:v>0.90630000000000166</c:v>
                </c:pt>
                <c:pt idx="825">
                  <c:v>0.8271000000000015</c:v>
                </c:pt>
                <c:pt idx="826">
                  <c:v>0.78960000000000008</c:v>
                </c:pt>
                <c:pt idx="827">
                  <c:v>0.69169999999999732</c:v>
                </c:pt>
                <c:pt idx="828">
                  <c:v>0.64789999999999992</c:v>
                </c:pt>
                <c:pt idx="829">
                  <c:v>0.591700000000003</c:v>
                </c:pt>
                <c:pt idx="830">
                  <c:v>0.64580000000000126</c:v>
                </c:pt>
                <c:pt idx="831">
                  <c:v>0.64170000000000016</c:v>
                </c:pt>
                <c:pt idx="832">
                  <c:v>0.7646000000000015</c:v>
                </c:pt>
                <c:pt idx="833">
                  <c:v>0.8125</c:v>
                </c:pt>
                <c:pt idx="834">
                  <c:v>0.91250000000000142</c:v>
                </c:pt>
                <c:pt idx="835">
                  <c:v>0.875</c:v>
                </c:pt>
                <c:pt idx="836">
                  <c:v>0.83959999999999724</c:v>
                </c:pt>
                <c:pt idx="837">
                  <c:v>0.82079999999999842</c:v>
                </c:pt>
                <c:pt idx="838">
                  <c:v>0.78540000000000276</c:v>
                </c:pt>
                <c:pt idx="839">
                  <c:v>0.591700000000003</c:v>
                </c:pt>
                <c:pt idx="840">
                  <c:v>0.5187000000000026</c:v>
                </c:pt>
                <c:pt idx="841">
                  <c:v>0.62709999999999866</c:v>
                </c:pt>
                <c:pt idx="842">
                  <c:v>0.6687999999999974</c:v>
                </c:pt>
                <c:pt idx="843">
                  <c:v>0.58959999999999724</c:v>
                </c:pt>
                <c:pt idx="844">
                  <c:v>0.56669999999999732</c:v>
                </c:pt>
                <c:pt idx="845">
                  <c:v>0.52080000000000126</c:v>
                </c:pt>
                <c:pt idx="846">
                  <c:v>0.51670000000000016</c:v>
                </c:pt>
                <c:pt idx="847">
                  <c:v>0.44169999999999732</c:v>
                </c:pt>
                <c:pt idx="848">
                  <c:v>0.52080000000000126</c:v>
                </c:pt>
                <c:pt idx="849">
                  <c:v>0.53540000000000276</c:v>
                </c:pt>
                <c:pt idx="850">
                  <c:v>0.63329999999999842</c:v>
                </c:pt>
                <c:pt idx="851">
                  <c:v>0.57289999999999708</c:v>
                </c:pt>
                <c:pt idx="852">
                  <c:v>0.64170000000000016</c:v>
                </c:pt>
                <c:pt idx="853">
                  <c:v>0.64580000000000126</c:v>
                </c:pt>
                <c:pt idx="854">
                  <c:v>0.55630000000000024</c:v>
                </c:pt>
                <c:pt idx="855">
                  <c:v>0.54999999999999716</c:v>
                </c:pt>
                <c:pt idx="856">
                  <c:v>0.466700000000003</c:v>
                </c:pt>
                <c:pt idx="857">
                  <c:v>0.49170000000000158</c:v>
                </c:pt>
                <c:pt idx="858">
                  <c:v>0.45420000000000016</c:v>
                </c:pt>
                <c:pt idx="859">
                  <c:v>0.50419999999999732</c:v>
                </c:pt>
                <c:pt idx="860">
                  <c:v>0.60419999999999874</c:v>
                </c:pt>
                <c:pt idx="861">
                  <c:v>0.55210000000000292</c:v>
                </c:pt>
                <c:pt idx="862">
                  <c:v>0.55830000000000268</c:v>
                </c:pt>
                <c:pt idx="863">
                  <c:v>0.70000000000000284</c:v>
                </c:pt>
                <c:pt idx="864">
                  <c:v>0.76250000000000284</c:v>
                </c:pt>
                <c:pt idx="865">
                  <c:v>0.53540000000000276</c:v>
                </c:pt>
                <c:pt idx="866">
                  <c:v>0.6437000000000026</c:v>
                </c:pt>
                <c:pt idx="867">
                  <c:v>0.68130000000000024</c:v>
                </c:pt>
                <c:pt idx="868">
                  <c:v>0.7312999999999974</c:v>
                </c:pt>
                <c:pt idx="869">
                  <c:v>0.67710000000000292</c:v>
                </c:pt>
                <c:pt idx="870">
                  <c:v>0.7021000000000015</c:v>
                </c:pt>
                <c:pt idx="871">
                  <c:v>0.57500000000000284</c:v>
                </c:pt>
                <c:pt idx="872">
                  <c:v>0.53750000000000142</c:v>
                </c:pt>
                <c:pt idx="873">
                  <c:v>0.4812999999999974</c:v>
                </c:pt>
                <c:pt idx="874">
                  <c:v>0.46039999999999992</c:v>
                </c:pt>
                <c:pt idx="875">
                  <c:v>0.52709999999999724</c:v>
                </c:pt>
                <c:pt idx="876">
                  <c:v>0.44369999999999976</c:v>
                </c:pt>
                <c:pt idx="877">
                  <c:v>0.44579999999999842</c:v>
                </c:pt>
                <c:pt idx="878">
                  <c:v>0.47710000000000008</c:v>
                </c:pt>
                <c:pt idx="879">
                  <c:v>0.51670000000000016</c:v>
                </c:pt>
                <c:pt idx="880">
                  <c:v>0.4562000000000026</c:v>
                </c:pt>
                <c:pt idx="881">
                  <c:v>0.60210000000000008</c:v>
                </c:pt>
                <c:pt idx="882">
                  <c:v>0.591700000000003</c:v>
                </c:pt>
                <c:pt idx="883">
                  <c:v>0.5625</c:v>
                </c:pt>
                <c:pt idx="884">
                  <c:v>0.78130000000000166</c:v>
                </c:pt>
                <c:pt idx="885">
                  <c:v>0.75619999999999976</c:v>
                </c:pt>
                <c:pt idx="886">
                  <c:v>0.69169999999999732</c:v>
                </c:pt>
                <c:pt idx="887">
                  <c:v>0.67079999999999984</c:v>
                </c:pt>
                <c:pt idx="888">
                  <c:v>0.65630000000000166</c:v>
                </c:pt>
                <c:pt idx="889">
                  <c:v>0.53130000000000166</c:v>
                </c:pt>
                <c:pt idx="890">
                  <c:v>0.53750000000000142</c:v>
                </c:pt>
                <c:pt idx="891">
                  <c:v>0.58539999999999992</c:v>
                </c:pt>
                <c:pt idx="892">
                  <c:v>0.60210000000000008</c:v>
                </c:pt>
                <c:pt idx="893">
                  <c:v>0.63119999999999976</c:v>
                </c:pt>
                <c:pt idx="894">
                  <c:v>0.72710000000000008</c:v>
                </c:pt>
                <c:pt idx="895">
                  <c:v>0.720799999999997</c:v>
                </c:pt>
                <c:pt idx="896">
                  <c:v>0.72919999999999874</c:v>
                </c:pt>
                <c:pt idx="897">
                  <c:v>0.71459999999999724</c:v>
                </c:pt>
                <c:pt idx="898">
                  <c:v>0.75829999999999842</c:v>
                </c:pt>
                <c:pt idx="899">
                  <c:v>0.86670000000000158</c:v>
                </c:pt>
                <c:pt idx="900">
                  <c:v>0.87709999999999866</c:v>
                </c:pt>
                <c:pt idx="901">
                  <c:v>0.9187999999999974</c:v>
                </c:pt>
                <c:pt idx="902">
                  <c:v>0.98749999999999716</c:v>
                </c:pt>
                <c:pt idx="903">
                  <c:v>0.904200000000003</c:v>
                </c:pt>
                <c:pt idx="904">
                  <c:v>0.87080000000000268</c:v>
                </c:pt>
                <c:pt idx="905">
                  <c:v>0.89170000000000016</c:v>
                </c:pt>
                <c:pt idx="906">
                  <c:v>0.91040000000000276</c:v>
                </c:pt>
                <c:pt idx="907">
                  <c:v>1.0041999999999973</c:v>
                </c:pt>
                <c:pt idx="908">
                  <c:v>1.0750000000000028</c:v>
                </c:pt>
                <c:pt idx="909">
                  <c:v>0.99790000000000134</c:v>
                </c:pt>
                <c:pt idx="910">
                  <c:v>0.92499999999999716</c:v>
                </c:pt>
                <c:pt idx="911">
                  <c:v>0.92079999999999984</c:v>
                </c:pt>
                <c:pt idx="912">
                  <c:v>0.75419999999999732</c:v>
                </c:pt>
                <c:pt idx="913">
                  <c:v>0.67710000000000292</c:v>
                </c:pt>
                <c:pt idx="914">
                  <c:v>0.62919999999999732</c:v>
                </c:pt>
                <c:pt idx="915">
                  <c:v>0.55630000000000024</c:v>
                </c:pt>
                <c:pt idx="916">
                  <c:v>0.4228999999999985</c:v>
                </c:pt>
                <c:pt idx="917">
                  <c:v>0.3896000000000015</c:v>
                </c:pt>
                <c:pt idx="918">
                  <c:v>0.50209999999999866</c:v>
                </c:pt>
                <c:pt idx="919">
                  <c:v>0.529200000000003</c:v>
                </c:pt>
                <c:pt idx="920">
                  <c:v>0.6103999999999985</c:v>
                </c:pt>
                <c:pt idx="921">
                  <c:v>0.62290000000000134</c:v>
                </c:pt>
                <c:pt idx="922">
                  <c:v>0.56669999999999732</c:v>
                </c:pt>
                <c:pt idx="923">
                  <c:v>0.54579999999999984</c:v>
                </c:pt>
                <c:pt idx="924">
                  <c:v>0.50209999999999866</c:v>
                </c:pt>
                <c:pt idx="925">
                  <c:v>0.45420000000000016</c:v>
                </c:pt>
                <c:pt idx="926">
                  <c:v>0.3603999999999985</c:v>
                </c:pt>
                <c:pt idx="927">
                  <c:v>0.34790000000000276</c:v>
                </c:pt>
                <c:pt idx="928">
                  <c:v>0.29579999999999984</c:v>
                </c:pt>
                <c:pt idx="929">
                  <c:v>0.470799999999997</c:v>
                </c:pt>
                <c:pt idx="930">
                  <c:v>0.529200000000003</c:v>
                </c:pt>
                <c:pt idx="931">
                  <c:v>0.69169999999999732</c:v>
                </c:pt>
                <c:pt idx="932">
                  <c:v>0.68130000000000024</c:v>
                </c:pt>
                <c:pt idx="933">
                  <c:v>0.6103999999999985</c:v>
                </c:pt>
                <c:pt idx="934">
                  <c:v>0.5771000000000015</c:v>
                </c:pt>
                <c:pt idx="935">
                  <c:v>0.75829999999999842</c:v>
                </c:pt>
                <c:pt idx="936">
                  <c:v>0.87919999999999732</c:v>
                </c:pt>
                <c:pt idx="937">
                  <c:v>1.1146000000000029</c:v>
                </c:pt>
                <c:pt idx="938">
                  <c:v>1.0375000000000014</c:v>
                </c:pt>
                <c:pt idx="939">
                  <c:v>1.0499999999999972</c:v>
                </c:pt>
                <c:pt idx="940">
                  <c:v>0.62290000000000134</c:v>
                </c:pt>
                <c:pt idx="941">
                  <c:v>0.58749999999999858</c:v>
                </c:pt>
                <c:pt idx="942">
                  <c:v>0.533299999999997</c:v>
                </c:pt>
                <c:pt idx="943">
                  <c:v>0.51039999999999708</c:v>
                </c:pt>
                <c:pt idx="944">
                  <c:v>0.51250000000000284</c:v>
                </c:pt>
                <c:pt idx="945">
                  <c:v>0.50829999999999842</c:v>
                </c:pt>
                <c:pt idx="946">
                  <c:v>0.53960000000000008</c:v>
                </c:pt>
                <c:pt idx="947">
                  <c:v>0.5771000000000015</c:v>
                </c:pt>
                <c:pt idx="948">
                  <c:v>0.52289999999999992</c:v>
                </c:pt>
                <c:pt idx="949">
                  <c:v>0.49580000000000268</c:v>
                </c:pt>
                <c:pt idx="950">
                  <c:v>0.52709999999999724</c:v>
                </c:pt>
                <c:pt idx="951">
                  <c:v>0.59790000000000276</c:v>
                </c:pt>
                <c:pt idx="952">
                  <c:v>0.5812000000000026</c:v>
                </c:pt>
                <c:pt idx="953">
                  <c:v>0.63539999999999708</c:v>
                </c:pt>
                <c:pt idx="954">
                  <c:v>0.75</c:v>
                </c:pt>
                <c:pt idx="955">
                  <c:v>0.70420000000000016</c:v>
                </c:pt>
                <c:pt idx="956">
                  <c:v>0.4562000000000026</c:v>
                </c:pt>
                <c:pt idx="957">
                  <c:v>0.50419999999999732</c:v>
                </c:pt>
                <c:pt idx="958">
                  <c:v>0.404200000000003</c:v>
                </c:pt>
                <c:pt idx="959">
                  <c:v>0.4853999999999985</c:v>
                </c:pt>
                <c:pt idx="960">
                  <c:v>0.5</c:v>
                </c:pt>
                <c:pt idx="961">
                  <c:v>0.71039999999999992</c:v>
                </c:pt>
                <c:pt idx="962">
                  <c:v>0.7312999999999974</c:v>
                </c:pt>
                <c:pt idx="963">
                  <c:v>0.71039999999999992</c:v>
                </c:pt>
                <c:pt idx="964">
                  <c:v>0.79579999999999984</c:v>
                </c:pt>
                <c:pt idx="965">
                  <c:v>0.69369999999999976</c:v>
                </c:pt>
                <c:pt idx="966">
                  <c:v>0.67499999999999716</c:v>
                </c:pt>
                <c:pt idx="967">
                  <c:v>0.63119999999999976</c:v>
                </c:pt>
                <c:pt idx="968">
                  <c:v>0.63119999999999976</c:v>
                </c:pt>
                <c:pt idx="969">
                  <c:v>0.58959999999999724</c:v>
                </c:pt>
                <c:pt idx="970">
                  <c:v>0.6396000000000015</c:v>
                </c:pt>
                <c:pt idx="971">
                  <c:v>0.65630000000000166</c:v>
                </c:pt>
                <c:pt idx="972">
                  <c:v>0.5478999999999985</c:v>
                </c:pt>
                <c:pt idx="973">
                  <c:v>0.58749999999999858</c:v>
                </c:pt>
                <c:pt idx="974">
                  <c:v>0.63329999999999842</c:v>
                </c:pt>
                <c:pt idx="975">
                  <c:v>0.59380000000000166</c:v>
                </c:pt>
                <c:pt idx="976">
                  <c:v>0.65209999999999724</c:v>
                </c:pt>
                <c:pt idx="977">
                  <c:v>0.72500000000000142</c:v>
                </c:pt>
                <c:pt idx="978">
                  <c:v>0.77709999999999724</c:v>
                </c:pt>
                <c:pt idx="979">
                  <c:v>0.76670000000000016</c:v>
                </c:pt>
                <c:pt idx="980">
                  <c:v>0.93959999999999866</c:v>
                </c:pt>
                <c:pt idx="981">
                  <c:v>0.93130000000000024</c:v>
                </c:pt>
                <c:pt idx="982">
                  <c:v>0.88329999999999842</c:v>
                </c:pt>
                <c:pt idx="983">
                  <c:v>0.85210000000000008</c:v>
                </c:pt>
                <c:pt idx="984">
                  <c:v>0.904200000000003</c:v>
                </c:pt>
                <c:pt idx="985">
                  <c:v>1.0874999999999986</c:v>
                </c:pt>
                <c:pt idx="986">
                  <c:v>1.4354000000000013</c:v>
                </c:pt>
                <c:pt idx="987">
                  <c:v>1.5208000000000013</c:v>
                </c:pt>
                <c:pt idx="988">
                  <c:v>1.5061999999999998</c:v>
                </c:pt>
                <c:pt idx="989">
                  <c:v>1.4436999999999998</c:v>
                </c:pt>
                <c:pt idx="990">
                  <c:v>1.2417000000000016</c:v>
                </c:pt>
                <c:pt idx="991">
                  <c:v>1.0478999999999985</c:v>
                </c:pt>
                <c:pt idx="992">
                  <c:v>0.8937000000000026</c:v>
                </c:pt>
                <c:pt idx="993">
                  <c:v>0.83539999999999992</c:v>
                </c:pt>
                <c:pt idx="994">
                  <c:v>0.67499999999999716</c:v>
                </c:pt>
                <c:pt idx="995">
                  <c:v>0.66669999999999874</c:v>
                </c:pt>
                <c:pt idx="996">
                  <c:v>0.55830000000000268</c:v>
                </c:pt>
                <c:pt idx="997">
                  <c:v>0.56869999999999976</c:v>
                </c:pt>
                <c:pt idx="998">
                  <c:v>0.5478999999999985</c:v>
                </c:pt>
                <c:pt idx="999">
                  <c:v>0.60210000000000008</c:v>
                </c:pt>
                <c:pt idx="1000">
                  <c:v>0.57289999999999708</c:v>
                </c:pt>
                <c:pt idx="1001">
                  <c:v>0.52709999999999724</c:v>
                </c:pt>
                <c:pt idx="1002">
                  <c:v>0.55630000000000024</c:v>
                </c:pt>
                <c:pt idx="1003">
                  <c:v>0.54579999999999984</c:v>
                </c:pt>
                <c:pt idx="1004">
                  <c:v>0.52709999999999724</c:v>
                </c:pt>
                <c:pt idx="1005">
                  <c:v>0.44789999999999708</c:v>
                </c:pt>
                <c:pt idx="1006">
                  <c:v>0.57920000000000016</c:v>
                </c:pt>
                <c:pt idx="1007">
                  <c:v>0.65630000000000166</c:v>
                </c:pt>
                <c:pt idx="1008">
                  <c:v>0.66250000000000142</c:v>
                </c:pt>
                <c:pt idx="1009">
                  <c:v>0.67079999999999984</c:v>
                </c:pt>
                <c:pt idx="1010">
                  <c:v>0.6396000000000015</c:v>
                </c:pt>
                <c:pt idx="1011">
                  <c:v>0.53540000000000276</c:v>
                </c:pt>
                <c:pt idx="1012">
                  <c:v>0.533299999999997</c:v>
                </c:pt>
                <c:pt idx="1013">
                  <c:v>0.53960000000000008</c:v>
                </c:pt>
                <c:pt idx="1014">
                  <c:v>0.529200000000003</c:v>
                </c:pt>
                <c:pt idx="1015">
                  <c:v>0.53960000000000008</c:v>
                </c:pt>
                <c:pt idx="1016">
                  <c:v>0.9521000000000015</c:v>
                </c:pt>
                <c:pt idx="1017">
                  <c:v>0.966700000000003</c:v>
                </c:pt>
                <c:pt idx="1018">
                  <c:v>0.908299999999997</c:v>
                </c:pt>
                <c:pt idx="1019">
                  <c:v>0.6103999999999985</c:v>
                </c:pt>
                <c:pt idx="1020">
                  <c:v>0.63119999999999976</c:v>
                </c:pt>
                <c:pt idx="1021">
                  <c:v>0.5</c:v>
                </c:pt>
                <c:pt idx="1022">
                  <c:v>0.47290000000000276</c:v>
                </c:pt>
                <c:pt idx="1023">
                  <c:v>0.529200000000003</c:v>
                </c:pt>
                <c:pt idx="1024">
                  <c:v>0.61249999999999716</c:v>
                </c:pt>
                <c:pt idx="1025">
                  <c:v>0.57289999999999708</c:v>
                </c:pt>
                <c:pt idx="1026">
                  <c:v>0.57500000000000284</c:v>
                </c:pt>
                <c:pt idx="1027">
                  <c:v>0.533299999999997</c:v>
                </c:pt>
                <c:pt idx="1028">
                  <c:v>0.55210000000000292</c:v>
                </c:pt>
                <c:pt idx="1029">
                  <c:v>0.4853999999999985</c:v>
                </c:pt>
                <c:pt idx="1030">
                  <c:v>0.50209999999999866</c:v>
                </c:pt>
                <c:pt idx="1031">
                  <c:v>0.42499999999999716</c:v>
                </c:pt>
                <c:pt idx="1032">
                  <c:v>0.48749999999999716</c:v>
                </c:pt>
                <c:pt idx="1033">
                  <c:v>0.47710000000000008</c:v>
                </c:pt>
                <c:pt idx="1034">
                  <c:v>0.4853999999999985</c:v>
                </c:pt>
                <c:pt idx="1035">
                  <c:v>0.46249999999999858</c:v>
                </c:pt>
                <c:pt idx="1036">
                  <c:v>0.42920000000000158</c:v>
                </c:pt>
                <c:pt idx="1037">
                  <c:v>0.4187999999999974</c:v>
                </c:pt>
                <c:pt idx="1038">
                  <c:v>0.46039999999999992</c:v>
                </c:pt>
                <c:pt idx="1039">
                  <c:v>0.45420000000000016</c:v>
                </c:pt>
                <c:pt idx="1040">
                  <c:v>0.404200000000003</c:v>
                </c:pt>
                <c:pt idx="1041">
                  <c:v>0.42710000000000292</c:v>
                </c:pt>
                <c:pt idx="1042">
                  <c:v>0.4562000000000026</c:v>
                </c:pt>
                <c:pt idx="1043">
                  <c:v>0.64999999999999858</c:v>
                </c:pt>
                <c:pt idx="1044">
                  <c:v>0.59790000000000276</c:v>
                </c:pt>
                <c:pt idx="1045">
                  <c:v>0.69169999999999732</c:v>
                </c:pt>
                <c:pt idx="1046">
                  <c:v>0.6396000000000015</c:v>
                </c:pt>
                <c:pt idx="1047">
                  <c:v>0.59790000000000276</c:v>
                </c:pt>
                <c:pt idx="1048">
                  <c:v>0.44579999999999842</c:v>
                </c:pt>
                <c:pt idx="1049">
                  <c:v>0.39999999999999858</c:v>
                </c:pt>
                <c:pt idx="1050">
                  <c:v>0.529200000000003</c:v>
                </c:pt>
                <c:pt idx="1051">
                  <c:v>0.58749999999999858</c:v>
                </c:pt>
                <c:pt idx="1052">
                  <c:v>0.5771000000000015</c:v>
                </c:pt>
                <c:pt idx="1053">
                  <c:v>0.591700000000003</c:v>
                </c:pt>
                <c:pt idx="1054">
                  <c:v>0.56669999999999732</c:v>
                </c:pt>
                <c:pt idx="1055">
                  <c:v>0.51039999999999708</c:v>
                </c:pt>
                <c:pt idx="1056">
                  <c:v>0.46249999999999858</c:v>
                </c:pt>
                <c:pt idx="1057">
                  <c:v>0.47919999999999874</c:v>
                </c:pt>
                <c:pt idx="1058">
                  <c:v>0.38329999999999842</c:v>
                </c:pt>
                <c:pt idx="1059">
                  <c:v>0.39580000000000126</c:v>
                </c:pt>
                <c:pt idx="1060">
                  <c:v>0.4562000000000026</c:v>
                </c:pt>
                <c:pt idx="1061">
                  <c:v>0.51250000000000284</c:v>
                </c:pt>
                <c:pt idx="1062">
                  <c:v>0.50619999999999976</c:v>
                </c:pt>
                <c:pt idx="1063">
                  <c:v>0.48749999999999716</c:v>
                </c:pt>
                <c:pt idx="1064">
                  <c:v>0.41669999999999874</c:v>
                </c:pt>
                <c:pt idx="1065">
                  <c:v>0.37919999999999732</c:v>
                </c:pt>
                <c:pt idx="1066">
                  <c:v>0.43330000000000268</c:v>
                </c:pt>
                <c:pt idx="1067">
                  <c:v>0.408299999999997</c:v>
                </c:pt>
                <c:pt idx="1068">
                  <c:v>0.533299999999997</c:v>
                </c:pt>
                <c:pt idx="1069">
                  <c:v>0.7312999999999974</c:v>
                </c:pt>
                <c:pt idx="1070">
                  <c:v>0.75209999999999866</c:v>
                </c:pt>
                <c:pt idx="1071">
                  <c:v>0.72290000000000276</c:v>
                </c:pt>
                <c:pt idx="1072">
                  <c:v>0.65209999999999724</c:v>
                </c:pt>
                <c:pt idx="1073">
                  <c:v>0.53750000000000142</c:v>
                </c:pt>
                <c:pt idx="1074">
                  <c:v>0.51039999999999708</c:v>
                </c:pt>
                <c:pt idx="1075">
                  <c:v>0.4812999999999974</c:v>
                </c:pt>
                <c:pt idx="1076">
                  <c:v>0.56869999999999976</c:v>
                </c:pt>
                <c:pt idx="1077">
                  <c:v>0.59790000000000276</c:v>
                </c:pt>
                <c:pt idx="1078">
                  <c:v>0.72710000000000008</c:v>
                </c:pt>
                <c:pt idx="1079">
                  <c:v>0.75829999999999842</c:v>
                </c:pt>
                <c:pt idx="1080">
                  <c:v>0.71249999999999858</c:v>
                </c:pt>
                <c:pt idx="1081">
                  <c:v>0.69369999999999976</c:v>
                </c:pt>
                <c:pt idx="1082">
                  <c:v>0.654200000000003</c:v>
                </c:pt>
                <c:pt idx="1083">
                  <c:v>0.51670000000000016</c:v>
                </c:pt>
                <c:pt idx="1084">
                  <c:v>0.55420000000000158</c:v>
                </c:pt>
                <c:pt idx="1085">
                  <c:v>0.5146000000000015</c:v>
                </c:pt>
                <c:pt idx="1086">
                  <c:v>0.50619999999999976</c:v>
                </c:pt>
                <c:pt idx="1087">
                  <c:v>0.64789999999999992</c:v>
                </c:pt>
                <c:pt idx="1088">
                  <c:v>0.65630000000000166</c:v>
                </c:pt>
                <c:pt idx="1089">
                  <c:v>0.5812000000000026</c:v>
                </c:pt>
                <c:pt idx="1090">
                  <c:v>0.58539999999999992</c:v>
                </c:pt>
                <c:pt idx="1091">
                  <c:v>0.58959999999999724</c:v>
                </c:pt>
                <c:pt idx="1092">
                  <c:v>0.5478999999999985</c:v>
                </c:pt>
                <c:pt idx="1093">
                  <c:v>0.54999999999999716</c:v>
                </c:pt>
                <c:pt idx="1094">
                  <c:v>0.58749999999999858</c:v>
                </c:pt>
                <c:pt idx="1095">
                  <c:v>0.5437999999999974</c:v>
                </c:pt>
                <c:pt idx="1096">
                  <c:v>0.55830000000000268</c:v>
                </c:pt>
                <c:pt idx="1097">
                  <c:v>0.57289999999999708</c:v>
                </c:pt>
                <c:pt idx="1098">
                  <c:v>0.58749999999999858</c:v>
                </c:pt>
                <c:pt idx="1099">
                  <c:v>0.64789999999999992</c:v>
                </c:pt>
                <c:pt idx="1100">
                  <c:v>0.66250000000000142</c:v>
                </c:pt>
                <c:pt idx="1101">
                  <c:v>0.73749999999999716</c:v>
                </c:pt>
                <c:pt idx="1102">
                  <c:v>0.60000000000000142</c:v>
                </c:pt>
                <c:pt idx="1103">
                  <c:v>0.61460000000000292</c:v>
                </c:pt>
                <c:pt idx="1104">
                  <c:v>0.7021000000000015</c:v>
                </c:pt>
                <c:pt idx="1105">
                  <c:v>0.69579999999999842</c:v>
                </c:pt>
                <c:pt idx="1106">
                  <c:v>0.77080000000000126</c:v>
                </c:pt>
                <c:pt idx="1107">
                  <c:v>0.80210000000000292</c:v>
                </c:pt>
                <c:pt idx="1108">
                  <c:v>0.80420000000000158</c:v>
                </c:pt>
                <c:pt idx="1109">
                  <c:v>0.83539999999999992</c:v>
                </c:pt>
                <c:pt idx="1110">
                  <c:v>0.86249999999999716</c:v>
                </c:pt>
                <c:pt idx="1111">
                  <c:v>0.89580000000000126</c:v>
                </c:pt>
                <c:pt idx="1112">
                  <c:v>0.94169999999999732</c:v>
                </c:pt>
                <c:pt idx="1113">
                  <c:v>1.0020999999999987</c:v>
                </c:pt>
                <c:pt idx="1114">
                  <c:v>1.2520999999999987</c:v>
                </c:pt>
                <c:pt idx="1115">
                  <c:v>1.6437000000000026</c:v>
                </c:pt>
                <c:pt idx="1116">
                  <c:v>1.8603999999999985</c:v>
                </c:pt>
                <c:pt idx="1117">
                  <c:v>1.8582999999999998</c:v>
                </c:pt>
                <c:pt idx="1118">
                  <c:v>1.7582999999999984</c:v>
                </c:pt>
                <c:pt idx="1119">
                  <c:v>1.6062999999999974</c:v>
                </c:pt>
                <c:pt idx="1120">
                  <c:v>1.4313000000000002</c:v>
                </c:pt>
                <c:pt idx="1121">
                  <c:v>1.4375</c:v>
                </c:pt>
                <c:pt idx="1122">
                  <c:v>1.4958000000000027</c:v>
                </c:pt>
                <c:pt idx="1123">
                  <c:v>1.5208000000000013</c:v>
                </c:pt>
                <c:pt idx="1124">
                  <c:v>1.470799999999997</c:v>
                </c:pt>
                <c:pt idx="1125">
                  <c:v>1.5542000000000016</c:v>
                </c:pt>
                <c:pt idx="1126">
                  <c:v>1.5041999999999973</c:v>
                </c:pt>
                <c:pt idx="1127">
                  <c:v>1.3978999999999999</c:v>
                </c:pt>
                <c:pt idx="1128">
                  <c:v>1.5521000000000029</c:v>
                </c:pt>
                <c:pt idx="1129">
                  <c:v>1.658299999999997</c:v>
                </c:pt>
                <c:pt idx="1130">
                  <c:v>1.6208000000000027</c:v>
                </c:pt>
                <c:pt idx="1131">
                  <c:v>1.9187999999999974</c:v>
                </c:pt>
                <c:pt idx="1132">
                  <c:v>2.1520999999999972</c:v>
                </c:pt>
                <c:pt idx="1133">
                  <c:v>2.2749999999999986</c:v>
                </c:pt>
                <c:pt idx="1134">
                  <c:v>2.2875000000000014</c:v>
                </c:pt>
                <c:pt idx="1135">
                  <c:v>2.4583000000000013</c:v>
                </c:pt>
                <c:pt idx="1136">
                  <c:v>2.5979000000000028</c:v>
                </c:pt>
                <c:pt idx="1137">
                  <c:v>2.7520999999999987</c:v>
                </c:pt>
                <c:pt idx="1138">
                  <c:v>3.1916999999999973</c:v>
                </c:pt>
                <c:pt idx="1139">
                  <c:v>3.3978999999999999</c:v>
                </c:pt>
                <c:pt idx="1140">
                  <c:v>3.4416999999999973</c:v>
                </c:pt>
                <c:pt idx="1141">
                  <c:v>3.5874999999999986</c:v>
                </c:pt>
                <c:pt idx="1142">
                  <c:v>3.7312999999999974</c:v>
                </c:pt>
                <c:pt idx="1143">
                  <c:v>3.8021000000000029</c:v>
                </c:pt>
                <c:pt idx="1144">
                  <c:v>4.3603999999999985</c:v>
                </c:pt>
                <c:pt idx="1145">
                  <c:v>4.6707999999999998</c:v>
                </c:pt>
                <c:pt idx="1146">
                  <c:v>4.9292000000000016</c:v>
                </c:pt>
                <c:pt idx="1147">
                  <c:v>5.3729000000000013</c:v>
                </c:pt>
                <c:pt idx="1148">
                  <c:v>5.5082999999999984</c:v>
                </c:pt>
                <c:pt idx="1149">
                  <c:v>5.6188000000000002</c:v>
                </c:pt>
                <c:pt idx="1150">
                  <c:v>6.5707999999999984</c:v>
                </c:pt>
                <c:pt idx="1151">
                  <c:v>6.6978999999999971</c:v>
                </c:pt>
                <c:pt idx="1152">
                  <c:v>6.9354000000000013</c:v>
                </c:pt>
                <c:pt idx="1153">
                  <c:v>5.9645999999999972</c:v>
                </c:pt>
                <c:pt idx="1154">
                  <c:v>5.9917000000000016</c:v>
                </c:pt>
                <c:pt idx="1155">
                  <c:v>5.591700000000003</c:v>
                </c:pt>
                <c:pt idx="1156">
                  <c:v>5.2271000000000001</c:v>
                </c:pt>
                <c:pt idx="1157">
                  <c:v>4.8603999999999985</c:v>
                </c:pt>
                <c:pt idx="1158">
                  <c:v>4.595799999999997</c:v>
                </c:pt>
                <c:pt idx="1159">
                  <c:v>4.6270999999999987</c:v>
                </c:pt>
                <c:pt idx="1160">
                  <c:v>5.1895999999999987</c:v>
                </c:pt>
                <c:pt idx="1161">
                  <c:v>6.8312000000000026</c:v>
                </c:pt>
                <c:pt idx="1162">
                  <c:v>10.427100000000003</c:v>
                </c:pt>
                <c:pt idx="1163">
                  <c:v>14.850000000000001</c:v>
                </c:pt>
                <c:pt idx="1164">
                  <c:v>20.135400000000004</c:v>
                </c:pt>
                <c:pt idx="1165">
                  <c:v>20.654200000000003</c:v>
                </c:pt>
                <c:pt idx="1166">
                  <c:v>20.654200000000003</c:v>
                </c:pt>
                <c:pt idx="1167">
                  <c:v>15.595799999999997</c:v>
                </c:pt>
                <c:pt idx="1168">
                  <c:v>8.0645999999999987</c:v>
                </c:pt>
                <c:pt idx="1169">
                  <c:v>4.5792000000000002</c:v>
                </c:pt>
                <c:pt idx="1170">
                  <c:v>2.154200000000003</c:v>
                </c:pt>
                <c:pt idx="1171">
                  <c:v>1.2625000000000028</c:v>
                </c:pt>
                <c:pt idx="1172">
                  <c:v>0.9853999999999985</c:v>
                </c:pt>
                <c:pt idx="1173">
                  <c:v>0.88119999999999976</c:v>
                </c:pt>
                <c:pt idx="1174">
                  <c:v>0.7353999999999985</c:v>
                </c:pt>
                <c:pt idx="1175">
                  <c:v>0.74170000000000158</c:v>
                </c:pt>
                <c:pt idx="1176">
                  <c:v>0.68959999999999866</c:v>
                </c:pt>
                <c:pt idx="1177">
                  <c:v>0.58539999999999992</c:v>
                </c:pt>
                <c:pt idx="1178">
                  <c:v>0.36880000000000024</c:v>
                </c:pt>
                <c:pt idx="1179">
                  <c:v>0.5478999999999985</c:v>
                </c:pt>
                <c:pt idx="1180">
                  <c:v>0.50829999999999842</c:v>
                </c:pt>
                <c:pt idx="1181">
                  <c:v>0.51670000000000016</c:v>
                </c:pt>
                <c:pt idx="1182">
                  <c:v>0.5</c:v>
                </c:pt>
                <c:pt idx="1183">
                  <c:v>0.52499999999999858</c:v>
                </c:pt>
                <c:pt idx="1184">
                  <c:v>0.4812999999999974</c:v>
                </c:pt>
                <c:pt idx="1185">
                  <c:v>0.48329999999999984</c:v>
                </c:pt>
                <c:pt idx="1186">
                  <c:v>0.64580000000000126</c:v>
                </c:pt>
                <c:pt idx="1187">
                  <c:v>0.7353999999999985</c:v>
                </c:pt>
                <c:pt idx="1188">
                  <c:v>2.5707999999999984</c:v>
                </c:pt>
                <c:pt idx="1189">
                  <c:v>7.7916999999999987</c:v>
                </c:pt>
                <c:pt idx="1190">
                  <c:v>9.470799999999997</c:v>
                </c:pt>
                <c:pt idx="1191">
                  <c:v>11.072899999999997</c:v>
                </c:pt>
                <c:pt idx="1192">
                  <c:v>11.037500000000001</c:v>
                </c:pt>
                <c:pt idx="1193">
                  <c:v>10.989600000000003</c:v>
                </c:pt>
                <c:pt idx="1194">
                  <c:v>0.49790000000000134</c:v>
                </c:pt>
                <c:pt idx="1195">
                  <c:v>0.99170000000000158</c:v>
                </c:pt>
                <c:pt idx="1196">
                  <c:v>1.0208000000000013</c:v>
                </c:pt>
                <c:pt idx="1197">
                  <c:v>0.95000000000000284</c:v>
                </c:pt>
                <c:pt idx="1198">
                  <c:v>0.48329999999999984</c:v>
                </c:pt>
                <c:pt idx="1199">
                  <c:v>0.60000000000000142</c:v>
                </c:pt>
                <c:pt idx="1200">
                  <c:v>0.57079999999999842</c:v>
                </c:pt>
                <c:pt idx="1201">
                  <c:v>0.63539999999999708</c:v>
                </c:pt>
                <c:pt idx="1202">
                  <c:v>0.68959999999999866</c:v>
                </c:pt>
                <c:pt idx="1203">
                  <c:v>0.74170000000000158</c:v>
                </c:pt>
                <c:pt idx="1204">
                  <c:v>0.68330000000000268</c:v>
                </c:pt>
                <c:pt idx="1205">
                  <c:v>0.61249999999999716</c:v>
                </c:pt>
                <c:pt idx="1206">
                  <c:v>0.60419999999999874</c:v>
                </c:pt>
                <c:pt idx="1207">
                  <c:v>0.59380000000000166</c:v>
                </c:pt>
                <c:pt idx="1208">
                  <c:v>0.591700000000003</c:v>
                </c:pt>
                <c:pt idx="1209">
                  <c:v>0.58539999999999992</c:v>
                </c:pt>
                <c:pt idx="1210">
                  <c:v>0.67079999999999984</c:v>
                </c:pt>
                <c:pt idx="1211">
                  <c:v>0.625</c:v>
                </c:pt>
                <c:pt idx="1212">
                  <c:v>0.63539999999999708</c:v>
                </c:pt>
                <c:pt idx="1213">
                  <c:v>0.60419999999999874</c:v>
                </c:pt>
                <c:pt idx="1214">
                  <c:v>0.63750000000000284</c:v>
                </c:pt>
                <c:pt idx="1215">
                  <c:v>0.57920000000000016</c:v>
                </c:pt>
                <c:pt idx="1216">
                  <c:v>0.6103999999999985</c:v>
                </c:pt>
                <c:pt idx="1217">
                  <c:v>0.6396000000000015</c:v>
                </c:pt>
                <c:pt idx="1218">
                  <c:v>0.60210000000000008</c:v>
                </c:pt>
                <c:pt idx="1219">
                  <c:v>0.50829999999999842</c:v>
                </c:pt>
                <c:pt idx="1220">
                  <c:v>0.42079999999999984</c:v>
                </c:pt>
                <c:pt idx="1221">
                  <c:v>0.4853999999999985</c:v>
                </c:pt>
                <c:pt idx="1222">
                  <c:v>0.4228999999999985</c:v>
                </c:pt>
                <c:pt idx="1223">
                  <c:v>0.36670000000000158</c:v>
                </c:pt>
                <c:pt idx="1224">
                  <c:v>0.41040000000000276</c:v>
                </c:pt>
                <c:pt idx="1225">
                  <c:v>0.38750000000000284</c:v>
                </c:pt>
                <c:pt idx="1226">
                  <c:v>0.19579999999999842</c:v>
                </c:pt>
                <c:pt idx="1227">
                  <c:v>0.279200000000003</c:v>
                </c:pt>
                <c:pt idx="1228">
                  <c:v>0.3937000000000026</c:v>
                </c:pt>
                <c:pt idx="1229">
                  <c:v>0.30630000000000024</c:v>
                </c:pt>
                <c:pt idx="1230">
                  <c:v>0.44169999999999732</c:v>
                </c:pt>
                <c:pt idx="1231">
                  <c:v>0.5625</c:v>
                </c:pt>
                <c:pt idx="1232">
                  <c:v>0.6103999999999985</c:v>
                </c:pt>
                <c:pt idx="1233">
                  <c:v>0.68540000000000134</c:v>
                </c:pt>
                <c:pt idx="1234">
                  <c:v>0.91040000000000276</c:v>
                </c:pt>
                <c:pt idx="1235">
                  <c:v>0.89999999999999858</c:v>
                </c:pt>
                <c:pt idx="1236">
                  <c:v>0.70000000000000284</c:v>
                </c:pt>
                <c:pt idx="1237">
                  <c:v>0.62290000000000134</c:v>
                </c:pt>
                <c:pt idx="1238">
                  <c:v>0.66040000000000276</c:v>
                </c:pt>
                <c:pt idx="1239">
                  <c:v>0.55420000000000158</c:v>
                </c:pt>
                <c:pt idx="1240">
                  <c:v>0.43540000000000134</c:v>
                </c:pt>
                <c:pt idx="1241">
                  <c:v>0.45000000000000284</c:v>
                </c:pt>
                <c:pt idx="1242">
                  <c:v>0.36670000000000158</c:v>
                </c:pt>
                <c:pt idx="1243">
                  <c:v>0.38539999999999708</c:v>
                </c:pt>
                <c:pt idx="1244">
                  <c:v>0.46249999999999858</c:v>
                </c:pt>
                <c:pt idx="1245">
                  <c:v>0.4853999999999985</c:v>
                </c:pt>
                <c:pt idx="1246">
                  <c:v>0.51039999999999708</c:v>
                </c:pt>
                <c:pt idx="1247">
                  <c:v>0.66460000000000008</c:v>
                </c:pt>
                <c:pt idx="1248">
                  <c:v>0.76250000000000284</c:v>
                </c:pt>
                <c:pt idx="1249">
                  <c:v>0.7687000000000026</c:v>
                </c:pt>
                <c:pt idx="1250">
                  <c:v>0.72290000000000276</c:v>
                </c:pt>
                <c:pt idx="1251">
                  <c:v>0.69369999999999976</c:v>
                </c:pt>
                <c:pt idx="1252">
                  <c:v>0.61249999999999716</c:v>
                </c:pt>
                <c:pt idx="1253">
                  <c:v>0.50829999999999842</c:v>
                </c:pt>
                <c:pt idx="1254">
                  <c:v>0.58749999999999858</c:v>
                </c:pt>
                <c:pt idx="1255">
                  <c:v>0.48749999999999716</c:v>
                </c:pt>
                <c:pt idx="1256">
                  <c:v>0.63539999999999708</c:v>
                </c:pt>
                <c:pt idx="1257">
                  <c:v>0.70420000000000016</c:v>
                </c:pt>
                <c:pt idx="1258">
                  <c:v>0.74380000000000024</c:v>
                </c:pt>
                <c:pt idx="1259">
                  <c:v>0.56869999999999976</c:v>
                </c:pt>
                <c:pt idx="1260">
                  <c:v>0.69789999999999708</c:v>
                </c:pt>
                <c:pt idx="1261">
                  <c:v>0.63329999999999842</c:v>
                </c:pt>
                <c:pt idx="1262">
                  <c:v>0.654200000000003</c:v>
                </c:pt>
                <c:pt idx="1263">
                  <c:v>0.595799999999997</c:v>
                </c:pt>
                <c:pt idx="1264">
                  <c:v>0.58539999999999992</c:v>
                </c:pt>
                <c:pt idx="1265">
                  <c:v>0.71459999999999724</c:v>
                </c:pt>
                <c:pt idx="1266">
                  <c:v>0.79999999999999716</c:v>
                </c:pt>
                <c:pt idx="1267">
                  <c:v>0.71249999999999858</c:v>
                </c:pt>
                <c:pt idx="1268">
                  <c:v>0.783299999999997</c:v>
                </c:pt>
                <c:pt idx="1269">
                  <c:v>0.8271000000000015</c:v>
                </c:pt>
                <c:pt idx="1270">
                  <c:v>0.73960000000000292</c:v>
                </c:pt>
                <c:pt idx="1271">
                  <c:v>0.72919999999999874</c:v>
                </c:pt>
                <c:pt idx="1272">
                  <c:v>0.72919999999999874</c:v>
                </c:pt>
                <c:pt idx="1273">
                  <c:v>0.72290000000000276</c:v>
                </c:pt>
                <c:pt idx="1274">
                  <c:v>0.67079999999999984</c:v>
                </c:pt>
                <c:pt idx="1275">
                  <c:v>0.82289999999999708</c:v>
                </c:pt>
                <c:pt idx="1276">
                  <c:v>0.75209999999999866</c:v>
                </c:pt>
                <c:pt idx="1277">
                  <c:v>0.81669999999999732</c:v>
                </c:pt>
                <c:pt idx="1278">
                  <c:v>0.783299999999997</c:v>
                </c:pt>
                <c:pt idx="1279">
                  <c:v>0.77289999999999992</c:v>
                </c:pt>
                <c:pt idx="1280">
                  <c:v>0.7687000000000026</c:v>
                </c:pt>
                <c:pt idx="1281">
                  <c:v>0.78750000000000142</c:v>
                </c:pt>
                <c:pt idx="1282">
                  <c:v>0.72919999999999874</c:v>
                </c:pt>
                <c:pt idx="1283">
                  <c:v>0.78540000000000276</c:v>
                </c:pt>
                <c:pt idx="1284">
                  <c:v>0.77499999999999858</c:v>
                </c:pt>
                <c:pt idx="1285">
                  <c:v>0.74790000000000134</c:v>
                </c:pt>
                <c:pt idx="1286">
                  <c:v>0.77709999999999724</c:v>
                </c:pt>
                <c:pt idx="1287">
                  <c:v>0.658299999999997</c:v>
                </c:pt>
                <c:pt idx="1288">
                  <c:v>0.64999999999999858</c:v>
                </c:pt>
                <c:pt idx="1289">
                  <c:v>0.8125</c:v>
                </c:pt>
                <c:pt idx="1290">
                  <c:v>0.80830000000000268</c:v>
                </c:pt>
                <c:pt idx="1291">
                  <c:v>0.77080000000000126</c:v>
                </c:pt>
                <c:pt idx="1292">
                  <c:v>0.77289999999999992</c:v>
                </c:pt>
                <c:pt idx="1293">
                  <c:v>0.77499999999999858</c:v>
                </c:pt>
                <c:pt idx="1294">
                  <c:v>0.77289999999999992</c:v>
                </c:pt>
                <c:pt idx="1295">
                  <c:v>0.81869999999999976</c:v>
                </c:pt>
                <c:pt idx="1296">
                  <c:v>0.87080000000000268</c:v>
                </c:pt>
                <c:pt idx="1297">
                  <c:v>0.94169999999999732</c:v>
                </c:pt>
                <c:pt idx="1298">
                  <c:v>0.9812999999999974</c:v>
                </c:pt>
                <c:pt idx="1299">
                  <c:v>1.0542000000000016</c:v>
                </c:pt>
                <c:pt idx="1300">
                  <c:v>0.99170000000000158</c:v>
                </c:pt>
                <c:pt idx="1301">
                  <c:v>0.91040000000000276</c:v>
                </c:pt>
                <c:pt idx="1302">
                  <c:v>0.67710000000000292</c:v>
                </c:pt>
                <c:pt idx="1303">
                  <c:v>0.67920000000000158</c:v>
                </c:pt>
                <c:pt idx="1304">
                  <c:v>0.5812000000000026</c:v>
                </c:pt>
                <c:pt idx="1305">
                  <c:v>0.54169999999999874</c:v>
                </c:pt>
                <c:pt idx="1306">
                  <c:v>0.404200000000003</c:v>
                </c:pt>
                <c:pt idx="1307">
                  <c:v>0.33749999999999858</c:v>
                </c:pt>
                <c:pt idx="1308">
                  <c:v>0.35000000000000142</c:v>
                </c:pt>
                <c:pt idx="1309">
                  <c:v>0.35210000000000008</c:v>
                </c:pt>
                <c:pt idx="1310">
                  <c:v>0.43540000000000134</c:v>
                </c:pt>
                <c:pt idx="1311">
                  <c:v>0.47919999999999874</c:v>
                </c:pt>
                <c:pt idx="1312">
                  <c:v>0.40209999999999724</c:v>
                </c:pt>
                <c:pt idx="1313">
                  <c:v>0.45000000000000284</c:v>
                </c:pt>
                <c:pt idx="1314">
                  <c:v>0.46249999999999858</c:v>
                </c:pt>
                <c:pt idx="1315">
                  <c:v>0.4187999999999974</c:v>
                </c:pt>
                <c:pt idx="1316">
                  <c:v>0.33330000000000126</c:v>
                </c:pt>
                <c:pt idx="1317">
                  <c:v>0.283299999999997</c:v>
                </c:pt>
                <c:pt idx="1318">
                  <c:v>0.28130000000000166</c:v>
                </c:pt>
                <c:pt idx="1319">
                  <c:v>0.33330000000000126</c:v>
                </c:pt>
                <c:pt idx="1320">
                  <c:v>0.2978999999999985</c:v>
                </c:pt>
                <c:pt idx="1321">
                  <c:v>0.21039999999999992</c:v>
                </c:pt>
                <c:pt idx="1322">
                  <c:v>0.29169999999999874</c:v>
                </c:pt>
                <c:pt idx="1323">
                  <c:v>0.30420000000000158</c:v>
                </c:pt>
                <c:pt idx="1324">
                  <c:v>0.28960000000000008</c:v>
                </c:pt>
                <c:pt idx="1325">
                  <c:v>0.29169999999999874</c:v>
                </c:pt>
                <c:pt idx="1326">
                  <c:v>0.36670000000000158</c:v>
                </c:pt>
                <c:pt idx="1327">
                  <c:v>0.44579999999999842</c:v>
                </c:pt>
                <c:pt idx="1328">
                  <c:v>1.3917000000000002</c:v>
                </c:pt>
                <c:pt idx="1329">
                  <c:v>1.3896000000000015</c:v>
                </c:pt>
                <c:pt idx="1330">
                  <c:v>1.3896000000000015</c:v>
                </c:pt>
                <c:pt idx="1331">
                  <c:v>0.73960000000000292</c:v>
                </c:pt>
                <c:pt idx="1332">
                  <c:v>0.33749999999999858</c:v>
                </c:pt>
                <c:pt idx="1333">
                  <c:v>0.33959999999999724</c:v>
                </c:pt>
                <c:pt idx="1334">
                  <c:v>0.25829999999999842</c:v>
                </c:pt>
                <c:pt idx="1335">
                  <c:v>0.3271000000000015</c:v>
                </c:pt>
                <c:pt idx="1336">
                  <c:v>0.30630000000000024</c:v>
                </c:pt>
                <c:pt idx="1337">
                  <c:v>0.30210000000000292</c:v>
                </c:pt>
                <c:pt idx="1338">
                  <c:v>0.2978999999999985</c:v>
                </c:pt>
                <c:pt idx="1339">
                  <c:v>0.43330000000000268</c:v>
                </c:pt>
                <c:pt idx="1340">
                  <c:v>0.42499999999999716</c:v>
                </c:pt>
                <c:pt idx="1341">
                  <c:v>0.4228999999999985</c:v>
                </c:pt>
                <c:pt idx="1342">
                  <c:v>0.37290000000000134</c:v>
                </c:pt>
                <c:pt idx="1343">
                  <c:v>0.31459999999999866</c:v>
                </c:pt>
                <c:pt idx="1344">
                  <c:v>0.32500000000000284</c:v>
                </c:pt>
                <c:pt idx="1345">
                  <c:v>0.37290000000000134</c:v>
                </c:pt>
                <c:pt idx="1346">
                  <c:v>0.4521000000000015</c:v>
                </c:pt>
                <c:pt idx="1347">
                  <c:v>0.42079999999999984</c:v>
                </c:pt>
                <c:pt idx="1348">
                  <c:v>0.4521000000000015</c:v>
                </c:pt>
                <c:pt idx="1349">
                  <c:v>0.1728999999999985</c:v>
                </c:pt>
                <c:pt idx="1350">
                  <c:v>0.15630000000000166</c:v>
                </c:pt>
                <c:pt idx="1351">
                  <c:v>7.5000000000002842E-2</c:v>
                </c:pt>
                <c:pt idx="1352">
                  <c:v>6.0400000000001342E-2</c:v>
                </c:pt>
                <c:pt idx="1353">
                  <c:v>4.5799999999999841E-2</c:v>
                </c:pt>
                <c:pt idx="1354">
                  <c:v>7.079999999999842E-2</c:v>
                </c:pt>
                <c:pt idx="1355">
                  <c:v>7.9200000000000159E-2</c:v>
                </c:pt>
                <c:pt idx="1356">
                  <c:v>0.17499999999999716</c:v>
                </c:pt>
                <c:pt idx="1357">
                  <c:v>0.11460000000000292</c:v>
                </c:pt>
                <c:pt idx="1358">
                  <c:v>7.079999999999842E-2</c:v>
                </c:pt>
                <c:pt idx="1359">
                  <c:v>0.14580000000000126</c:v>
                </c:pt>
                <c:pt idx="1360">
                  <c:v>0.2062000000000026</c:v>
                </c:pt>
                <c:pt idx="1361">
                  <c:v>0.13539999999999708</c:v>
                </c:pt>
                <c:pt idx="1362">
                  <c:v>0.3603999999999985</c:v>
                </c:pt>
                <c:pt idx="1363">
                  <c:v>0.38750000000000284</c:v>
                </c:pt>
                <c:pt idx="1364">
                  <c:v>0.31040000000000134</c:v>
                </c:pt>
                <c:pt idx="1365">
                  <c:v>0.41669999999999874</c:v>
                </c:pt>
                <c:pt idx="1366">
                  <c:v>0.64999999999999858</c:v>
                </c:pt>
                <c:pt idx="1367">
                  <c:v>0.52080000000000126</c:v>
                </c:pt>
                <c:pt idx="1368">
                  <c:v>0.49580000000000268</c:v>
                </c:pt>
                <c:pt idx="1369">
                  <c:v>0.44369999999999976</c:v>
                </c:pt>
                <c:pt idx="1370">
                  <c:v>0.470799999999997</c:v>
                </c:pt>
                <c:pt idx="1371">
                  <c:v>0.28960000000000008</c:v>
                </c:pt>
                <c:pt idx="1372">
                  <c:v>0.29999999999999716</c:v>
                </c:pt>
                <c:pt idx="1373">
                  <c:v>0.32500000000000284</c:v>
                </c:pt>
                <c:pt idx="1374">
                  <c:v>0.31040000000000134</c:v>
                </c:pt>
                <c:pt idx="1375">
                  <c:v>0.32920000000000016</c:v>
                </c:pt>
                <c:pt idx="1376">
                  <c:v>0.408299999999997</c:v>
                </c:pt>
                <c:pt idx="1377">
                  <c:v>0.48960000000000292</c:v>
                </c:pt>
                <c:pt idx="1378">
                  <c:v>0.48329999999999984</c:v>
                </c:pt>
                <c:pt idx="1379">
                  <c:v>0.52289999999999992</c:v>
                </c:pt>
                <c:pt idx="1380">
                  <c:v>0.845799999999997</c:v>
                </c:pt>
                <c:pt idx="1381">
                  <c:v>0.92920000000000158</c:v>
                </c:pt>
                <c:pt idx="1382">
                  <c:v>0.86460000000000292</c:v>
                </c:pt>
                <c:pt idx="1383">
                  <c:v>0.716700000000003</c:v>
                </c:pt>
                <c:pt idx="1384">
                  <c:v>0.61880000000000024</c:v>
                </c:pt>
                <c:pt idx="1385">
                  <c:v>0.53540000000000276</c:v>
                </c:pt>
                <c:pt idx="1386">
                  <c:v>0.40209999999999724</c:v>
                </c:pt>
                <c:pt idx="1387">
                  <c:v>0.44369999999999976</c:v>
                </c:pt>
                <c:pt idx="1388">
                  <c:v>0.41040000000000276</c:v>
                </c:pt>
                <c:pt idx="1389">
                  <c:v>0.38119999999999976</c:v>
                </c:pt>
                <c:pt idx="1390">
                  <c:v>0.44369999999999976</c:v>
                </c:pt>
                <c:pt idx="1391">
                  <c:v>0.32289999999999708</c:v>
                </c:pt>
                <c:pt idx="1392">
                  <c:v>0.345799999999997</c:v>
                </c:pt>
                <c:pt idx="1393">
                  <c:v>0.37290000000000134</c:v>
                </c:pt>
                <c:pt idx="1394">
                  <c:v>0.32079999999999842</c:v>
                </c:pt>
                <c:pt idx="1395">
                  <c:v>0.3937000000000026</c:v>
                </c:pt>
                <c:pt idx="1396">
                  <c:v>0.41460000000000008</c:v>
                </c:pt>
                <c:pt idx="1397">
                  <c:v>0.39999999999999858</c:v>
                </c:pt>
                <c:pt idx="1398">
                  <c:v>0.52709999999999724</c:v>
                </c:pt>
                <c:pt idx="1399">
                  <c:v>0.68330000000000268</c:v>
                </c:pt>
                <c:pt idx="1400">
                  <c:v>0.68330000000000268</c:v>
                </c:pt>
                <c:pt idx="1401">
                  <c:v>0.69789999999999708</c:v>
                </c:pt>
                <c:pt idx="1402">
                  <c:v>0.68330000000000268</c:v>
                </c:pt>
                <c:pt idx="1403">
                  <c:v>0.51039999999999708</c:v>
                </c:pt>
                <c:pt idx="1404">
                  <c:v>0.32289999999999708</c:v>
                </c:pt>
                <c:pt idx="1405">
                  <c:v>0.29169999999999874</c:v>
                </c:pt>
                <c:pt idx="1406">
                  <c:v>0.23749999999999716</c:v>
                </c:pt>
                <c:pt idx="1407">
                  <c:v>0.283299999999997</c:v>
                </c:pt>
                <c:pt idx="1408">
                  <c:v>0.16040000000000276</c:v>
                </c:pt>
                <c:pt idx="1409">
                  <c:v>0.154200000000003</c:v>
                </c:pt>
                <c:pt idx="1410">
                  <c:v>0.1062999999999974</c:v>
                </c:pt>
                <c:pt idx="1411">
                  <c:v>0.15209999999999724</c:v>
                </c:pt>
                <c:pt idx="1412">
                  <c:v>0.20420000000000016</c:v>
                </c:pt>
                <c:pt idx="1413">
                  <c:v>0.19369999999999976</c:v>
                </c:pt>
                <c:pt idx="1414">
                  <c:v>0.22710000000000008</c:v>
                </c:pt>
                <c:pt idx="1415">
                  <c:v>0.2312999999999974</c:v>
                </c:pt>
                <c:pt idx="1416">
                  <c:v>0.16460000000000008</c:v>
                </c:pt>
                <c:pt idx="1417">
                  <c:v>0.341700000000003</c:v>
                </c:pt>
                <c:pt idx="1418">
                  <c:v>0.46249999999999858</c:v>
                </c:pt>
                <c:pt idx="1419">
                  <c:v>0.50209999999999866</c:v>
                </c:pt>
                <c:pt idx="1420">
                  <c:v>0.5187000000000026</c:v>
                </c:pt>
                <c:pt idx="1421">
                  <c:v>0.47500000000000142</c:v>
                </c:pt>
                <c:pt idx="1422">
                  <c:v>0.39789999999999992</c:v>
                </c:pt>
                <c:pt idx="1423">
                  <c:v>0.31040000000000134</c:v>
                </c:pt>
                <c:pt idx="1424">
                  <c:v>0.49380000000000024</c:v>
                </c:pt>
                <c:pt idx="1425">
                  <c:v>0.470799999999997</c:v>
                </c:pt>
                <c:pt idx="1426">
                  <c:v>0.42710000000000292</c:v>
                </c:pt>
                <c:pt idx="1427">
                  <c:v>0.42079999999999984</c:v>
                </c:pt>
                <c:pt idx="1428">
                  <c:v>0.404200000000003</c:v>
                </c:pt>
                <c:pt idx="1429">
                  <c:v>0.35210000000000008</c:v>
                </c:pt>
                <c:pt idx="1430">
                  <c:v>0.28750000000000142</c:v>
                </c:pt>
                <c:pt idx="1431">
                  <c:v>0.21880000000000166</c:v>
                </c:pt>
                <c:pt idx="1432">
                  <c:v>0.21459999999999724</c:v>
                </c:pt>
                <c:pt idx="1433">
                  <c:v>0.29579999999999984</c:v>
                </c:pt>
                <c:pt idx="1434">
                  <c:v>0.24790000000000134</c:v>
                </c:pt>
                <c:pt idx="1435">
                  <c:v>0.216700000000003</c:v>
                </c:pt>
                <c:pt idx="1436">
                  <c:v>0.35419999999999874</c:v>
                </c:pt>
                <c:pt idx="1437">
                  <c:v>0.375</c:v>
                </c:pt>
                <c:pt idx="1438">
                  <c:v>0.22919999999999874</c:v>
                </c:pt>
                <c:pt idx="1439">
                  <c:v>0.32289999999999708</c:v>
                </c:pt>
                <c:pt idx="1440">
                  <c:v>0.30830000000000268</c:v>
                </c:pt>
                <c:pt idx="1441">
                  <c:v>0.21249999999999858</c:v>
                </c:pt>
                <c:pt idx="1442">
                  <c:v>0.21880000000000166</c:v>
                </c:pt>
                <c:pt idx="1443">
                  <c:v>0.2312999999999974</c:v>
                </c:pt>
                <c:pt idx="1444">
                  <c:v>0.19169999999999732</c:v>
                </c:pt>
                <c:pt idx="1445">
                  <c:v>0.17920000000000158</c:v>
                </c:pt>
                <c:pt idx="1446">
                  <c:v>0.2312999999999974</c:v>
                </c:pt>
                <c:pt idx="1447">
                  <c:v>0.1103999999999985</c:v>
                </c:pt>
                <c:pt idx="1448">
                  <c:v>0.17499999999999716</c:v>
                </c:pt>
                <c:pt idx="1449">
                  <c:v>0.3562999999999974</c:v>
                </c:pt>
                <c:pt idx="1450">
                  <c:v>0.38750000000000284</c:v>
                </c:pt>
                <c:pt idx="1451">
                  <c:v>0.26670000000000016</c:v>
                </c:pt>
                <c:pt idx="1452">
                  <c:v>0.22710000000000008</c:v>
                </c:pt>
                <c:pt idx="1453">
                  <c:v>0.22919999999999874</c:v>
                </c:pt>
                <c:pt idx="1454">
                  <c:v>0.22290000000000276</c:v>
                </c:pt>
                <c:pt idx="1455">
                  <c:v>0.19169999999999732</c:v>
                </c:pt>
                <c:pt idx="1456">
                  <c:v>0.17920000000000158</c:v>
                </c:pt>
                <c:pt idx="1457">
                  <c:v>0.19579999999999842</c:v>
                </c:pt>
                <c:pt idx="1458">
                  <c:v>0.25619999999999976</c:v>
                </c:pt>
                <c:pt idx="1459">
                  <c:v>0.37290000000000134</c:v>
                </c:pt>
                <c:pt idx="1460">
                  <c:v>0.39580000000000126</c:v>
                </c:pt>
                <c:pt idx="1461">
                  <c:v>0.41460000000000008</c:v>
                </c:pt>
                <c:pt idx="1462">
                  <c:v>0.34380000000000166</c:v>
                </c:pt>
                <c:pt idx="1463">
                  <c:v>0.30630000000000024</c:v>
                </c:pt>
                <c:pt idx="1464">
                  <c:v>0.3125</c:v>
                </c:pt>
                <c:pt idx="1465">
                  <c:v>0.24380000000000024</c:v>
                </c:pt>
                <c:pt idx="1466">
                  <c:v>0.24790000000000134</c:v>
                </c:pt>
                <c:pt idx="1467">
                  <c:v>0.26039999999999708</c:v>
                </c:pt>
                <c:pt idx="1468">
                  <c:v>0.26039999999999708</c:v>
                </c:pt>
                <c:pt idx="1469">
                  <c:v>0.20000000000000284</c:v>
                </c:pt>
                <c:pt idx="1470">
                  <c:v>0.25209999999999866</c:v>
                </c:pt>
                <c:pt idx="1471">
                  <c:v>0.17499999999999716</c:v>
                </c:pt>
                <c:pt idx="1472">
                  <c:v>0.1396000000000015</c:v>
                </c:pt>
                <c:pt idx="1473">
                  <c:v>0.13119999999999976</c:v>
                </c:pt>
                <c:pt idx="1474">
                  <c:v>0.7687000000000026</c:v>
                </c:pt>
                <c:pt idx="1475">
                  <c:v>2.0020999999999987</c:v>
                </c:pt>
                <c:pt idx="1476">
                  <c:v>2.1813000000000002</c:v>
                </c:pt>
                <c:pt idx="1477">
                  <c:v>5.7749999999999986</c:v>
                </c:pt>
                <c:pt idx="1478">
                  <c:v>2.3125</c:v>
                </c:pt>
                <c:pt idx="1479">
                  <c:v>2.0874999999999986</c:v>
                </c:pt>
                <c:pt idx="1480">
                  <c:v>0.11460000000000292</c:v>
                </c:pt>
                <c:pt idx="1481">
                  <c:v>7.9200000000000159E-2</c:v>
                </c:pt>
                <c:pt idx="1482">
                  <c:v>2.7099999999997237E-2</c:v>
                </c:pt>
                <c:pt idx="1483">
                  <c:v>8.7499999999998579E-2</c:v>
                </c:pt>
                <c:pt idx="1484">
                  <c:v>8.1200000000002603E-2</c:v>
                </c:pt>
                <c:pt idx="1485">
                  <c:v>0.18130000000000024</c:v>
                </c:pt>
                <c:pt idx="1486">
                  <c:v>5.6300000000000239E-2</c:v>
                </c:pt>
                <c:pt idx="1487">
                  <c:v>6.0400000000001342E-2</c:v>
                </c:pt>
                <c:pt idx="1488">
                  <c:v>0.10419999999999874</c:v>
                </c:pt>
                <c:pt idx="1489">
                  <c:v>0.14999999999999858</c:v>
                </c:pt>
                <c:pt idx="1490">
                  <c:v>9.1700000000003001E-2</c:v>
                </c:pt>
                <c:pt idx="1491">
                  <c:v>0.33330000000000126</c:v>
                </c:pt>
                <c:pt idx="1492">
                  <c:v>0.35000000000000142</c:v>
                </c:pt>
                <c:pt idx="1493">
                  <c:v>0.3312000000000026</c:v>
                </c:pt>
                <c:pt idx="1494">
                  <c:v>0.30630000000000024</c:v>
                </c:pt>
                <c:pt idx="1495">
                  <c:v>0.19169999999999732</c:v>
                </c:pt>
                <c:pt idx="1496">
                  <c:v>0.13119999999999976</c:v>
                </c:pt>
                <c:pt idx="1497">
                  <c:v>5.2100000000002922E-2</c:v>
                </c:pt>
                <c:pt idx="1498">
                  <c:v>0</c:v>
                </c:pt>
                <c:pt idx="1499">
                  <c:v>7.7100000000001501E-2</c:v>
                </c:pt>
                <c:pt idx="1500">
                  <c:v>2.289999999999992E-2</c:v>
                </c:pt>
                <c:pt idx="1501">
                  <c:v>3.5400000000002763E-2</c:v>
                </c:pt>
                <c:pt idx="1502">
                  <c:v>3.3299999999996999E-2</c:v>
                </c:pt>
                <c:pt idx="1503">
                  <c:v>0.13329999999999842</c:v>
                </c:pt>
                <c:pt idx="1504">
                  <c:v>0.1687999999999974</c:v>
                </c:pt>
                <c:pt idx="1505">
                  <c:v>0.2062000000000026</c:v>
                </c:pt>
                <c:pt idx="1506">
                  <c:v>0.21249999999999858</c:v>
                </c:pt>
                <c:pt idx="1507">
                  <c:v>0.24170000000000158</c:v>
                </c:pt>
                <c:pt idx="1508">
                  <c:v>0.24790000000000134</c:v>
                </c:pt>
                <c:pt idx="1509">
                  <c:v>8.3300000000001262E-2</c:v>
                </c:pt>
                <c:pt idx="1510">
                  <c:v>0.12919999999999732</c:v>
                </c:pt>
                <c:pt idx="1511">
                  <c:v>0.11249999999999716</c:v>
                </c:pt>
                <c:pt idx="1512">
                  <c:v>0.1437000000000026</c:v>
                </c:pt>
                <c:pt idx="1513">
                  <c:v>0.13119999999999976</c:v>
                </c:pt>
                <c:pt idx="1514">
                  <c:v>0.24380000000000024</c:v>
                </c:pt>
                <c:pt idx="1515">
                  <c:v>0.22500000000000142</c:v>
                </c:pt>
                <c:pt idx="1516">
                  <c:v>0.13329999999999842</c:v>
                </c:pt>
                <c:pt idx="1517">
                  <c:v>0.14580000000000126</c:v>
                </c:pt>
                <c:pt idx="1518">
                  <c:v>0.21039999999999992</c:v>
                </c:pt>
                <c:pt idx="1519">
                  <c:v>0.17920000000000158</c:v>
                </c:pt>
                <c:pt idx="1520">
                  <c:v>0.18130000000000024</c:v>
                </c:pt>
                <c:pt idx="1521">
                  <c:v>0.12919999999999732</c:v>
                </c:pt>
                <c:pt idx="1522">
                  <c:v>0.125</c:v>
                </c:pt>
                <c:pt idx="1523">
                  <c:v>-7.9200000000000159E-2</c:v>
                </c:pt>
                <c:pt idx="1524">
                  <c:v>-8.539999999999992E-2</c:v>
                </c:pt>
                <c:pt idx="1525">
                  <c:v>-2.289999999999992E-2</c:v>
                </c:pt>
                <c:pt idx="1526">
                  <c:v>-3.5400000000002763E-2</c:v>
                </c:pt>
                <c:pt idx="1527">
                  <c:v>-1.0399999999997078E-2</c:v>
                </c:pt>
                <c:pt idx="1528">
                  <c:v>6.1999999999997613E-3</c:v>
                </c:pt>
                <c:pt idx="1529">
                  <c:v>-0.1062999999999974</c:v>
                </c:pt>
                <c:pt idx="1530">
                  <c:v>-3.7500000000001421E-2</c:v>
                </c:pt>
                <c:pt idx="1531">
                  <c:v>-1.8700000000002603E-2</c:v>
                </c:pt>
                <c:pt idx="1532">
                  <c:v>-8.539999999999992E-2</c:v>
                </c:pt>
                <c:pt idx="1533">
                  <c:v>-4.5799999999999841E-2</c:v>
                </c:pt>
                <c:pt idx="1534">
                  <c:v>-6.25E-2</c:v>
                </c:pt>
                <c:pt idx="1535">
                  <c:v>-6.0400000000001342E-2</c:v>
                </c:pt>
                <c:pt idx="1536">
                  <c:v>-6.25E-2</c:v>
                </c:pt>
                <c:pt idx="1537">
                  <c:v>-0.1062999999999974</c:v>
                </c:pt>
                <c:pt idx="1538">
                  <c:v>-8.539999999999992E-2</c:v>
                </c:pt>
                <c:pt idx="1539">
                  <c:v>4.9999999999997158E-2</c:v>
                </c:pt>
                <c:pt idx="1540">
                  <c:v>3.3299999999996999E-2</c:v>
                </c:pt>
                <c:pt idx="1541">
                  <c:v>2.9200000000003001E-2</c:v>
                </c:pt>
                <c:pt idx="1542">
                  <c:v>0.17079999999999984</c:v>
                </c:pt>
                <c:pt idx="1543">
                  <c:v>0.36880000000000024</c:v>
                </c:pt>
                <c:pt idx="1544">
                  <c:v>0.42079999999999984</c:v>
                </c:pt>
                <c:pt idx="1545">
                  <c:v>0.53960000000000008</c:v>
                </c:pt>
                <c:pt idx="1546">
                  <c:v>0.2021000000000015</c:v>
                </c:pt>
                <c:pt idx="1547">
                  <c:v>5.6300000000000239E-2</c:v>
                </c:pt>
                <c:pt idx="1548">
                  <c:v>3.3299999999996999E-2</c:v>
                </c:pt>
                <c:pt idx="1549">
                  <c:v>2.7099999999997237E-2</c:v>
                </c:pt>
                <c:pt idx="1550">
                  <c:v>-1.2500000000002842E-2</c:v>
                </c:pt>
                <c:pt idx="1551">
                  <c:v>4.3799999999997397E-2</c:v>
                </c:pt>
                <c:pt idx="1552">
                  <c:v>0.18130000000000024</c:v>
                </c:pt>
                <c:pt idx="1553">
                  <c:v>0.10419999999999874</c:v>
                </c:pt>
                <c:pt idx="1554">
                  <c:v>3.7500000000001421E-2</c:v>
                </c:pt>
                <c:pt idx="1555">
                  <c:v>0.13119999999999976</c:v>
                </c:pt>
                <c:pt idx="1556">
                  <c:v>0.11670000000000158</c:v>
                </c:pt>
                <c:pt idx="1557">
                  <c:v>6.25E-2</c:v>
                </c:pt>
                <c:pt idx="1558">
                  <c:v>4.9999999999997158E-2</c:v>
                </c:pt>
                <c:pt idx="1559">
                  <c:v>0.12919999999999732</c:v>
                </c:pt>
                <c:pt idx="1560">
                  <c:v>0.1687999999999974</c:v>
                </c:pt>
                <c:pt idx="1561">
                  <c:v>9.7900000000002763E-2</c:v>
                </c:pt>
                <c:pt idx="1562">
                  <c:v>6.4599999999998658E-2</c:v>
                </c:pt>
                <c:pt idx="1563">
                  <c:v>8.539999999999992E-2</c:v>
                </c:pt>
                <c:pt idx="1564">
                  <c:v>-8.3300000000001262E-2</c:v>
                </c:pt>
                <c:pt idx="1565">
                  <c:v>-6.0400000000001342E-2</c:v>
                </c:pt>
                <c:pt idx="1566">
                  <c:v>-0.12709999999999866</c:v>
                </c:pt>
                <c:pt idx="1567">
                  <c:v>-5.6300000000000239E-2</c:v>
                </c:pt>
                <c:pt idx="1568">
                  <c:v>-6.1999999999997613E-3</c:v>
                </c:pt>
                <c:pt idx="1569">
                  <c:v>9.1700000000003001E-2</c:v>
                </c:pt>
                <c:pt idx="1570">
                  <c:v>3.130000000000166E-2</c:v>
                </c:pt>
                <c:pt idx="1571">
                  <c:v>0.10210000000000008</c:v>
                </c:pt>
                <c:pt idx="1572">
                  <c:v>-1.4600000000001501E-2</c:v>
                </c:pt>
                <c:pt idx="1573">
                  <c:v>-2.4999999999998579E-2</c:v>
                </c:pt>
                <c:pt idx="1574">
                  <c:v>-3.3299999999996999E-2</c:v>
                </c:pt>
                <c:pt idx="1575">
                  <c:v>-1.8700000000002603E-2</c:v>
                </c:pt>
                <c:pt idx="1576">
                  <c:v>-9.369999999999834E-2</c:v>
                </c:pt>
                <c:pt idx="1577">
                  <c:v>-8.2999999999984198E-3</c:v>
                </c:pt>
                <c:pt idx="1578">
                  <c:v>9.7900000000002763E-2</c:v>
                </c:pt>
                <c:pt idx="1579">
                  <c:v>0.14789999999999992</c:v>
                </c:pt>
                <c:pt idx="1580">
                  <c:v>0.14789999999999992</c:v>
                </c:pt>
                <c:pt idx="1581">
                  <c:v>0.345799999999997</c:v>
                </c:pt>
                <c:pt idx="1582">
                  <c:v>0.24170000000000158</c:v>
                </c:pt>
                <c:pt idx="1583">
                  <c:v>0.2021000000000015</c:v>
                </c:pt>
                <c:pt idx="1584">
                  <c:v>0.18330000000000268</c:v>
                </c:pt>
                <c:pt idx="1585">
                  <c:v>0.25829999999999842</c:v>
                </c:pt>
                <c:pt idx="1586">
                  <c:v>4.5799999999999841E-2</c:v>
                </c:pt>
                <c:pt idx="1587">
                  <c:v>-8.2999999999984198E-3</c:v>
                </c:pt>
                <c:pt idx="1588">
                  <c:v>1.6700000000000159E-2</c:v>
                </c:pt>
                <c:pt idx="1589">
                  <c:v>1.0399999999997078E-2</c:v>
                </c:pt>
                <c:pt idx="1590">
                  <c:v>-1.6700000000000159E-2</c:v>
                </c:pt>
                <c:pt idx="1591">
                  <c:v>4.5799999999999841E-2</c:v>
                </c:pt>
                <c:pt idx="1592">
                  <c:v>0.18330000000000268</c:v>
                </c:pt>
                <c:pt idx="1593">
                  <c:v>0.22500000000000142</c:v>
                </c:pt>
                <c:pt idx="1594">
                  <c:v>0.24580000000000268</c:v>
                </c:pt>
                <c:pt idx="1595">
                  <c:v>0.16669999999999874</c:v>
                </c:pt>
                <c:pt idx="1596">
                  <c:v>0.12080000000000268</c:v>
                </c:pt>
                <c:pt idx="1597">
                  <c:v>0.11249999999999716</c:v>
                </c:pt>
                <c:pt idx="1598">
                  <c:v>0.17920000000000158</c:v>
                </c:pt>
                <c:pt idx="1599">
                  <c:v>3.960000000000008E-2</c:v>
                </c:pt>
                <c:pt idx="1600">
                  <c:v>0.16040000000000276</c:v>
                </c:pt>
                <c:pt idx="1601">
                  <c:v>0.13750000000000284</c:v>
                </c:pt>
                <c:pt idx="1602">
                  <c:v>0.12919999999999732</c:v>
                </c:pt>
                <c:pt idx="1603">
                  <c:v>0.19169999999999732</c:v>
                </c:pt>
                <c:pt idx="1604">
                  <c:v>0.21459999999999724</c:v>
                </c:pt>
                <c:pt idx="1605">
                  <c:v>0.2021000000000015</c:v>
                </c:pt>
                <c:pt idx="1606">
                  <c:v>0.20000000000000284</c:v>
                </c:pt>
                <c:pt idx="1607">
                  <c:v>0.29169999999999874</c:v>
                </c:pt>
                <c:pt idx="1608">
                  <c:v>0.16040000000000276</c:v>
                </c:pt>
                <c:pt idx="1609">
                  <c:v>0.220799999999997</c:v>
                </c:pt>
                <c:pt idx="1610">
                  <c:v>0.23749999999999716</c:v>
                </c:pt>
                <c:pt idx="1611">
                  <c:v>0.42499999999999716</c:v>
                </c:pt>
                <c:pt idx="1612">
                  <c:v>0.43959999999999866</c:v>
                </c:pt>
                <c:pt idx="1613">
                  <c:v>0.66669999999999874</c:v>
                </c:pt>
                <c:pt idx="1614">
                  <c:v>0.85000000000000142</c:v>
                </c:pt>
                <c:pt idx="1615">
                  <c:v>0.82289999999999708</c:v>
                </c:pt>
                <c:pt idx="1616">
                  <c:v>0.7937999999999974</c:v>
                </c:pt>
                <c:pt idx="1617">
                  <c:v>0.83539999999999992</c:v>
                </c:pt>
                <c:pt idx="1618">
                  <c:v>0.74580000000000268</c:v>
                </c:pt>
                <c:pt idx="1619">
                  <c:v>0.66669999999999874</c:v>
                </c:pt>
                <c:pt idx="1620">
                  <c:v>0.71880000000000166</c:v>
                </c:pt>
                <c:pt idx="1621">
                  <c:v>0.66460000000000008</c:v>
                </c:pt>
                <c:pt idx="1622">
                  <c:v>0.68330000000000268</c:v>
                </c:pt>
                <c:pt idx="1623">
                  <c:v>0.75619999999999976</c:v>
                </c:pt>
                <c:pt idx="1624">
                  <c:v>0.77080000000000126</c:v>
                </c:pt>
                <c:pt idx="1625">
                  <c:v>0.779200000000003</c:v>
                </c:pt>
                <c:pt idx="1626">
                  <c:v>0.74380000000000024</c:v>
                </c:pt>
                <c:pt idx="1627">
                  <c:v>0.783299999999997</c:v>
                </c:pt>
                <c:pt idx="1628">
                  <c:v>0.70420000000000016</c:v>
                </c:pt>
                <c:pt idx="1629">
                  <c:v>0.658299999999997</c:v>
                </c:pt>
                <c:pt idx="1630">
                  <c:v>0.63329999999999842</c:v>
                </c:pt>
                <c:pt idx="1631">
                  <c:v>0.53960000000000008</c:v>
                </c:pt>
                <c:pt idx="1632">
                  <c:v>0.64789999999999992</c:v>
                </c:pt>
                <c:pt idx="1633">
                  <c:v>0.64999999999999858</c:v>
                </c:pt>
                <c:pt idx="1634">
                  <c:v>0.68540000000000134</c:v>
                </c:pt>
                <c:pt idx="1635">
                  <c:v>0.71459999999999724</c:v>
                </c:pt>
                <c:pt idx="1636">
                  <c:v>0.72919999999999874</c:v>
                </c:pt>
                <c:pt idx="1637">
                  <c:v>0.75619999999999976</c:v>
                </c:pt>
                <c:pt idx="1638">
                  <c:v>0.7687000000000026</c:v>
                </c:pt>
                <c:pt idx="1639">
                  <c:v>0.70830000000000126</c:v>
                </c:pt>
                <c:pt idx="1640">
                  <c:v>0.71039999999999992</c:v>
                </c:pt>
                <c:pt idx="1641">
                  <c:v>0.74380000000000024</c:v>
                </c:pt>
                <c:pt idx="1642">
                  <c:v>0.76670000000000016</c:v>
                </c:pt>
                <c:pt idx="1643">
                  <c:v>0.7687000000000026</c:v>
                </c:pt>
                <c:pt idx="1644">
                  <c:v>0.94369999999999976</c:v>
                </c:pt>
                <c:pt idx="1645">
                  <c:v>0.93130000000000024</c:v>
                </c:pt>
                <c:pt idx="1646">
                  <c:v>0.8312000000000026</c:v>
                </c:pt>
                <c:pt idx="1647">
                  <c:v>0.84790000000000276</c:v>
                </c:pt>
                <c:pt idx="1648">
                  <c:v>0.75829999999999842</c:v>
                </c:pt>
                <c:pt idx="1649">
                  <c:v>0.6687999999999974</c:v>
                </c:pt>
                <c:pt idx="1650">
                  <c:v>0.70000000000000284</c:v>
                </c:pt>
                <c:pt idx="1651">
                  <c:v>0.7021000000000015</c:v>
                </c:pt>
                <c:pt idx="1652">
                  <c:v>0.68130000000000024</c:v>
                </c:pt>
                <c:pt idx="1653">
                  <c:v>0.779200000000003</c:v>
                </c:pt>
                <c:pt idx="1654">
                  <c:v>0.8271000000000015</c:v>
                </c:pt>
                <c:pt idx="1655">
                  <c:v>0.75829999999999842</c:v>
                </c:pt>
                <c:pt idx="1656">
                  <c:v>0.75619999999999976</c:v>
                </c:pt>
                <c:pt idx="1657">
                  <c:v>0.74580000000000268</c:v>
                </c:pt>
                <c:pt idx="1658">
                  <c:v>0.66250000000000142</c:v>
                </c:pt>
                <c:pt idx="1659">
                  <c:v>0.75419999999999732</c:v>
                </c:pt>
                <c:pt idx="1660">
                  <c:v>0.73749999999999716</c:v>
                </c:pt>
                <c:pt idx="1661">
                  <c:v>0.82920000000000016</c:v>
                </c:pt>
                <c:pt idx="1662">
                  <c:v>0.82500000000000284</c:v>
                </c:pt>
                <c:pt idx="1663">
                  <c:v>0.783299999999997</c:v>
                </c:pt>
                <c:pt idx="1664">
                  <c:v>0.77080000000000126</c:v>
                </c:pt>
                <c:pt idx="1665">
                  <c:v>0.77499999999999858</c:v>
                </c:pt>
                <c:pt idx="1666">
                  <c:v>0.783299999999997</c:v>
                </c:pt>
                <c:pt idx="1667">
                  <c:v>0.80210000000000292</c:v>
                </c:pt>
                <c:pt idx="1668">
                  <c:v>0.73749999999999716</c:v>
                </c:pt>
                <c:pt idx="1669">
                  <c:v>0.6728999999999985</c:v>
                </c:pt>
                <c:pt idx="1670">
                  <c:v>0.75419999999999732</c:v>
                </c:pt>
                <c:pt idx="1671">
                  <c:v>0.71249999999999858</c:v>
                </c:pt>
                <c:pt idx="1672">
                  <c:v>0.68330000000000268</c:v>
                </c:pt>
                <c:pt idx="1673">
                  <c:v>0.72290000000000276</c:v>
                </c:pt>
                <c:pt idx="1674">
                  <c:v>0.68540000000000134</c:v>
                </c:pt>
                <c:pt idx="1675">
                  <c:v>0.654200000000003</c:v>
                </c:pt>
                <c:pt idx="1676">
                  <c:v>0.77289999999999992</c:v>
                </c:pt>
                <c:pt idx="1677">
                  <c:v>0.76250000000000284</c:v>
                </c:pt>
                <c:pt idx="1678">
                  <c:v>0.87080000000000268</c:v>
                </c:pt>
                <c:pt idx="1679">
                  <c:v>0.89580000000000126</c:v>
                </c:pt>
                <c:pt idx="1680">
                  <c:v>1.0416999999999987</c:v>
                </c:pt>
                <c:pt idx="1681">
                  <c:v>1.1646000000000001</c:v>
                </c:pt>
                <c:pt idx="1682">
                  <c:v>1.3479000000000028</c:v>
                </c:pt>
                <c:pt idx="1683">
                  <c:v>1.5416999999999987</c:v>
                </c:pt>
                <c:pt idx="1684">
                  <c:v>1.5792000000000002</c:v>
                </c:pt>
                <c:pt idx="1685">
                  <c:v>1.5396000000000001</c:v>
                </c:pt>
                <c:pt idx="1686">
                  <c:v>1.3021000000000029</c:v>
                </c:pt>
                <c:pt idx="1687">
                  <c:v>1.1771000000000029</c:v>
                </c:pt>
                <c:pt idx="1688">
                  <c:v>0.96459999999999724</c:v>
                </c:pt>
                <c:pt idx="1689">
                  <c:v>0.78540000000000276</c:v>
                </c:pt>
                <c:pt idx="1690">
                  <c:v>0.68959999999999866</c:v>
                </c:pt>
                <c:pt idx="1691">
                  <c:v>0.7312999999999974</c:v>
                </c:pt>
                <c:pt idx="1692">
                  <c:v>0.75829999999999842</c:v>
                </c:pt>
                <c:pt idx="1693">
                  <c:v>0.82920000000000016</c:v>
                </c:pt>
                <c:pt idx="1694">
                  <c:v>0.74380000000000024</c:v>
                </c:pt>
                <c:pt idx="1695">
                  <c:v>0.74790000000000134</c:v>
                </c:pt>
                <c:pt idx="1696">
                  <c:v>0.69579999999999842</c:v>
                </c:pt>
                <c:pt idx="1697">
                  <c:v>0.6875</c:v>
                </c:pt>
                <c:pt idx="1698">
                  <c:v>0.7353999999999985</c:v>
                </c:pt>
                <c:pt idx="1699">
                  <c:v>0.908299999999997</c:v>
                </c:pt>
                <c:pt idx="1700">
                  <c:v>0.87080000000000268</c:v>
                </c:pt>
                <c:pt idx="1701">
                  <c:v>0.79579999999999984</c:v>
                </c:pt>
                <c:pt idx="1702">
                  <c:v>0.78540000000000276</c:v>
                </c:pt>
                <c:pt idx="1703">
                  <c:v>0.80210000000000292</c:v>
                </c:pt>
                <c:pt idx="1704">
                  <c:v>0.78540000000000276</c:v>
                </c:pt>
                <c:pt idx="1705">
                  <c:v>0.77080000000000126</c:v>
                </c:pt>
                <c:pt idx="1706">
                  <c:v>0.92499999999999716</c:v>
                </c:pt>
                <c:pt idx="1707">
                  <c:v>0.99580000000000268</c:v>
                </c:pt>
                <c:pt idx="1708">
                  <c:v>0.96039999999999992</c:v>
                </c:pt>
                <c:pt idx="1709">
                  <c:v>0.95420000000000016</c:v>
                </c:pt>
                <c:pt idx="1710">
                  <c:v>0.88539999999999708</c:v>
                </c:pt>
                <c:pt idx="1711">
                  <c:v>0.94369999999999976</c:v>
                </c:pt>
                <c:pt idx="1712">
                  <c:v>1.0103999999999971</c:v>
                </c:pt>
                <c:pt idx="1713">
                  <c:v>1.0416999999999987</c:v>
                </c:pt>
                <c:pt idx="1714">
                  <c:v>1.0061999999999998</c:v>
                </c:pt>
                <c:pt idx="1715">
                  <c:v>1.0082999999999984</c:v>
                </c:pt>
                <c:pt idx="1716">
                  <c:v>1.1167000000000016</c:v>
                </c:pt>
                <c:pt idx="1717">
                  <c:v>1.0187000000000026</c:v>
                </c:pt>
                <c:pt idx="1718">
                  <c:v>1.7937999999999974</c:v>
                </c:pt>
                <c:pt idx="1719">
                  <c:v>1.9187999999999974</c:v>
                </c:pt>
                <c:pt idx="1720">
                  <c:v>1.5</c:v>
                </c:pt>
                <c:pt idx="1721">
                  <c:v>1.5478999999999985</c:v>
                </c:pt>
                <c:pt idx="1722">
                  <c:v>1.5521000000000029</c:v>
                </c:pt>
                <c:pt idx="1723">
                  <c:v>1.2582999999999984</c:v>
                </c:pt>
                <c:pt idx="1724">
                  <c:v>1.2813000000000017</c:v>
                </c:pt>
                <c:pt idx="1725">
                  <c:v>1.283299999999997</c:v>
                </c:pt>
                <c:pt idx="1726">
                  <c:v>1.3166999999999973</c:v>
                </c:pt>
                <c:pt idx="1727">
                  <c:v>1.3978999999999999</c:v>
                </c:pt>
                <c:pt idx="1728">
                  <c:v>1.3917000000000002</c:v>
                </c:pt>
                <c:pt idx="1729">
                  <c:v>1.6646000000000001</c:v>
                </c:pt>
                <c:pt idx="1730">
                  <c:v>1.7353999999999985</c:v>
                </c:pt>
                <c:pt idx="1731">
                  <c:v>1.7875000000000014</c:v>
                </c:pt>
                <c:pt idx="1732">
                  <c:v>1.8917000000000002</c:v>
                </c:pt>
                <c:pt idx="1733">
                  <c:v>2.0792000000000002</c:v>
                </c:pt>
                <c:pt idx="1734">
                  <c:v>1.9917000000000016</c:v>
                </c:pt>
                <c:pt idx="1735">
                  <c:v>1.9832999999999998</c:v>
                </c:pt>
                <c:pt idx="1736">
                  <c:v>2.0041999999999973</c:v>
                </c:pt>
                <c:pt idx="1737">
                  <c:v>2.0645999999999987</c:v>
                </c:pt>
                <c:pt idx="1738">
                  <c:v>1.970799999999997</c:v>
                </c:pt>
                <c:pt idx="1739">
                  <c:v>1.8853999999999971</c:v>
                </c:pt>
                <c:pt idx="1740">
                  <c:v>1.9249999999999972</c:v>
                </c:pt>
                <c:pt idx="1741">
                  <c:v>1.9187999999999974</c:v>
                </c:pt>
                <c:pt idx="1742">
                  <c:v>1.7625000000000028</c:v>
                </c:pt>
                <c:pt idx="1743">
                  <c:v>1.6792000000000016</c:v>
                </c:pt>
                <c:pt idx="1744">
                  <c:v>1.6478999999999999</c:v>
                </c:pt>
                <c:pt idx="1745">
                  <c:v>1.6833000000000027</c:v>
                </c:pt>
                <c:pt idx="1746">
                  <c:v>1.7396000000000029</c:v>
                </c:pt>
                <c:pt idx="1747">
                  <c:v>1.8353999999999999</c:v>
                </c:pt>
                <c:pt idx="1748">
                  <c:v>2.3978999999999999</c:v>
                </c:pt>
                <c:pt idx="1749">
                  <c:v>3.3958000000000013</c:v>
                </c:pt>
                <c:pt idx="1750">
                  <c:v>4.7520999999999987</c:v>
                </c:pt>
                <c:pt idx="1751">
                  <c:v>6.3021000000000029</c:v>
                </c:pt>
                <c:pt idx="1752">
                  <c:v>6.6311999999999998</c:v>
                </c:pt>
                <c:pt idx="1753">
                  <c:v>6.6311999999999998</c:v>
                </c:pt>
                <c:pt idx="1754">
                  <c:v>5.3729000000000013</c:v>
                </c:pt>
                <c:pt idx="1755">
                  <c:v>3.0354000000000028</c:v>
                </c:pt>
                <c:pt idx="1756">
                  <c:v>1.7188000000000017</c:v>
                </c:pt>
                <c:pt idx="1757">
                  <c:v>1.2062000000000026</c:v>
                </c:pt>
                <c:pt idx="1758">
                  <c:v>0.66460000000000008</c:v>
                </c:pt>
                <c:pt idx="1759">
                  <c:v>0.51039999999999708</c:v>
                </c:pt>
                <c:pt idx="1760">
                  <c:v>0.32920000000000016</c:v>
                </c:pt>
                <c:pt idx="1761">
                  <c:v>0.37709999999999866</c:v>
                </c:pt>
                <c:pt idx="1762">
                  <c:v>0.45830000000000126</c:v>
                </c:pt>
                <c:pt idx="1763">
                  <c:v>0.54579999999999984</c:v>
                </c:pt>
                <c:pt idx="1764">
                  <c:v>0.6437000000000026</c:v>
                </c:pt>
                <c:pt idx="1765">
                  <c:v>0.64170000000000016</c:v>
                </c:pt>
                <c:pt idx="1766">
                  <c:v>0.50619999999999976</c:v>
                </c:pt>
                <c:pt idx="1767">
                  <c:v>0.50829999999999842</c:v>
                </c:pt>
                <c:pt idx="1768">
                  <c:v>0.49170000000000158</c:v>
                </c:pt>
                <c:pt idx="1769">
                  <c:v>0.52080000000000126</c:v>
                </c:pt>
                <c:pt idx="1770">
                  <c:v>0.37709999999999866</c:v>
                </c:pt>
                <c:pt idx="1771">
                  <c:v>0.470799999999997</c:v>
                </c:pt>
                <c:pt idx="1772">
                  <c:v>0.52709999999999724</c:v>
                </c:pt>
                <c:pt idx="1773">
                  <c:v>0.466700000000003</c:v>
                </c:pt>
                <c:pt idx="1774">
                  <c:v>0.51039999999999708</c:v>
                </c:pt>
                <c:pt idx="1775">
                  <c:v>0.50829999999999842</c:v>
                </c:pt>
                <c:pt idx="1776">
                  <c:v>0.50829999999999842</c:v>
                </c:pt>
                <c:pt idx="1777">
                  <c:v>0.52499999999999858</c:v>
                </c:pt>
                <c:pt idx="1778">
                  <c:v>0.466700000000003</c:v>
                </c:pt>
                <c:pt idx="1779">
                  <c:v>0.49380000000000024</c:v>
                </c:pt>
                <c:pt idx="1780">
                  <c:v>0.55420000000000158</c:v>
                </c:pt>
                <c:pt idx="1781">
                  <c:v>0.55210000000000292</c:v>
                </c:pt>
                <c:pt idx="1782">
                  <c:v>0.55210000000000292</c:v>
                </c:pt>
                <c:pt idx="1783">
                  <c:v>0.654200000000003</c:v>
                </c:pt>
                <c:pt idx="1784">
                  <c:v>0.52499999999999858</c:v>
                </c:pt>
                <c:pt idx="1785">
                  <c:v>0.44789999999999708</c:v>
                </c:pt>
                <c:pt idx="1786">
                  <c:v>0.44169999999999732</c:v>
                </c:pt>
                <c:pt idx="1787">
                  <c:v>0.44169999999999732</c:v>
                </c:pt>
                <c:pt idx="1788">
                  <c:v>0.29999999999999716</c:v>
                </c:pt>
                <c:pt idx="1789">
                  <c:v>0.4375</c:v>
                </c:pt>
                <c:pt idx="1790">
                  <c:v>0.46249999999999858</c:v>
                </c:pt>
                <c:pt idx="1791">
                  <c:v>0.38119999999999976</c:v>
                </c:pt>
                <c:pt idx="1792">
                  <c:v>0.4228999999999985</c:v>
                </c:pt>
                <c:pt idx="1793">
                  <c:v>0.41669999999999874</c:v>
                </c:pt>
                <c:pt idx="1794">
                  <c:v>0.375</c:v>
                </c:pt>
                <c:pt idx="1795">
                  <c:v>0.43330000000000268</c:v>
                </c:pt>
                <c:pt idx="1796">
                  <c:v>0.43959999999999866</c:v>
                </c:pt>
                <c:pt idx="1797">
                  <c:v>0.44169999999999732</c:v>
                </c:pt>
                <c:pt idx="1798">
                  <c:v>0.55830000000000268</c:v>
                </c:pt>
                <c:pt idx="1799">
                  <c:v>0.55830000000000268</c:v>
                </c:pt>
                <c:pt idx="1800">
                  <c:v>0.53750000000000142</c:v>
                </c:pt>
                <c:pt idx="1801">
                  <c:v>0.4562000000000026</c:v>
                </c:pt>
                <c:pt idx="1802">
                  <c:v>0.4812999999999974</c:v>
                </c:pt>
                <c:pt idx="1803">
                  <c:v>0.4187999999999974</c:v>
                </c:pt>
                <c:pt idx="1804">
                  <c:v>0.31040000000000134</c:v>
                </c:pt>
                <c:pt idx="1805">
                  <c:v>0.29999999999999716</c:v>
                </c:pt>
                <c:pt idx="1806">
                  <c:v>0.37709999999999866</c:v>
                </c:pt>
                <c:pt idx="1807">
                  <c:v>0.42499999999999716</c:v>
                </c:pt>
                <c:pt idx="1808">
                  <c:v>0.50829999999999842</c:v>
                </c:pt>
                <c:pt idx="1809">
                  <c:v>0.52289999999999992</c:v>
                </c:pt>
                <c:pt idx="1810">
                  <c:v>0.5437999999999974</c:v>
                </c:pt>
                <c:pt idx="1811">
                  <c:v>0.55830000000000268</c:v>
                </c:pt>
                <c:pt idx="1812">
                  <c:v>0.62290000000000134</c:v>
                </c:pt>
                <c:pt idx="1813">
                  <c:v>0.49790000000000134</c:v>
                </c:pt>
                <c:pt idx="1814">
                  <c:v>0.6396000000000015</c:v>
                </c:pt>
                <c:pt idx="1815">
                  <c:v>0.65630000000000166</c:v>
                </c:pt>
                <c:pt idx="1816">
                  <c:v>0.56459999999999866</c:v>
                </c:pt>
                <c:pt idx="1817">
                  <c:v>0.56669999999999732</c:v>
                </c:pt>
                <c:pt idx="1818">
                  <c:v>0.52080000000000126</c:v>
                </c:pt>
                <c:pt idx="1819">
                  <c:v>0.62290000000000134</c:v>
                </c:pt>
                <c:pt idx="1820">
                  <c:v>0.49790000000000134</c:v>
                </c:pt>
                <c:pt idx="1821">
                  <c:v>0.56040000000000134</c:v>
                </c:pt>
                <c:pt idx="1822">
                  <c:v>0.60829999999999984</c:v>
                </c:pt>
                <c:pt idx="1823">
                  <c:v>0.63119999999999976</c:v>
                </c:pt>
                <c:pt idx="1824">
                  <c:v>0.67499999999999716</c:v>
                </c:pt>
                <c:pt idx="1825">
                  <c:v>0.7646000000000015</c:v>
                </c:pt>
                <c:pt idx="1826">
                  <c:v>0.7312999999999974</c:v>
                </c:pt>
                <c:pt idx="1827">
                  <c:v>0.65630000000000166</c:v>
                </c:pt>
                <c:pt idx="1828">
                  <c:v>0.70000000000000284</c:v>
                </c:pt>
                <c:pt idx="1829">
                  <c:v>0.63329999999999842</c:v>
                </c:pt>
                <c:pt idx="1830">
                  <c:v>0.51250000000000284</c:v>
                </c:pt>
                <c:pt idx="1831">
                  <c:v>0.6062999999999974</c:v>
                </c:pt>
                <c:pt idx="1832">
                  <c:v>0.49170000000000158</c:v>
                </c:pt>
                <c:pt idx="1833">
                  <c:v>0.49790000000000134</c:v>
                </c:pt>
                <c:pt idx="1834">
                  <c:v>0.61460000000000292</c:v>
                </c:pt>
                <c:pt idx="1835">
                  <c:v>0.63119999999999976</c:v>
                </c:pt>
                <c:pt idx="1836">
                  <c:v>0.720799999999997</c:v>
                </c:pt>
                <c:pt idx="1837">
                  <c:v>0.79579999999999984</c:v>
                </c:pt>
                <c:pt idx="1838">
                  <c:v>0.73749999999999716</c:v>
                </c:pt>
                <c:pt idx="1839">
                  <c:v>0.7312999999999974</c:v>
                </c:pt>
                <c:pt idx="1840">
                  <c:v>0.68959999999999866</c:v>
                </c:pt>
                <c:pt idx="1841">
                  <c:v>0.70420000000000016</c:v>
                </c:pt>
                <c:pt idx="1842">
                  <c:v>0.71880000000000166</c:v>
                </c:pt>
                <c:pt idx="1843">
                  <c:v>0.57920000000000016</c:v>
                </c:pt>
                <c:pt idx="1844">
                  <c:v>0.61249999999999716</c:v>
                </c:pt>
                <c:pt idx="1845">
                  <c:v>0.76039999999999708</c:v>
                </c:pt>
                <c:pt idx="1846">
                  <c:v>0.7312999999999974</c:v>
                </c:pt>
                <c:pt idx="1847">
                  <c:v>0.720799999999997</c:v>
                </c:pt>
                <c:pt idx="1848">
                  <c:v>0.6396000000000015</c:v>
                </c:pt>
                <c:pt idx="1849">
                  <c:v>0.50619999999999976</c:v>
                </c:pt>
                <c:pt idx="1850">
                  <c:v>0.46459999999999724</c:v>
                </c:pt>
                <c:pt idx="1851">
                  <c:v>0.43959999999999866</c:v>
                </c:pt>
                <c:pt idx="1852">
                  <c:v>0.470799999999997</c:v>
                </c:pt>
                <c:pt idx="1853">
                  <c:v>0.58749999999999858</c:v>
                </c:pt>
                <c:pt idx="1854">
                  <c:v>0.5771000000000015</c:v>
                </c:pt>
                <c:pt idx="1855">
                  <c:v>0.63539999999999708</c:v>
                </c:pt>
                <c:pt idx="1856">
                  <c:v>0.71249999999999858</c:v>
                </c:pt>
                <c:pt idx="1857">
                  <c:v>0.67920000000000158</c:v>
                </c:pt>
                <c:pt idx="1858">
                  <c:v>0.68330000000000268</c:v>
                </c:pt>
                <c:pt idx="1859">
                  <c:v>0.6103999999999985</c:v>
                </c:pt>
                <c:pt idx="1860">
                  <c:v>0.62709999999999866</c:v>
                </c:pt>
                <c:pt idx="1861">
                  <c:v>0.55420000000000158</c:v>
                </c:pt>
                <c:pt idx="1862">
                  <c:v>0.60000000000000142</c:v>
                </c:pt>
                <c:pt idx="1863">
                  <c:v>0.58539999999999992</c:v>
                </c:pt>
                <c:pt idx="1864">
                  <c:v>0.62709999999999866</c:v>
                </c:pt>
                <c:pt idx="1865">
                  <c:v>0.6437000000000026</c:v>
                </c:pt>
                <c:pt idx="1866">
                  <c:v>0.64789999999999992</c:v>
                </c:pt>
                <c:pt idx="1867">
                  <c:v>0.54579999999999984</c:v>
                </c:pt>
                <c:pt idx="1868">
                  <c:v>0.6103999999999985</c:v>
                </c:pt>
                <c:pt idx="1869">
                  <c:v>0.57079999999999842</c:v>
                </c:pt>
                <c:pt idx="1870">
                  <c:v>0.58539999999999992</c:v>
                </c:pt>
                <c:pt idx="1871">
                  <c:v>0.59790000000000276</c:v>
                </c:pt>
                <c:pt idx="1872">
                  <c:v>0.5625</c:v>
                </c:pt>
                <c:pt idx="1873">
                  <c:v>0.470799999999997</c:v>
                </c:pt>
                <c:pt idx="1874">
                  <c:v>0.35419999999999874</c:v>
                </c:pt>
                <c:pt idx="1875">
                  <c:v>0.32500000000000284</c:v>
                </c:pt>
                <c:pt idx="1876">
                  <c:v>0.24170000000000158</c:v>
                </c:pt>
                <c:pt idx="1877">
                  <c:v>0.3125</c:v>
                </c:pt>
                <c:pt idx="1878">
                  <c:v>0.33749999999999858</c:v>
                </c:pt>
                <c:pt idx="1879">
                  <c:v>0.49170000000000158</c:v>
                </c:pt>
                <c:pt idx="1880">
                  <c:v>0.62080000000000268</c:v>
                </c:pt>
                <c:pt idx="1881">
                  <c:v>0.8896000000000015</c:v>
                </c:pt>
                <c:pt idx="1882">
                  <c:v>1.3917000000000002</c:v>
                </c:pt>
                <c:pt idx="1883">
                  <c:v>1.7000000000000028</c:v>
                </c:pt>
                <c:pt idx="1884">
                  <c:v>1.8978999999999999</c:v>
                </c:pt>
                <c:pt idx="1885">
                  <c:v>1.9457999999999984</c:v>
                </c:pt>
                <c:pt idx="1886">
                  <c:v>1.6813000000000002</c:v>
                </c:pt>
                <c:pt idx="1887">
                  <c:v>0.97710000000000008</c:v>
                </c:pt>
                <c:pt idx="1888">
                  <c:v>0.81869999999999976</c:v>
                </c:pt>
                <c:pt idx="1889">
                  <c:v>0.64789999999999992</c:v>
                </c:pt>
                <c:pt idx="1890">
                  <c:v>0.52709999999999724</c:v>
                </c:pt>
                <c:pt idx="1891">
                  <c:v>0.529200000000003</c:v>
                </c:pt>
                <c:pt idx="1892">
                  <c:v>0.45000000000000284</c:v>
                </c:pt>
                <c:pt idx="1893">
                  <c:v>0.62709999999999866</c:v>
                </c:pt>
                <c:pt idx="1894">
                  <c:v>0.533299999999997</c:v>
                </c:pt>
                <c:pt idx="1895">
                  <c:v>0.41040000000000276</c:v>
                </c:pt>
                <c:pt idx="1896">
                  <c:v>0.3603999999999985</c:v>
                </c:pt>
                <c:pt idx="1897">
                  <c:v>0.44169999999999732</c:v>
                </c:pt>
                <c:pt idx="1898">
                  <c:v>0.52080000000000126</c:v>
                </c:pt>
                <c:pt idx="1899">
                  <c:v>0.56459999999999866</c:v>
                </c:pt>
                <c:pt idx="1900">
                  <c:v>0.65209999999999724</c:v>
                </c:pt>
                <c:pt idx="1901">
                  <c:v>0.62080000000000268</c:v>
                </c:pt>
                <c:pt idx="1902">
                  <c:v>0.38329999999999842</c:v>
                </c:pt>
                <c:pt idx="1903">
                  <c:v>0.38119999999999976</c:v>
                </c:pt>
                <c:pt idx="1904">
                  <c:v>0.32289999999999708</c:v>
                </c:pt>
                <c:pt idx="1905">
                  <c:v>0.3312000000000026</c:v>
                </c:pt>
                <c:pt idx="1906">
                  <c:v>0.31869999999999976</c:v>
                </c:pt>
                <c:pt idx="1907">
                  <c:v>0.39170000000000016</c:v>
                </c:pt>
                <c:pt idx="1908">
                  <c:v>0.33749999999999858</c:v>
                </c:pt>
                <c:pt idx="1909">
                  <c:v>0.408299999999997</c:v>
                </c:pt>
                <c:pt idx="1910">
                  <c:v>0.31040000000000134</c:v>
                </c:pt>
                <c:pt idx="1911">
                  <c:v>0.35419999999999874</c:v>
                </c:pt>
                <c:pt idx="1912">
                  <c:v>0.36670000000000158</c:v>
                </c:pt>
                <c:pt idx="1913">
                  <c:v>0.36460000000000292</c:v>
                </c:pt>
                <c:pt idx="1914">
                  <c:v>0.23329999999999984</c:v>
                </c:pt>
                <c:pt idx="1915">
                  <c:v>0.24790000000000134</c:v>
                </c:pt>
                <c:pt idx="1916">
                  <c:v>0.23329999999999984</c:v>
                </c:pt>
                <c:pt idx="1917">
                  <c:v>0.20830000000000126</c:v>
                </c:pt>
                <c:pt idx="1918">
                  <c:v>0.17710000000000292</c:v>
                </c:pt>
                <c:pt idx="1919">
                  <c:v>0.2312999999999974</c:v>
                </c:pt>
                <c:pt idx="1920">
                  <c:v>0.23749999999999716</c:v>
                </c:pt>
                <c:pt idx="1921">
                  <c:v>0.3562999999999974</c:v>
                </c:pt>
                <c:pt idx="1922">
                  <c:v>0.37919999999999732</c:v>
                </c:pt>
                <c:pt idx="1923">
                  <c:v>0.38750000000000284</c:v>
                </c:pt>
                <c:pt idx="1924">
                  <c:v>0.34380000000000166</c:v>
                </c:pt>
                <c:pt idx="1925">
                  <c:v>0.22710000000000008</c:v>
                </c:pt>
                <c:pt idx="1926">
                  <c:v>0.19789999999999708</c:v>
                </c:pt>
                <c:pt idx="1927">
                  <c:v>0.25419999999999732</c:v>
                </c:pt>
                <c:pt idx="1928">
                  <c:v>0.22919999999999874</c:v>
                </c:pt>
                <c:pt idx="1929">
                  <c:v>0.32289999999999708</c:v>
                </c:pt>
                <c:pt idx="1930">
                  <c:v>0.36460000000000292</c:v>
                </c:pt>
                <c:pt idx="1931">
                  <c:v>0.33959999999999724</c:v>
                </c:pt>
                <c:pt idx="1932">
                  <c:v>0.3125</c:v>
                </c:pt>
                <c:pt idx="1933">
                  <c:v>0.3271000000000015</c:v>
                </c:pt>
                <c:pt idx="1934">
                  <c:v>0.3271000000000015</c:v>
                </c:pt>
                <c:pt idx="1935">
                  <c:v>0.38750000000000284</c:v>
                </c:pt>
                <c:pt idx="1936">
                  <c:v>0.39580000000000126</c:v>
                </c:pt>
                <c:pt idx="1937">
                  <c:v>0.408299999999997</c:v>
                </c:pt>
                <c:pt idx="1938">
                  <c:v>0.45830000000000126</c:v>
                </c:pt>
                <c:pt idx="1939">
                  <c:v>0.40630000000000166</c:v>
                </c:pt>
                <c:pt idx="1940">
                  <c:v>0.27289999999999992</c:v>
                </c:pt>
                <c:pt idx="1941">
                  <c:v>0.36249999999999716</c:v>
                </c:pt>
                <c:pt idx="1942">
                  <c:v>0.28960000000000008</c:v>
                </c:pt>
                <c:pt idx="1943">
                  <c:v>0.45830000000000126</c:v>
                </c:pt>
                <c:pt idx="1944">
                  <c:v>0.38750000000000284</c:v>
                </c:pt>
                <c:pt idx="1945">
                  <c:v>0.38750000000000284</c:v>
                </c:pt>
                <c:pt idx="1946">
                  <c:v>0.2978999999999985</c:v>
                </c:pt>
                <c:pt idx="1947">
                  <c:v>0.14999999999999858</c:v>
                </c:pt>
                <c:pt idx="1948">
                  <c:v>0.13119999999999976</c:v>
                </c:pt>
                <c:pt idx="1949">
                  <c:v>0.27289999999999992</c:v>
                </c:pt>
                <c:pt idx="1950">
                  <c:v>0.283299999999997</c:v>
                </c:pt>
                <c:pt idx="1951">
                  <c:v>0.32289999999999708</c:v>
                </c:pt>
                <c:pt idx="1952">
                  <c:v>0.36249999999999716</c:v>
                </c:pt>
                <c:pt idx="1953">
                  <c:v>0.3562999999999974</c:v>
                </c:pt>
                <c:pt idx="1954">
                  <c:v>0.35419999999999874</c:v>
                </c:pt>
                <c:pt idx="1955">
                  <c:v>0.47500000000000142</c:v>
                </c:pt>
                <c:pt idx="1956">
                  <c:v>0.36460000000000292</c:v>
                </c:pt>
                <c:pt idx="1957">
                  <c:v>0.36249999999999716</c:v>
                </c:pt>
                <c:pt idx="1958">
                  <c:v>0.33330000000000126</c:v>
                </c:pt>
                <c:pt idx="1959">
                  <c:v>0.29579999999999984</c:v>
                </c:pt>
                <c:pt idx="1960">
                  <c:v>0.29579999999999984</c:v>
                </c:pt>
                <c:pt idx="1961">
                  <c:v>0.30210000000000292</c:v>
                </c:pt>
                <c:pt idx="1962">
                  <c:v>0.42920000000000158</c:v>
                </c:pt>
                <c:pt idx="1963">
                  <c:v>0.45830000000000126</c:v>
                </c:pt>
                <c:pt idx="1964">
                  <c:v>0.4521000000000015</c:v>
                </c:pt>
                <c:pt idx="1965">
                  <c:v>0.470799999999997</c:v>
                </c:pt>
                <c:pt idx="1966">
                  <c:v>0.44369999999999976</c:v>
                </c:pt>
                <c:pt idx="1967">
                  <c:v>0.375</c:v>
                </c:pt>
                <c:pt idx="1968">
                  <c:v>0.39999999999999858</c:v>
                </c:pt>
                <c:pt idx="1969">
                  <c:v>0.45000000000000284</c:v>
                </c:pt>
                <c:pt idx="1970">
                  <c:v>0.49790000000000134</c:v>
                </c:pt>
                <c:pt idx="1971">
                  <c:v>0.35829999999999984</c:v>
                </c:pt>
                <c:pt idx="1972">
                  <c:v>0.26670000000000016</c:v>
                </c:pt>
                <c:pt idx="1973">
                  <c:v>0.2312999999999974</c:v>
                </c:pt>
                <c:pt idx="1974">
                  <c:v>0.27289999999999992</c:v>
                </c:pt>
                <c:pt idx="1975">
                  <c:v>0.36670000000000158</c:v>
                </c:pt>
                <c:pt idx="1976">
                  <c:v>0.49380000000000024</c:v>
                </c:pt>
                <c:pt idx="1977">
                  <c:v>0.58749999999999858</c:v>
                </c:pt>
                <c:pt idx="1978">
                  <c:v>0.56869999999999976</c:v>
                </c:pt>
                <c:pt idx="1979">
                  <c:v>0.52499999999999858</c:v>
                </c:pt>
                <c:pt idx="1980">
                  <c:v>0.4521000000000015</c:v>
                </c:pt>
                <c:pt idx="1981">
                  <c:v>0.39580000000000126</c:v>
                </c:pt>
                <c:pt idx="1982">
                  <c:v>0.408299999999997</c:v>
                </c:pt>
                <c:pt idx="1983">
                  <c:v>0.3896000000000015</c:v>
                </c:pt>
                <c:pt idx="1984">
                  <c:v>0.42079999999999984</c:v>
                </c:pt>
                <c:pt idx="1985">
                  <c:v>0.44369999999999976</c:v>
                </c:pt>
                <c:pt idx="1986">
                  <c:v>0.404200000000003</c:v>
                </c:pt>
                <c:pt idx="1987">
                  <c:v>0.25829999999999842</c:v>
                </c:pt>
                <c:pt idx="1988">
                  <c:v>0.26670000000000016</c:v>
                </c:pt>
                <c:pt idx="1989">
                  <c:v>0.26250000000000284</c:v>
                </c:pt>
                <c:pt idx="1990">
                  <c:v>0.31669999999999732</c:v>
                </c:pt>
                <c:pt idx="1991">
                  <c:v>0.408299999999997</c:v>
                </c:pt>
                <c:pt idx="1992">
                  <c:v>0.4375</c:v>
                </c:pt>
                <c:pt idx="1993">
                  <c:v>0.37080000000000268</c:v>
                </c:pt>
                <c:pt idx="1994">
                  <c:v>0.3896000000000015</c:v>
                </c:pt>
                <c:pt idx="1995">
                  <c:v>0.43959999999999866</c:v>
                </c:pt>
                <c:pt idx="1996">
                  <c:v>0.45830000000000126</c:v>
                </c:pt>
                <c:pt idx="1997">
                  <c:v>0.47290000000000276</c:v>
                </c:pt>
                <c:pt idx="1998">
                  <c:v>0.47500000000000142</c:v>
                </c:pt>
                <c:pt idx="1999">
                  <c:v>0.44369999999999976</c:v>
                </c:pt>
                <c:pt idx="2000">
                  <c:v>0.466700000000003</c:v>
                </c:pt>
                <c:pt idx="2001">
                  <c:v>0.4812999999999974</c:v>
                </c:pt>
                <c:pt idx="2002">
                  <c:v>0.52499999999999858</c:v>
                </c:pt>
                <c:pt idx="2003">
                  <c:v>0.4812999999999974</c:v>
                </c:pt>
                <c:pt idx="2004">
                  <c:v>0.47500000000000142</c:v>
                </c:pt>
                <c:pt idx="2005">
                  <c:v>0.52289999999999992</c:v>
                </c:pt>
                <c:pt idx="2006">
                  <c:v>0.4812999999999974</c:v>
                </c:pt>
                <c:pt idx="2007">
                  <c:v>0.45830000000000126</c:v>
                </c:pt>
                <c:pt idx="2008">
                  <c:v>0.43130000000000024</c:v>
                </c:pt>
                <c:pt idx="2009">
                  <c:v>0.39999999999999858</c:v>
                </c:pt>
                <c:pt idx="2010">
                  <c:v>0.41460000000000008</c:v>
                </c:pt>
                <c:pt idx="2011">
                  <c:v>0.60829999999999984</c:v>
                </c:pt>
                <c:pt idx="2012">
                  <c:v>0.57920000000000016</c:v>
                </c:pt>
                <c:pt idx="2013">
                  <c:v>0.67499999999999716</c:v>
                </c:pt>
                <c:pt idx="2014">
                  <c:v>1.3917000000000002</c:v>
                </c:pt>
                <c:pt idx="2015">
                  <c:v>1.6417000000000002</c:v>
                </c:pt>
                <c:pt idx="2016">
                  <c:v>1.5812000000000026</c:v>
                </c:pt>
                <c:pt idx="2017">
                  <c:v>1.6311999999999998</c:v>
                </c:pt>
                <c:pt idx="2018">
                  <c:v>1.6229000000000013</c:v>
                </c:pt>
                <c:pt idx="2019">
                  <c:v>1.6687999999999974</c:v>
                </c:pt>
                <c:pt idx="2020">
                  <c:v>0.53540000000000276</c:v>
                </c:pt>
                <c:pt idx="2021">
                  <c:v>0.55830000000000268</c:v>
                </c:pt>
                <c:pt idx="2022">
                  <c:v>0.56869999999999976</c:v>
                </c:pt>
                <c:pt idx="2023">
                  <c:v>0.52709999999999724</c:v>
                </c:pt>
                <c:pt idx="2024">
                  <c:v>0.46459999999999724</c:v>
                </c:pt>
                <c:pt idx="2025">
                  <c:v>0.5437999999999974</c:v>
                </c:pt>
                <c:pt idx="2026">
                  <c:v>0.53750000000000142</c:v>
                </c:pt>
                <c:pt idx="2027">
                  <c:v>0.5771000000000015</c:v>
                </c:pt>
                <c:pt idx="2028">
                  <c:v>0.5146000000000015</c:v>
                </c:pt>
                <c:pt idx="2029">
                  <c:v>0.62709999999999866</c:v>
                </c:pt>
                <c:pt idx="2030">
                  <c:v>0.50419999999999732</c:v>
                </c:pt>
                <c:pt idx="2031">
                  <c:v>0.29999999999999716</c:v>
                </c:pt>
                <c:pt idx="2032">
                  <c:v>0.22919999999999874</c:v>
                </c:pt>
                <c:pt idx="2033">
                  <c:v>0.27499999999999858</c:v>
                </c:pt>
                <c:pt idx="2034">
                  <c:v>0.2353999999999985</c:v>
                </c:pt>
                <c:pt idx="2035">
                  <c:v>0.25419999999999732</c:v>
                </c:pt>
                <c:pt idx="2036">
                  <c:v>0.32500000000000284</c:v>
                </c:pt>
                <c:pt idx="2037">
                  <c:v>0.30830000000000268</c:v>
                </c:pt>
                <c:pt idx="2038">
                  <c:v>0.3312000000000026</c:v>
                </c:pt>
                <c:pt idx="2039">
                  <c:v>0.36249999999999716</c:v>
                </c:pt>
                <c:pt idx="2040">
                  <c:v>0.42079999999999984</c:v>
                </c:pt>
                <c:pt idx="2041">
                  <c:v>0.33959999999999724</c:v>
                </c:pt>
                <c:pt idx="2042">
                  <c:v>0.31869999999999976</c:v>
                </c:pt>
                <c:pt idx="2043">
                  <c:v>0.32079999999999842</c:v>
                </c:pt>
                <c:pt idx="2044">
                  <c:v>0.44369999999999976</c:v>
                </c:pt>
                <c:pt idx="2045">
                  <c:v>0.44369999999999976</c:v>
                </c:pt>
                <c:pt idx="2046">
                  <c:v>0.7312999999999974</c:v>
                </c:pt>
                <c:pt idx="2047">
                  <c:v>0.720799999999997</c:v>
                </c:pt>
                <c:pt idx="2048">
                  <c:v>0.71249999999999858</c:v>
                </c:pt>
                <c:pt idx="2049">
                  <c:v>0.50209999999999866</c:v>
                </c:pt>
                <c:pt idx="2050">
                  <c:v>0.408299999999997</c:v>
                </c:pt>
                <c:pt idx="2051">
                  <c:v>0.44169999999999732</c:v>
                </c:pt>
                <c:pt idx="2052">
                  <c:v>0.50619999999999976</c:v>
                </c:pt>
                <c:pt idx="2053">
                  <c:v>0.53960000000000008</c:v>
                </c:pt>
                <c:pt idx="2054">
                  <c:v>0.50419999999999732</c:v>
                </c:pt>
                <c:pt idx="2055">
                  <c:v>0.49790000000000134</c:v>
                </c:pt>
                <c:pt idx="2056">
                  <c:v>0.4853999999999985</c:v>
                </c:pt>
                <c:pt idx="2057">
                  <c:v>0.57920000000000016</c:v>
                </c:pt>
                <c:pt idx="2058">
                  <c:v>0.48960000000000292</c:v>
                </c:pt>
                <c:pt idx="2059">
                  <c:v>0.48960000000000292</c:v>
                </c:pt>
                <c:pt idx="2060">
                  <c:v>0.48960000000000292</c:v>
                </c:pt>
                <c:pt idx="2061">
                  <c:v>0.51250000000000284</c:v>
                </c:pt>
                <c:pt idx="2062">
                  <c:v>0.6687999999999974</c:v>
                </c:pt>
                <c:pt idx="2063">
                  <c:v>0.69789999999999708</c:v>
                </c:pt>
                <c:pt idx="2064">
                  <c:v>0.60210000000000008</c:v>
                </c:pt>
                <c:pt idx="2065">
                  <c:v>0.5812000000000026</c:v>
                </c:pt>
                <c:pt idx="2066">
                  <c:v>0.533299999999997</c:v>
                </c:pt>
                <c:pt idx="2067">
                  <c:v>0.470799999999997</c:v>
                </c:pt>
                <c:pt idx="2068">
                  <c:v>0.43130000000000024</c:v>
                </c:pt>
                <c:pt idx="2069">
                  <c:v>0.43959999999999866</c:v>
                </c:pt>
                <c:pt idx="2070">
                  <c:v>0.3896000000000015</c:v>
                </c:pt>
                <c:pt idx="2071">
                  <c:v>0.4375</c:v>
                </c:pt>
                <c:pt idx="2072">
                  <c:v>0.46459999999999724</c:v>
                </c:pt>
                <c:pt idx="2073">
                  <c:v>0.54169999999999874</c:v>
                </c:pt>
                <c:pt idx="2074">
                  <c:v>0.54169999999999874</c:v>
                </c:pt>
                <c:pt idx="2075">
                  <c:v>0.5771000000000015</c:v>
                </c:pt>
                <c:pt idx="2076">
                  <c:v>0.58749999999999858</c:v>
                </c:pt>
                <c:pt idx="2077">
                  <c:v>0.5625</c:v>
                </c:pt>
                <c:pt idx="2078">
                  <c:v>0.57289999999999708</c:v>
                </c:pt>
                <c:pt idx="2079">
                  <c:v>0.49380000000000024</c:v>
                </c:pt>
                <c:pt idx="2080">
                  <c:v>0.591700000000003</c:v>
                </c:pt>
                <c:pt idx="2081">
                  <c:v>0.54999999999999716</c:v>
                </c:pt>
                <c:pt idx="2082">
                  <c:v>0.50619999999999976</c:v>
                </c:pt>
                <c:pt idx="2083">
                  <c:v>0.51250000000000284</c:v>
                </c:pt>
                <c:pt idx="2084">
                  <c:v>0.55420000000000158</c:v>
                </c:pt>
                <c:pt idx="2085">
                  <c:v>0.53540000000000276</c:v>
                </c:pt>
                <c:pt idx="2086">
                  <c:v>0.50419999999999732</c:v>
                </c:pt>
                <c:pt idx="2087">
                  <c:v>0.44369999999999976</c:v>
                </c:pt>
                <c:pt idx="2088">
                  <c:v>0.408299999999997</c:v>
                </c:pt>
                <c:pt idx="2089">
                  <c:v>0.45830000000000126</c:v>
                </c:pt>
                <c:pt idx="2090">
                  <c:v>0.39170000000000016</c:v>
                </c:pt>
                <c:pt idx="2091">
                  <c:v>0.36670000000000158</c:v>
                </c:pt>
                <c:pt idx="2092">
                  <c:v>0.40209999999999724</c:v>
                </c:pt>
                <c:pt idx="2093">
                  <c:v>0.47290000000000276</c:v>
                </c:pt>
                <c:pt idx="2094">
                  <c:v>0.48749999999999716</c:v>
                </c:pt>
                <c:pt idx="2095">
                  <c:v>0.48960000000000292</c:v>
                </c:pt>
                <c:pt idx="2096">
                  <c:v>0.56040000000000134</c:v>
                </c:pt>
                <c:pt idx="2097">
                  <c:v>0.50829999999999842</c:v>
                </c:pt>
                <c:pt idx="2098">
                  <c:v>0.53960000000000008</c:v>
                </c:pt>
                <c:pt idx="2099">
                  <c:v>0.51039999999999708</c:v>
                </c:pt>
                <c:pt idx="2100">
                  <c:v>0.46880000000000166</c:v>
                </c:pt>
                <c:pt idx="2101">
                  <c:v>0.46249999999999858</c:v>
                </c:pt>
                <c:pt idx="2102">
                  <c:v>0.47710000000000008</c:v>
                </c:pt>
                <c:pt idx="2103">
                  <c:v>0.48749999999999716</c:v>
                </c:pt>
                <c:pt idx="2104">
                  <c:v>0.45420000000000016</c:v>
                </c:pt>
                <c:pt idx="2105">
                  <c:v>0.48329999999999984</c:v>
                </c:pt>
                <c:pt idx="2106">
                  <c:v>0.53750000000000142</c:v>
                </c:pt>
                <c:pt idx="2107">
                  <c:v>0.56669999999999732</c:v>
                </c:pt>
                <c:pt idx="2108">
                  <c:v>0.51250000000000284</c:v>
                </c:pt>
                <c:pt idx="2109">
                  <c:v>0.52289999999999992</c:v>
                </c:pt>
                <c:pt idx="2110">
                  <c:v>0.46459999999999724</c:v>
                </c:pt>
                <c:pt idx="2111">
                  <c:v>0.49580000000000268</c:v>
                </c:pt>
                <c:pt idx="2112">
                  <c:v>0.49580000000000268</c:v>
                </c:pt>
                <c:pt idx="2113">
                  <c:v>0.5187000000000026</c:v>
                </c:pt>
                <c:pt idx="2114">
                  <c:v>0.45420000000000016</c:v>
                </c:pt>
                <c:pt idx="2115">
                  <c:v>0.42499999999999716</c:v>
                </c:pt>
                <c:pt idx="2116">
                  <c:v>0.41669999999999874</c:v>
                </c:pt>
                <c:pt idx="2117">
                  <c:v>0.408299999999997</c:v>
                </c:pt>
                <c:pt idx="2118">
                  <c:v>0.34790000000000276</c:v>
                </c:pt>
                <c:pt idx="2119">
                  <c:v>0.40630000000000166</c:v>
                </c:pt>
                <c:pt idx="2120">
                  <c:v>0.55210000000000292</c:v>
                </c:pt>
                <c:pt idx="2121">
                  <c:v>0.48329999999999984</c:v>
                </c:pt>
                <c:pt idx="2122">
                  <c:v>0.3603999999999985</c:v>
                </c:pt>
                <c:pt idx="2123">
                  <c:v>0.43540000000000134</c:v>
                </c:pt>
                <c:pt idx="2124">
                  <c:v>0.31040000000000134</c:v>
                </c:pt>
                <c:pt idx="2125">
                  <c:v>0.30210000000000292</c:v>
                </c:pt>
                <c:pt idx="2126">
                  <c:v>0.30630000000000024</c:v>
                </c:pt>
                <c:pt idx="2127">
                  <c:v>0.25419999999999732</c:v>
                </c:pt>
                <c:pt idx="2128">
                  <c:v>0.21249999999999858</c:v>
                </c:pt>
                <c:pt idx="2129">
                  <c:v>0.24580000000000268</c:v>
                </c:pt>
                <c:pt idx="2130">
                  <c:v>0.26039999999999708</c:v>
                </c:pt>
                <c:pt idx="2131">
                  <c:v>0.37290000000000134</c:v>
                </c:pt>
                <c:pt idx="2132">
                  <c:v>0.38539999999999708</c:v>
                </c:pt>
                <c:pt idx="2133">
                  <c:v>0.3312000000000026</c:v>
                </c:pt>
                <c:pt idx="2134">
                  <c:v>0.2312999999999974</c:v>
                </c:pt>
                <c:pt idx="2135">
                  <c:v>0.25209999999999866</c:v>
                </c:pt>
                <c:pt idx="2136">
                  <c:v>0.18330000000000268</c:v>
                </c:pt>
                <c:pt idx="2137">
                  <c:v>0.14789999999999992</c:v>
                </c:pt>
                <c:pt idx="2138">
                  <c:v>0.11670000000000158</c:v>
                </c:pt>
                <c:pt idx="2139">
                  <c:v>7.7100000000001501E-2</c:v>
                </c:pt>
                <c:pt idx="2140">
                  <c:v>0.15630000000000166</c:v>
                </c:pt>
                <c:pt idx="2141">
                  <c:v>0.24580000000000268</c:v>
                </c:pt>
                <c:pt idx="2142">
                  <c:v>0.345799999999997</c:v>
                </c:pt>
                <c:pt idx="2143">
                  <c:v>0.39999999999999858</c:v>
                </c:pt>
                <c:pt idx="2144">
                  <c:v>0.408299999999997</c:v>
                </c:pt>
                <c:pt idx="2145">
                  <c:v>0.3896000000000015</c:v>
                </c:pt>
                <c:pt idx="2146">
                  <c:v>0.37709999999999866</c:v>
                </c:pt>
                <c:pt idx="2147">
                  <c:v>0.45000000000000284</c:v>
                </c:pt>
                <c:pt idx="2148">
                  <c:v>0.41040000000000276</c:v>
                </c:pt>
                <c:pt idx="2149">
                  <c:v>0.44169999999999732</c:v>
                </c:pt>
                <c:pt idx="2150">
                  <c:v>0.33330000000000126</c:v>
                </c:pt>
                <c:pt idx="2151">
                  <c:v>0.28540000000000276</c:v>
                </c:pt>
                <c:pt idx="2152">
                  <c:v>0.22710000000000008</c:v>
                </c:pt>
                <c:pt idx="2153">
                  <c:v>0.2687000000000026</c:v>
                </c:pt>
                <c:pt idx="2154">
                  <c:v>0.27499999999999858</c:v>
                </c:pt>
                <c:pt idx="2155">
                  <c:v>0.1875</c:v>
                </c:pt>
                <c:pt idx="2156">
                  <c:v>0.1728999999999985</c:v>
                </c:pt>
                <c:pt idx="2157">
                  <c:v>0.18540000000000134</c:v>
                </c:pt>
                <c:pt idx="2158">
                  <c:v>0.279200000000003</c:v>
                </c:pt>
                <c:pt idx="2159">
                  <c:v>0.92920000000000158</c:v>
                </c:pt>
                <c:pt idx="2160">
                  <c:v>0.96249999999999858</c:v>
                </c:pt>
                <c:pt idx="2161">
                  <c:v>0.90209999999999724</c:v>
                </c:pt>
                <c:pt idx="2162">
                  <c:v>0.21039999999999992</c:v>
                </c:pt>
                <c:pt idx="2163">
                  <c:v>0.12709999999999866</c:v>
                </c:pt>
                <c:pt idx="2164">
                  <c:v>-4.9999999999997158E-2</c:v>
                </c:pt>
                <c:pt idx="2165">
                  <c:v>6.0400000000001342E-2</c:v>
                </c:pt>
                <c:pt idx="2166">
                  <c:v>0.21459999999999724</c:v>
                </c:pt>
                <c:pt idx="2167">
                  <c:v>0.14789999999999992</c:v>
                </c:pt>
                <c:pt idx="2168">
                  <c:v>0.28540000000000276</c:v>
                </c:pt>
                <c:pt idx="2169">
                  <c:v>0.39170000000000016</c:v>
                </c:pt>
                <c:pt idx="2170">
                  <c:v>0.45830000000000126</c:v>
                </c:pt>
                <c:pt idx="2171">
                  <c:v>0.37290000000000134</c:v>
                </c:pt>
                <c:pt idx="2172">
                  <c:v>0.3937000000000026</c:v>
                </c:pt>
                <c:pt idx="2173">
                  <c:v>0.283299999999997</c:v>
                </c:pt>
                <c:pt idx="2174">
                  <c:v>0.408299999999997</c:v>
                </c:pt>
                <c:pt idx="2175">
                  <c:v>0.29999999999999716</c:v>
                </c:pt>
                <c:pt idx="2176">
                  <c:v>0.33749999999999858</c:v>
                </c:pt>
                <c:pt idx="2177">
                  <c:v>0.46039999999999992</c:v>
                </c:pt>
                <c:pt idx="2178">
                  <c:v>0.66250000000000142</c:v>
                </c:pt>
                <c:pt idx="2179">
                  <c:v>0.47919999999999874</c:v>
                </c:pt>
                <c:pt idx="2180">
                  <c:v>0.49580000000000268</c:v>
                </c:pt>
                <c:pt idx="2181">
                  <c:v>0.51250000000000284</c:v>
                </c:pt>
                <c:pt idx="2182">
                  <c:v>0.28960000000000008</c:v>
                </c:pt>
                <c:pt idx="2183">
                  <c:v>0.2062000000000026</c:v>
                </c:pt>
                <c:pt idx="2184">
                  <c:v>0.25619999999999976</c:v>
                </c:pt>
                <c:pt idx="2185">
                  <c:v>0.27709999999999724</c:v>
                </c:pt>
                <c:pt idx="2186">
                  <c:v>0.27709999999999724</c:v>
                </c:pt>
                <c:pt idx="2187">
                  <c:v>0.29999999999999716</c:v>
                </c:pt>
                <c:pt idx="2188">
                  <c:v>0.32289999999999708</c:v>
                </c:pt>
                <c:pt idx="2189">
                  <c:v>0.30420000000000158</c:v>
                </c:pt>
                <c:pt idx="2190">
                  <c:v>0.2312999999999974</c:v>
                </c:pt>
                <c:pt idx="2191">
                  <c:v>0.22919999999999874</c:v>
                </c:pt>
                <c:pt idx="2192">
                  <c:v>0.23960000000000292</c:v>
                </c:pt>
                <c:pt idx="2193">
                  <c:v>0.13539999999999708</c:v>
                </c:pt>
                <c:pt idx="2194">
                  <c:v>0.12919999999999732</c:v>
                </c:pt>
                <c:pt idx="2195">
                  <c:v>0.1396000000000015</c:v>
                </c:pt>
                <c:pt idx="2196">
                  <c:v>0.25</c:v>
                </c:pt>
                <c:pt idx="2197">
                  <c:v>0.20420000000000016</c:v>
                </c:pt>
                <c:pt idx="2198">
                  <c:v>0.25829999999999842</c:v>
                </c:pt>
                <c:pt idx="2199">
                  <c:v>0.4187999999999974</c:v>
                </c:pt>
                <c:pt idx="2200">
                  <c:v>0.35210000000000008</c:v>
                </c:pt>
                <c:pt idx="2201">
                  <c:v>0.38539999999999708</c:v>
                </c:pt>
                <c:pt idx="2202">
                  <c:v>0.43959999999999866</c:v>
                </c:pt>
                <c:pt idx="2203">
                  <c:v>0.36249999999999716</c:v>
                </c:pt>
                <c:pt idx="2204">
                  <c:v>0.38329999999999842</c:v>
                </c:pt>
                <c:pt idx="2205">
                  <c:v>0.36670000000000158</c:v>
                </c:pt>
                <c:pt idx="2206">
                  <c:v>0.26039999999999708</c:v>
                </c:pt>
                <c:pt idx="2207">
                  <c:v>0.216700000000003</c:v>
                </c:pt>
                <c:pt idx="2208">
                  <c:v>0.21039999999999992</c:v>
                </c:pt>
                <c:pt idx="2209">
                  <c:v>0.18959999999999866</c:v>
                </c:pt>
                <c:pt idx="2210">
                  <c:v>0.16250000000000142</c:v>
                </c:pt>
                <c:pt idx="2211">
                  <c:v>0.2312999999999974</c:v>
                </c:pt>
                <c:pt idx="2212">
                  <c:v>0.26250000000000284</c:v>
                </c:pt>
                <c:pt idx="2213">
                  <c:v>0.24380000000000024</c:v>
                </c:pt>
                <c:pt idx="2214">
                  <c:v>0.21039999999999992</c:v>
                </c:pt>
                <c:pt idx="2215">
                  <c:v>0.2021000000000015</c:v>
                </c:pt>
                <c:pt idx="2216">
                  <c:v>0.16250000000000142</c:v>
                </c:pt>
                <c:pt idx="2217">
                  <c:v>0.1728999999999985</c:v>
                </c:pt>
                <c:pt idx="2218">
                  <c:v>5.8300000000002683E-2</c:v>
                </c:pt>
                <c:pt idx="2219">
                  <c:v>8.7499999999998579E-2</c:v>
                </c:pt>
                <c:pt idx="2220">
                  <c:v>0.24580000000000268</c:v>
                </c:pt>
                <c:pt idx="2221">
                  <c:v>0.14170000000000016</c:v>
                </c:pt>
                <c:pt idx="2222">
                  <c:v>0.20000000000000284</c:v>
                </c:pt>
                <c:pt idx="2223">
                  <c:v>0.28130000000000166</c:v>
                </c:pt>
                <c:pt idx="2224">
                  <c:v>0.31040000000000134</c:v>
                </c:pt>
                <c:pt idx="2225">
                  <c:v>0.30210000000000292</c:v>
                </c:pt>
                <c:pt idx="2226">
                  <c:v>0.33539999999999992</c:v>
                </c:pt>
                <c:pt idx="2227">
                  <c:v>0.32289999999999708</c:v>
                </c:pt>
                <c:pt idx="2228">
                  <c:v>0.33539999999999992</c:v>
                </c:pt>
                <c:pt idx="2229">
                  <c:v>0.37080000000000268</c:v>
                </c:pt>
                <c:pt idx="2230">
                  <c:v>0.28130000000000166</c:v>
                </c:pt>
                <c:pt idx="2231">
                  <c:v>0.26670000000000016</c:v>
                </c:pt>
                <c:pt idx="2232">
                  <c:v>0.26250000000000284</c:v>
                </c:pt>
                <c:pt idx="2233">
                  <c:v>0.26250000000000284</c:v>
                </c:pt>
                <c:pt idx="2234">
                  <c:v>0.24170000000000158</c:v>
                </c:pt>
                <c:pt idx="2235">
                  <c:v>0.2062000000000026</c:v>
                </c:pt>
                <c:pt idx="2236">
                  <c:v>0.20830000000000126</c:v>
                </c:pt>
                <c:pt idx="2237">
                  <c:v>0.19369999999999976</c:v>
                </c:pt>
                <c:pt idx="2238">
                  <c:v>0.18540000000000134</c:v>
                </c:pt>
                <c:pt idx="2239">
                  <c:v>0.15209999999999724</c:v>
                </c:pt>
                <c:pt idx="2240">
                  <c:v>0.19369999999999976</c:v>
                </c:pt>
                <c:pt idx="2241">
                  <c:v>0.24580000000000268</c:v>
                </c:pt>
                <c:pt idx="2242">
                  <c:v>0.35210000000000008</c:v>
                </c:pt>
                <c:pt idx="2243">
                  <c:v>0.3896000000000015</c:v>
                </c:pt>
                <c:pt idx="2244">
                  <c:v>0.2978999999999985</c:v>
                </c:pt>
                <c:pt idx="2245">
                  <c:v>0.2978999999999985</c:v>
                </c:pt>
                <c:pt idx="2246">
                  <c:v>0.33959999999999724</c:v>
                </c:pt>
                <c:pt idx="2247">
                  <c:v>0.31869999999999976</c:v>
                </c:pt>
                <c:pt idx="2248">
                  <c:v>0.1728999999999985</c:v>
                </c:pt>
                <c:pt idx="2249">
                  <c:v>0.25419999999999732</c:v>
                </c:pt>
                <c:pt idx="2250">
                  <c:v>0.27289999999999992</c:v>
                </c:pt>
                <c:pt idx="2251">
                  <c:v>0.22290000000000276</c:v>
                </c:pt>
                <c:pt idx="2252">
                  <c:v>0.1875</c:v>
                </c:pt>
                <c:pt idx="2253">
                  <c:v>0.21880000000000166</c:v>
                </c:pt>
                <c:pt idx="2254">
                  <c:v>0.20000000000000284</c:v>
                </c:pt>
                <c:pt idx="2255">
                  <c:v>6.6699999999997317E-2</c:v>
                </c:pt>
                <c:pt idx="2256">
                  <c:v>7.7100000000001501E-2</c:v>
                </c:pt>
                <c:pt idx="2257">
                  <c:v>0.18540000000000134</c:v>
                </c:pt>
                <c:pt idx="2258">
                  <c:v>7.2899999999997078E-2</c:v>
                </c:pt>
                <c:pt idx="2259">
                  <c:v>6.1999999999997613E-3</c:v>
                </c:pt>
                <c:pt idx="2260">
                  <c:v>0.14789999999999992</c:v>
                </c:pt>
                <c:pt idx="2261">
                  <c:v>0.17079999999999984</c:v>
                </c:pt>
                <c:pt idx="2262">
                  <c:v>-4.7899999999998499E-2</c:v>
                </c:pt>
                <c:pt idx="2263">
                  <c:v>2.0999999999986585E-3</c:v>
                </c:pt>
                <c:pt idx="2264">
                  <c:v>2.7099999999997237E-2</c:v>
                </c:pt>
                <c:pt idx="2265">
                  <c:v>0.216700000000003</c:v>
                </c:pt>
                <c:pt idx="2266">
                  <c:v>0.11249999999999716</c:v>
                </c:pt>
                <c:pt idx="2267">
                  <c:v>0.14789999999999992</c:v>
                </c:pt>
                <c:pt idx="2268">
                  <c:v>0.19579999999999842</c:v>
                </c:pt>
                <c:pt idx="2269">
                  <c:v>0.32289999999999708</c:v>
                </c:pt>
                <c:pt idx="2270">
                  <c:v>0.2353999999999985</c:v>
                </c:pt>
                <c:pt idx="2271">
                  <c:v>0.31040000000000134</c:v>
                </c:pt>
                <c:pt idx="2272">
                  <c:v>0.341700000000003</c:v>
                </c:pt>
                <c:pt idx="2273">
                  <c:v>0.2312999999999974</c:v>
                </c:pt>
                <c:pt idx="2274">
                  <c:v>0.158299999999997</c:v>
                </c:pt>
                <c:pt idx="2275">
                  <c:v>0.19579999999999842</c:v>
                </c:pt>
                <c:pt idx="2276">
                  <c:v>0.16040000000000276</c:v>
                </c:pt>
                <c:pt idx="2277">
                  <c:v>0.15630000000000166</c:v>
                </c:pt>
                <c:pt idx="2278">
                  <c:v>0.19579999999999842</c:v>
                </c:pt>
                <c:pt idx="2279">
                  <c:v>0.21039999999999992</c:v>
                </c:pt>
                <c:pt idx="2280">
                  <c:v>8.3300000000001262E-2</c:v>
                </c:pt>
                <c:pt idx="2281">
                  <c:v>8.539999999999992E-2</c:v>
                </c:pt>
                <c:pt idx="2282">
                  <c:v>0.125</c:v>
                </c:pt>
                <c:pt idx="2283">
                  <c:v>-2.289999999999992E-2</c:v>
                </c:pt>
                <c:pt idx="2284">
                  <c:v>3.5400000000002763E-2</c:v>
                </c:pt>
                <c:pt idx="2285">
                  <c:v>3.5400000000002763E-2</c:v>
                </c:pt>
                <c:pt idx="2286">
                  <c:v>-5.2100000000002922E-2</c:v>
                </c:pt>
                <c:pt idx="2287">
                  <c:v>-1.6700000000000159E-2</c:v>
                </c:pt>
                <c:pt idx="2288">
                  <c:v>-0.11670000000000158</c:v>
                </c:pt>
                <c:pt idx="2289">
                  <c:v>-0.10829999999999984</c:v>
                </c:pt>
                <c:pt idx="2290">
                  <c:v>-3.119999999999834E-2</c:v>
                </c:pt>
                <c:pt idx="2291">
                  <c:v>9.7900000000002763E-2</c:v>
                </c:pt>
                <c:pt idx="2292">
                  <c:v>4.3799999999997397E-2</c:v>
                </c:pt>
                <c:pt idx="2293">
                  <c:v>0.10000000000000142</c:v>
                </c:pt>
                <c:pt idx="2294">
                  <c:v>0.11460000000000292</c:v>
                </c:pt>
                <c:pt idx="2295">
                  <c:v>5.6300000000000239E-2</c:v>
                </c:pt>
                <c:pt idx="2296">
                  <c:v>0.11460000000000292</c:v>
                </c:pt>
                <c:pt idx="2297">
                  <c:v>0.11460000000000292</c:v>
                </c:pt>
                <c:pt idx="2298">
                  <c:v>8.9599999999997237E-2</c:v>
                </c:pt>
                <c:pt idx="2299">
                  <c:v>0.1103999999999985</c:v>
                </c:pt>
                <c:pt idx="2300">
                  <c:v>0.18130000000000024</c:v>
                </c:pt>
                <c:pt idx="2301">
                  <c:v>2.0999999999986585E-3</c:v>
                </c:pt>
                <c:pt idx="2302">
                  <c:v>0.1728999999999985</c:v>
                </c:pt>
                <c:pt idx="2303">
                  <c:v>0.154200000000003</c:v>
                </c:pt>
                <c:pt idx="2304">
                  <c:v>4.3799999999997397E-2</c:v>
                </c:pt>
                <c:pt idx="2305">
                  <c:v>2.289999999999992E-2</c:v>
                </c:pt>
                <c:pt idx="2306">
                  <c:v>0.11249999999999716</c:v>
                </c:pt>
                <c:pt idx="2307">
                  <c:v>8.539999999999992E-2</c:v>
                </c:pt>
                <c:pt idx="2308">
                  <c:v>-3.119999999999834E-2</c:v>
                </c:pt>
                <c:pt idx="2309">
                  <c:v>1.4600000000001501E-2</c:v>
                </c:pt>
                <c:pt idx="2310">
                  <c:v>8.1200000000002603E-2</c:v>
                </c:pt>
                <c:pt idx="2311">
                  <c:v>8.3300000000001262E-2</c:v>
                </c:pt>
                <c:pt idx="2312">
                  <c:v>0.125</c:v>
                </c:pt>
                <c:pt idx="2313">
                  <c:v>0.17710000000000292</c:v>
                </c:pt>
                <c:pt idx="2314">
                  <c:v>0.10829999999999984</c:v>
                </c:pt>
                <c:pt idx="2315">
                  <c:v>9.1700000000003001E-2</c:v>
                </c:pt>
                <c:pt idx="2316">
                  <c:v>0.24580000000000268</c:v>
                </c:pt>
                <c:pt idx="2317">
                  <c:v>0.18330000000000268</c:v>
                </c:pt>
                <c:pt idx="2318">
                  <c:v>6.8699999999999761E-2</c:v>
                </c:pt>
                <c:pt idx="2319">
                  <c:v>0.13750000000000284</c:v>
                </c:pt>
                <c:pt idx="2320">
                  <c:v>0.11460000000000292</c:v>
                </c:pt>
                <c:pt idx="2321">
                  <c:v>1.6700000000000159E-2</c:v>
                </c:pt>
                <c:pt idx="2322">
                  <c:v>1.4600000000001501E-2</c:v>
                </c:pt>
                <c:pt idx="2323">
                  <c:v>1.8700000000002603E-2</c:v>
                </c:pt>
                <c:pt idx="2324">
                  <c:v>4.9999999999997158E-2</c:v>
                </c:pt>
                <c:pt idx="2325">
                  <c:v>7.7100000000001501E-2</c:v>
                </c:pt>
                <c:pt idx="2326">
                  <c:v>0.18540000000000134</c:v>
                </c:pt>
                <c:pt idx="2327">
                  <c:v>9.380000000000166E-2</c:v>
                </c:pt>
                <c:pt idx="2328">
                  <c:v>6.6699999999997317E-2</c:v>
                </c:pt>
                <c:pt idx="2329">
                  <c:v>8.539999999999992E-2</c:v>
                </c:pt>
                <c:pt idx="2330">
                  <c:v>0.13539999999999708</c:v>
                </c:pt>
                <c:pt idx="2331">
                  <c:v>7.7100000000001501E-2</c:v>
                </c:pt>
                <c:pt idx="2332">
                  <c:v>0.20420000000000016</c:v>
                </c:pt>
                <c:pt idx="2333">
                  <c:v>0.23960000000000292</c:v>
                </c:pt>
                <c:pt idx="2334">
                  <c:v>0.279200000000003</c:v>
                </c:pt>
                <c:pt idx="2335">
                  <c:v>0.15209999999999724</c:v>
                </c:pt>
                <c:pt idx="2336">
                  <c:v>0.2312999999999974</c:v>
                </c:pt>
                <c:pt idx="2337">
                  <c:v>0.2937999999999974</c:v>
                </c:pt>
                <c:pt idx="2338">
                  <c:v>0.2978999999999985</c:v>
                </c:pt>
                <c:pt idx="2339">
                  <c:v>9.1700000000003001E-2</c:v>
                </c:pt>
                <c:pt idx="2340">
                  <c:v>0.1875</c:v>
                </c:pt>
                <c:pt idx="2341">
                  <c:v>3.5400000000002763E-2</c:v>
                </c:pt>
                <c:pt idx="2342">
                  <c:v>9.7900000000002763E-2</c:v>
                </c:pt>
                <c:pt idx="2343">
                  <c:v>1.8700000000002603E-2</c:v>
                </c:pt>
                <c:pt idx="2344">
                  <c:v>4.3799999999997397E-2</c:v>
                </c:pt>
                <c:pt idx="2345">
                  <c:v>4.9999999999997158E-2</c:v>
                </c:pt>
                <c:pt idx="2346">
                  <c:v>9.7900000000002763E-2</c:v>
                </c:pt>
                <c:pt idx="2347">
                  <c:v>0.11880000000000024</c:v>
                </c:pt>
                <c:pt idx="2348">
                  <c:v>9.7900000000002763E-2</c:v>
                </c:pt>
                <c:pt idx="2349">
                  <c:v>8.7499999999998579E-2</c:v>
                </c:pt>
                <c:pt idx="2350">
                  <c:v>0.1062999999999974</c:v>
                </c:pt>
                <c:pt idx="2351">
                  <c:v>0.14999999999999858</c:v>
                </c:pt>
                <c:pt idx="2352">
                  <c:v>0.14580000000000126</c:v>
                </c:pt>
                <c:pt idx="2353">
                  <c:v>5.6300000000000239E-2</c:v>
                </c:pt>
                <c:pt idx="2354">
                  <c:v>0.21249999999999858</c:v>
                </c:pt>
                <c:pt idx="2355">
                  <c:v>0.16460000000000008</c:v>
                </c:pt>
                <c:pt idx="2356">
                  <c:v>7.2899999999997078E-2</c:v>
                </c:pt>
                <c:pt idx="2357">
                  <c:v>0.15630000000000166</c:v>
                </c:pt>
                <c:pt idx="2358">
                  <c:v>0.2687000000000026</c:v>
                </c:pt>
                <c:pt idx="2359">
                  <c:v>0.24170000000000158</c:v>
                </c:pt>
                <c:pt idx="2360">
                  <c:v>0.22290000000000276</c:v>
                </c:pt>
                <c:pt idx="2361">
                  <c:v>0.25829999999999842</c:v>
                </c:pt>
                <c:pt idx="2362">
                  <c:v>0.27709999999999724</c:v>
                </c:pt>
                <c:pt idx="2363">
                  <c:v>0.33959999999999724</c:v>
                </c:pt>
                <c:pt idx="2364">
                  <c:v>0.56040000000000134</c:v>
                </c:pt>
                <c:pt idx="2365">
                  <c:v>0.63119999999999976</c:v>
                </c:pt>
                <c:pt idx="2366">
                  <c:v>0.63539999999999708</c:v>
                </c:pt>
                <c:pt idx="2367">
                  <c:v>0.625</c:v>
                </c:pt>
                <c:pt idx="2368">
                  <c:v>0.595799999999997</c:v>
                </c:pt>
                <c:pt idx="2369">
                  <c:v>0.4853999999999985</c:v>
                </c:pt>
                <c:pt idx="2370">
                  <c:v>0.3312000000000026</c:v>
                </c:pt>
                <c:pt idx="2371">
                  <c:v>0.1875</c:v>
                </c:pt>
                <c:pt idx="2372">
                  <c:v>0.1103999999999985</c:v>
                </c:pt>
                <c:pt idx="2373">
                  <c:v>0.1396000000000015</c:v>
                </c:pt>
                <c:pt idx="2374">
                  <c:v>5.2100000000002922E-2</c:v>
                </c:pt>
                <c:pt idx="2375">
                  <c:v>3.960000000000008E-2</c:v>
                </c:pt>
                <c:pt idx="2376">
                  <c:v>4.5799999999999841E-2</c:v>
                </c:pt>
                <c:pt idx="2377">
                  <c:v>2.4999999999998579E-2</c:v>
                </c:pt>
                <c:pt idx="2378">
                  <c:v>5.8300000000002683E-2</c:v>
                </c:pt>
                <c:pt idx="2379">
                  <c:v>0.10829999999999984</c:v>
                </c:pt>
                <c:pt idx="2380">
                  <c:v>0.13750000000000284</c:v>
                </c:pt>
                <c:pt idx="2381">
                  <c:v>0.23749999999999716</c:v>
                </c:pt>
                <c:pt idx="2382">
                  <c:v>0.26250000000000284</c:v>
                </c:pt>
                <c:pt idx="2383">
                  <c:v>0.220799999999997</c:v>
                </c:pt>
                <c:pt idx="2384">
                  <c:v>0.12919999999999732</c:v>
                </c:pt>
                <c:pt idx="2385">
                  <c:v>6.6699999999997317E-2</c:v>
                </c:pt>
                <c:pt idx="2386">
                  <c:v>4.199999999997317E-3</c:v>
                </c:pt>
                <c:pt idx="2387">
                  <c:v>3.130000000000166E-2</c:v>
                </c:pt>
                <c:pt idx="2388">
                  <c:v>7.7100000000001501E-2</c:v>
                </c:pt>
                <c:pt idx="2389">
                  <c:v>0.12080000000000268</c:v>
                </c:pt>
                <c:pt idx="2390">
                  <c:v>9.7900000000002763E-2</c:v>
                </c:pt>
                <c:pt idx="2391">
                  <c:v>0.3125</c:v>
                </c:pt>
                <c:pt idx="2392">
                  <c:v>0.28130000000000166</c:v>
                </c:pt>
                <c:pt idx="2393">
                  <c:v>0.37290000000000134</c:v>
                </c:pt>
                <c:pt idx="2394">
                  <c:v>0.4375</c:v>
                </c:pt>
                <c:pt idx="2395">
                  <c:v>0.2937999999999974</c:v>
                </c:pt>
                <c:pt idx="2396">
                  <c:v>0.220799999999997</c:v>
                </c:pt>
                <c:pt idx="2397">
                  <c:v>5.6300000000000239E-2</c:v>
                </c:pt>
                <c:pt idx="2398">
                  <c:v>7.5000000000002842E-2</c:v>
                </c:pt>
                <c:pt idx="2399">
                  <c:v>1.6700000000000159E-2</c:v>
                </c:pt>
                <c:pt idx="2400">
                  <c:v>0.22710000000000008</c:v>
                </c:pt>
                <c:pt idx="2401">
                  <c:v>0.34790000000000276</c:v>
                </c:pt>
                <c:pt idx="2402">
                  <c:v>0.34380000000000166</c:v>
                </c:pt>
                <c:pt idx="2403">
                  <c:v>0.4562000000000026</c:v>
                </c:pt>
                <c:pt idx="2404">
                  <c:v>0.33330000000000126</c:v>
                </c:pt>
                <c:pt idx="2405">
                  <c:v>0.341700000000003</c:v>
                </c:pt>
                <c:pt idx="2406">
                  <c:v>0.27080000000000126</c:v>
                </c:pt>
                <c:pt idx="2407">
                  <c:v>0.19369999999999976</c:v>
                </c:pt>
                <c:pt idx="2408">
                  <c:v>9.380000000000166E-2</c:v>
                </c:pt>
                <c:pt idx="2409">
                  <c:v>0.2687000000000026</c:v>
                </c:pt>
                <c:pt idx="2410">
                  <c:v>0.28750000000000142</c:v>
                </c:pt>
                <c:pt idx="2411">
                  <c:v>0.32289999999999708</c:v>
                </c:pt>
                <c:pt idx="2412">
                  <c:v>0.38329999999999842</c:v>
                </c:pt>
                <c:pt idx="2413">
                  <c:v>0.31669999999999732</c:v>
                </c:pt>
                <c:pt idx="2414">
                  <c:v>0.30420000000000158</c:v>
                </c:pt>
                <c:pt idx="2415">
                  <c:v>0.25209999999999866</c:v>
                </c:pt>
                <c:pt idx="2416">
                  <c:v>0.17710000000000292</c:v>
                </c:pt>
                <c:pt idx="2417">
                  <c:v>0.24790000000000134</c:v>
                </c:pt>
                <c:pt idx="2418">
                  <c:v>0.154200000000003</c:v>
                </c:pt>
                <c:pt idx="2419">
                  <c:v>0.279200000000003</c:v>
                </c:pt>
                <c:pt idx="2420">
                  <c:v>0.1728999999999985</c:v>
                </c:pt>
                <c:pt idx="2421">
                  <c:v>0.25829999999999842</c:v>
                </c:pt>
                <c:pt idx="2422">
                  <c:v>9.1700000000003001E-2</c:v>
                </c:pt>
                <c:pt idx="2423">
                  <c:v>0.16669999999999874</c:v>
                </c:pt>
                <c:pt idx="2424">
                  <c:v>0.13750000000000284</c:v>
                </c:pt>
                <c:pt idx="2425">
                  <c:v>0.11460000000000292</c:v>
                </c:pt>
                <c:pt idx="2426">
                  <c:v>8.7499999999998579E-2</c:v>
                </c:pt>
                <c:pt idx="2427">
                  <c:v>0.20420000000000016</c:v>
                </c:pt>
                <c:pt idx="2428">
                  <c:v>0.23749999999999716</c:v>
                </c:pt>
                <c:pt idx="2429">
                  <c:v>0.24170000000000158</c:v>
                </c:pt>
                <c:pt idx="2430">
                  <c:v>0.19579999999999842</c:v>
                </c:pt>
                <c:pt idx="2431">
                  <c:v>0.26039999999999708</c:v>
                </c:pt>
                <c:pt idx="2432">
                  <c:v>0.27080000000000126</c:v>
                </c:pt>
                <c:pt idx="2433">
                  <c:v>0.27289999999999992</c:v>
                </c:pt>
                <c:pt idx="2434">
                  <c:v>0.43330000000000268</c:v>
                </c:pt>
                <c:pt idx="2435">
                  <c:v>0.64789999999999992</c:v>
                </c:pt>
                <c:pt idx="2436">
                  <c:v>0.83959999999999724</c:v>
                </c:pt>
                <c:pt idx="2437">
                  <c:v>1.0228999999999999</c:v>
                </c:pt>
                <c:pt idx="2438">
                  <c:v>1.0542000000000016</c:v>
                </c:pt>
                <c:pt idx="2439">
                  <c:v>1.1437000000000026</c:v>
                </c:pt>
                <c:pt idx="2440">
                  <c:v>1.0938000000000017</c:v>
                </c:pt>
                <c:pt idx="2441">
                  <c:v>1.095799999999997</c:v>
                </c:pt>
                <c:pt idx="2442">
                  <c:v>1.0833000000000013</c:v>
                </c:pt>
                <c:pt idx="2443">
                  <c:v>1.0270999999999972</c:v>
                </c:pt>
                <c:pt idx="2444">
                  <c:v>1.1666999999999987</c:v>
                </c:pt>
                <c:pt idx="2445">
                  <c:v>1.1813000000000002</c:v>
                </c:pt>
                <c:pt idx="2446">
                  <c:v>1.2103999999999999</c:v>
                </c:pt>
                <c:pt idx="2447">
                  <c:v>1.2145999999999972</c:v>
                </c:pt>
                <c:pt idx="2448">
                  <c:v>1.2813000000000017</c:v>
                </c:pt>
                <c:pt idx="2449">
                  <c:v>1.1082999999999998</c:v>
                </c:pt>
                <c:pt idx="2450">
                  <c:v>1.0625</c:v>
                </c:pt>
                <c:pt idx="2451">
                  <c:v>1.0313000000000017</c:v>
                </c:pt>
                <c:pt idx="2452">
                  <c:v>1.0938000000000017</c:v>
                </c:pt>
                <c:pt idx="2453">
                  <c:v>1.1646000000000001</c:v>
                </c:pt>
                <c:pt idx="2454">
                  <c:v>1.5895999999999972</c:v>
                </c:pt>
                <c:pt idx="2455">
                  <c:v>1.841700000000003</c:v>
                </c:pt>
                <c:pt idx="2456">
                  <c:v>2.4104000000000028</c:v>
                </c:pt>
                <c:pt idx="2457">
                  <c:v>2.6728999999999985</c:v>
                </c:pt>
                <c:pt idx="2458">
                  <c:v>2.7103999999999999</c:v>
                </c:pt>
                <c:pt idx="2459">
                  <c:v>2.6208000000000027</c:v>
                </c:pt>
                <c:pt idx="2460">
                  <c:v>1.9457999999999984</c:v>
                </c:pt>
                <c:pt idx="2461">
                  <c:v>1.5167000000000002</c:v>
                </c:pt>
                <c:pt idx="2462">
                  <c:v>1.1437000000000026</c:v>
                </c:pt>
                <c:pt idx="2463">
                  <c:v>1.0082999999999984</c:v>
                </c:pt>
                <c:pt idx="2464">
                  <c:v>0.88539999999999708</c:v>
                </c:pt>
                <c:pt idx="2465">
                  <c:v>0.91250000000000142</c:v>
                </c:pt>
                <c:pt idx="2466">
                  <c:v>0.8603999999999985</c:v>
                </c:pt>
                <c:pt idx="2467">
                  <c:v>0.87709999999999866</c:v>
                </c:pt>
                <c:pt idx="2468">
                  <c:v>0.74380000000000024</c:v>
                </c:pt>
                <c:pt idx="2469">
                  <c:v>0.80420000000000158</c:v>
                </c:pt>
                <c:pt idx="2470">
                  <c:v>0.89170000000000016</c:v>
                </c:pt>
                <c:pt idx="2471">
                  <c:v>0.91250000000000142</c:v>
                </c:pt>
                <c:pt idx="2472">
                  <c:v>0.85210000000000008</c:v>
                </c:pt>
                <c:pt idx="2473">
                  <c:v>0.87290000000000134</c:v>
                </c:pt>
                <c:pt idx="2474">
                  <c:v>0.82289999999999708</c:v>
                </c:pt>
                <c:pt idx="2475">
                  <c:v>0.78750000000000142</c:v>
                </c:pt>
                <c:pt idx="2476">
                  <c:v>0.68540000000000134</c:v>
                </c:pt>
                <c:pt idx="2477">
                  <c:v>0.70830000000000126</c:v>
                </c:pt>
                <c:pt idx="2478">
                  <c:v>0.64580000000000126</c:v>
                </c:pt>
                <c:pt idx="2479">
                  <c:v>0.6396000000000015</c:v>
                </c:pt>
                <c:pt idx="2480">
                  <c:v>0.65209999999999724</c:v>
                </c:pt>
                <c:pt idx="2481">
                  <c:v>0.77709999999999724</c:v>
                </c:pt>
                <c:pt idx="2482">
                  <c:v>0.66460000000000008</c:v>
                </c:pt>
                <c:pt idx="2483">
                  <c:v>0.76250000000000284</c:v>
                </c:pt>
                <c:pt idx="2484">
                  <c:v>0.77499999999999858</c:v>
                </c:pt>
                <c:pt idx="2485">
                  <c:v>0.78130000000000166</c:v>
                </c:pt>
                <c:pt idx="2486">
                  <c:v>0.716700000000003</c:v>
                </c:pt>
                <c:pt idx="2487">
                  <c:v>0.66460000000000008</c:v>
                </c:pt>
                <c:pt idx="2488">
                  <c:v>0.68540000000000134</c:v>
                </c:pt>
                <c:pt idx="2489">
                  <c:v>0.63329999999999842</c:v>
                </c:pt>
                <c:pt idx="2490">
                  <c:v>0.55210000000000292</c:v>
                </c:pt>
                <c:pt idx="2491">
                  <c:v>0.54999999999999716</c:v>
                </c:pt>
                <c:pt idx="2492">
                  <c:v>0.66040000000000276</c:v>
                </c:pt>
                <c:pt idx="2493">
                  <c:v>0.64789999999999992</c:v>
                </c:pt>
                <c:pt idx="2494">
                  <c:v>0.5625</c:v>
                </c:pt>
                <c:pt idx="2495">
                  <c:v>0.57289999999999708</c:v>
                </c:pt>
                <c:pt idx="2496">
                  <c:v>0.57920000000000016</c:v>
                </c:pt>
                <c:pt idx="2497">
                  <c:v>0.5771000000000015</c:v>
                </c:pt>
                <c:pt idx="2498">
                  <c:v>0.55830000000000268</c:v>
                </c:pt>
                <c:pt idx="2499">
                  <c:v>0.70830000000000126</c:v>
                </c:pt>
                <c:pt idx="2500">
                  <c:v>0.7062000000000026</c:v>
                </c:pt>
                <c:pt idx="2501">
                  <c:v>0.7353999999999985</c:v>
                </c:pt>
                <c:pt idx="2502">
                  <c:v>0.64789999999999992</c:v>
                </c:pt>
                <c:pt idx="2503">
                  <c:v>0.74580000000000268</c:v>
                </c:pt>
                <c:pt idx="2504">
                  <c:v>0.62080000000000268</c:v>
                </c:pt>
                <c:pt idx="2505">
                  <c:v>0.48749999999999716</c:v>
                </c:pt>
                <c:pt idx="2506">
                  <c:v>0.63750000000000284</c:v>
                </c:pt>
                <c:pt idx="2507">
                  <c:v>0.59380000000000166</c:v>
                </c:pt>
                <c:pt idx="2508">
                  <c:v>0.51250000000000284</c:v>
                </c:pt>
                <c:pt idx="2509">
                  <c:v>0.49380000000000024</c:v>
                </c:pt>
                <c:pt idx="2510">
                  <c:v>0.61460000000000292</c:v>
                </c:pt>
                <c:pt idx="2511">
                  <c:v>0.49170000000000158</c:v>
                </c:pt>
                <c:pt idx="2512">
                  <c:v>0.6062999999999974</c:v>
                </c:pt>
                <c:pt idx="2513">
                  <c:v>0.55830000000000268</c:v>
                </c:pt>
                <c:pt idx="2514">
                  <c:v>0.65209999999999724</c:v>
                </c:pt>
                <c:pt idx="2515">
                  <c:v>0.44169999999999732</c:v>
                </c:pt>
                <c:pt idx="2516">
                  <c:v>0.49170000000000158</c:v>
                </c:pt>
                <c:pt idx="2517">
                  <c:v>0.5187000000000026</c:v>
                </c:pt>
                <c:pt idx="2518">
                  <c:v>0.65209999999999724</c:v>
                </c:pt>
                <c:pt idx="2519">
                  <c:v>0.5771000000000015</c:v>
                </c:pt>
                <c:pt idx="2520">
                  <c:v>0.52709999999999724</c:v>
                </c:pt>
                <c:pt idx="2521">
                  <c:v>0.66669999999999874</c:v>
                </c:pt>
                <c:pt idx="2522">
                  <c:v>0.591700000000003</c:v>
                </c:pt>
                <c:pt idx="2523">
                  <c:v>0.55420000000000158</c:v>
                </c:pt>
                <c:pt idx="2524">
                  <c:v>0.47710000000000008</c:v>
                </c:pt>
                <c:pt idx="2525">
                  <c:v>0.55830000000000268</c:v>
                </c:pt>
                <c:pt idx="2526">
                  <c:v>0.5</c:v>
                </c:pt>
                <c:pt idx="2527">
                  <c:v>0.5187000000000026</c:v>
                </c:pt>
                <c:pt idx="2528">
                  <c:v>0.55420000000000158</c:v>
                </c:pt>
                <c:pt idx="2529">
                  <c:v>0.56869999999999976</c:v>
                </c:pt>
                <c:pt idx="2530">
                  <c:v>0.52499999999999858</c:v>
                </c:pt>
                <c:pt idx="2531">
                  <c:v>0.64580000000000126</c:v>
                </c:pt>
                <c:pt idx="2532">
                  <c:v>0.61670000000000158</c:v>
                </c:pt>
                <c:pt idx="2533">
                  <c:v>0.65209999999999724</c:v>
                </c:pt>
                <c:pt idx="2534">
                  <c:v>0.55420000000000158</c:v>
                </c:pt>
                <c:pt idx="2535">
                  <c:v>0.45830000000000126</c:v>
                </c:pt>
                <c:pt idx="2536">
                  <c:v>0.46459999999999724</c:v>
                </c:pt>
                <c:pt idx="2537">
                  <c:v>0.53750000000000142</c:v>
                </c:pt>
                <c:pt idx="2538">
                  <c:v>0.5437999999999974</c:v>
                </c:pt>
                <c:pt idx="2539">
                  <c:v>0.5437999999999974</c:v>
                </c:pt>
                <c:pt idx="2540">
                  <c:v>0.56669999999999732</c:v>
                </c:pt>
                <c:pt idx="2541">
                  <c:v>0.595799999999997</c:v>
                </c:pt>
                <c:pt idx="2542">
                  <c:v>0.51670000000000016</c:v>
                </c:pt>
                <c:pt idx="2543">
                  <c:v>0.47290000000000276</c:v>
                </c:pt>
                <c:pt idx="2544">
                  <c:v>0.5146000000000015</c:v>
                </c:pt>
                <c:pt idx="2545">
                  <c:v>0.53540000000000276</c:v>
                </c:pt>
                <c:pt idx="2546">
                  <c:v>0.50619999999999976</c:v>
                </c:pt>
                <c:pt idx="2547">
                  <c:v>0.47290000000000276</c:v>
                </c:pt>
                <c:pt idx="2548">
                  <c:v>0.43959999999999866</c:v>
                </c:pt>
                <c:pt idx="2549">
                  <c:v>0.58539999999999992</c:v>
                </c:pt>
                <c:pt idx="2550">
                  <c:v>0.54169999999999874</c:v>
                </c:pt>
                <c:pt idx="2551">
                  <c:v>0.52499999999999858</c:v>
                </c:pt>
                <c:pt idx="2552">
                  <c:v>0.61460000000000292</c:v>
                </c:pt>
                <c:pt idx="2553">
                  <c:v>0.52499999999999858</c:v>
                </c:pt>
                <c:pt idx="2554">
                  <c:v>0.42079999999999984</c:v>
                </c:pt>
                <c:pt idx="2555">
                  <c:v>0.43130000000000024</c:v>
                </c:pt>
                <c:pt idx="2556">
                  <c:v>0.49380000000000024</c:v>
                </c:pt>
                <c:pt idx="2557">
                  <c:v>0.58749999999999858</c:v>
                </c:pt>
                <c:pt idx="2558">
                  <c:v>0.45420000000000016</c:v>
                </c:pt>
                <c:pt idx="2559">
                  <c:v>0.53750000000000142</c:v>
                </c:pt>
                <c:pt idx="2560">
                  <c:v>0.69369999999999976</c:v>
                </c:pt>
                <c:pt idx="2561">
                  <c:v>0.63119999999999976</c:v>
                </c:pt>
                <c:pt idx="2562">
                  <c:v>0.5478999999999985</c:v>
                </c:pt>
                <c:pt idx="2563">
                  <c:v>0.81669999999999732</c:v>
                </c:pt>
                <c:pt idx="2564">
                  <c:v>0.78960000000000008</c:v>
                </c:pt>
                <c:pt idx="2565">
                  <c:v>0.62290000000000134</c:v>
                </c:pt>
                <c:pt idx="2566">
                  <c:v>0.60000000000000142</c:v>
                </c:pt>
                <c:pt idx="2567">
                  <c:v>0.68540000000000134</c:v>
                </c:pt>
                <c:pt idx="2568">
                  <c:v>0.70830000000000126</c:v>
                </c:pt>
                <c:pt idx="2569">
                  <c:v>1.6833000000000027</c:v>
                </c:pt>
                <c:pt idx="2570">
                  <c:v>1.7854000000000028</c:v>
                </c:pt>
                <c:pt idx="2571">
                  <c:v>2.8500000000000014</c:v>
                </c:pt>
                <c:pt idx="2572">
                  <c:v>1.9979000000000013</c:v>
                </c:pt>
                <c:pt idx="2573">
                  <c:v>1.9791999999999987</c:v>
                </c:pt>
                <c:pt idx="2574">
                  <c:v>2</c:v>
                </c:pt>
                <c:pt idx="2575">
                  <c:v>2.0125000000000028</c:v>
                </c:pt>
                <c:pt idx="2576">
                  <c:v>1.9603999999999999</c:v>
                </c:pt>
                <c:pt idx="2577">
                  <c:v>1.6875</c:v>
                </c:pt>
                <c:pt idx="2578">
                  <c:v>0.66040000000000276</c:v>
                </c:pt>
                <c:pt idx="2579">
                  <c:v>0.57500000000000284</c:v>
                </c:pt>
                <c:pt idx="2580">
                  <c:v>0.50419999999999732</c:v>
                </c:pt>
                <c:pt idx="2581">
                  <c:v>0.49380000000000024</c:v>
                </c:pt>
                <c:pt idx="2582">
                  <c:v>0.41250000000000142</c:v>
                </c:pt>
                <c:pt idx="2583">
                  <c:v>0.4853999999999985</c:v>
                </c:pt>
                <c:pt idx="2584">
                  <c:v>0.58959999999999724</c:v>
                </c:pt>
                <c:pt idx="2585">
                  <c:v>0.53960000000000008</c:v>
                </c:pt>
                <c:pt idx="2586">
                  <c:v>0.60210000000000008</c:v>
                </c:pt>
                <c:pt idx="2587">
                  <c:v>0.57079999999999842</c:v>
                </c:pt>
                <c:pt idx="2588">
                  <c:v>0.53960000000000008</c:v>
                </c:pt>
                <c:pt idx="2589">
                  <c:v>0.5625</c:v>
                </c:pt>
                <c:pt idx="2590">
                  <c:v>0.69369999999999976</c:v>
                </c:pt>
                <c:pt idx="2591">
                  <c:v>0.70830000000000126</c:v>
                </c:pt>
                <c:pt idx="2592">
                  <c:v>0.68130000000000024</c:v>
                </c:pt>
                <c:pt idx="2593">
                  <c:v>0.56669999999999732</c:v>
                </c:pt>
                <c:pt idx="2594">
                  <c:v>0.53750000000000142</c:v>
                </c:pt>
                <c:pt idx="2595">
                  <c:v>0.59380000000000166</c:v>
                </c:pt>
                <c:pt idx="2596">
                  <c:v>0.49790000000000134</c:v>
                </c:pt>
                <c:pt idx="2597">
                  <c:v>0.5187000000000026</c:v>
                </c:pt>
                <c:pt idx="2598">
                  <c:v>0.47500000000000142</c:v>
                </c:pt>
                <c:pt idx="2599">
                  <c:v>0.49790000000000134</c:v>
                </c:pt>
                <c:pt idx="2600">
                  <c:v>0.45420000000000016</c:v>
                </c:pt>
                <c:pt idx="2601">
                  <c:v>0.45420000000000016</c:v>
                </c:pt>
                <c:pt idx="2602">
                  <c:v>0.42079999999999984</c:v>
                </c:pt>
                <c:pt idx="2603">
                  <c:v>0.50829999999999842</c:v>
                </c:pt>
                <c:pt idx="2604">
                  <c:v>0.49380000000000024</c:v>
                </c:pt>
                <c:pt idx="2605">
                  <c:v>0.59790000000000276</c:v>
                </c:pt>
                <c:pt idx="2606">
                  <c:v>0.62080000000000268</c:v>
                </c:pt>
                <c:pt idx="2607">
                  <c:v>0.51670000000000016</c:v>
                </c:pt>
                <c:pt idx="2608">
                  <c:v>0.4562000000000026</c:v>
                </c:pt>
                <c:pt idx="2609">
                  <c:v>0.5187000000000026</c:v>
                </c:pt>
                <c:pt idx="2610">
                  <c:v>0.46039999999999992</c:v>
                </c:pt>
                <c:pt idx="2611">
                  <c:v>0.52709999999999724</c:v>
                </c:pt>
                <c:pt idx="2612">
                  <c:v>0.50829999999999842</c:v>
                </c:pt>
                <c:pt idx="2613">
                  <c:v>0.44169999999999732</c:v>
                </c:pt>
                <c:pt idx="2614">
                  <c:v>0.50419999999999732</c:v>
                </c:pt>
                <c:pt idx="2615">
                  <c:v>0.50419999999999732</c:v>
                </c:pt>
                <c:pt idx="2616">
                  <c:v>0.533299999999997</c:v>
                </c:pt>
                <c:pt idx="2617">
                  <c:v>0.529200000000003</c:v>
                </c:pt>
                <c:pt idx="2618">
                  <c:v>0.5812000000000026</c:v>
                </c:pt>
                <c:pt idx="2619">
                  <c:v>0.52499999999999858</c:v>
                </c:pt>
                <c:pt idx="2620">
                  <c:v>0.5478999999999985</c:v>
                </c:pt>
                <c:pt idx="2621">
                  <c:v>0.56669999999999732</c:v>
                </c:pt>
                <c:pt idx="2622">
                  <c:v>0.5146000000000015</c:v>
                </c:pt>
                <c:pt idx="2623">
                  <c:v>0.529200000000003</c:v>
                </c:pt>
                <c:pt idx="2624">
                  <c:v>0.50829999999999842</c:v>
                </c:pt>
                <c:pt idx="2625">
                  <c:v>0.51039999999999708</c:v>
                </c:pt>
                <c:pt idx="2626">
                  <c:v>0.41669999999999874</c:v>
                </c:pt>
                <c:pt idx="2627">
                  <c:v>0.47919999999999874</c:v>
                </c:pt>
                <c:pt idx="2628">
                  <c:v>0.51039999999999708</c:v>
                </c:pt>
                <c:pt idx="2629">
                  <c:v>0.53960000000000008</c:v>
                </c:pt>
                <c:pt idx="2630">
                  <c:v>0.42079999999999984</c:v>
                </c:pt>
                <c:pt idx="2631">
                  <c:v>0.4812999999999974</c:v>
                </c:pt>
                <c:pt idx="2632">
                  <c:v>0.55210000000000292</c:v>
                </c:pt>
                <c:pt idx="2633">
                  <c:v>0.55630000000000024</c:v>
                </c:pt>
                <c:pt idx="2634">
                  <c:v>0.68330000000000268</c:v>
                </c:pt>
                <c:pt idx="2635">
                  <c:v>0.70000000000000284</c:v>
                </c:pt>
                <c:pt idx="2636">
                  <c:v>0.66040000000000276</c:v>
                </c:pt>
                <c:pt idx="2637">
                  <c:v>1.3958000000000013</c:v>
                </c:pt>
                <c:pt idx="2638">
                  <c:v>2.3875000000000028</c:v>
                </c:pt>
                <c:pt idx="2639">
                  <c:v>2.341700000000003</c:v>
                </c:pt>
                <c:pt idx="2640">
                  <c:v>2.3917000000000002</c:v>
                </c:pt>
                <c:pt idx="2641">
                  <c:v>1.2271000000000001</c:v>
                </c:pt>
                <c:pt idx="2642">
                  <c:v>0.6437000000000026</c:v>
                </c:pt>
                <c:pt idx="2643">
                  <c:v>0.64789999999999992</c:v>
                </c:pt>
                <c:pt idx="2644">
                  <c:v>0.63329999999999842</c:v>
                </c:pt>
                <c:pt idx="2645">
                  <c:v>0.52080000000000126</c:v>
                </c:pt>
                <c:pt idx="2646">
                  <c:v>0.61880000000000024</c:v>
                </c:pt>
                <c:pt idx="2647">
                  <c:v>0.62290000000000134</c:v>
                </c:pt>
                <c:pt idx="2648">
                  <c:v>0.61670000000000158</c:v>
                </c:pt>
                <c:pt idx="2649">
                  <c:v>0.66460000000000008</c:v>
                </c:pt>
                <c:pt idx="2650">
                  <c:v>0.75</c:v>
                </c:pt>
                <c:pt idx="2651">
                  <c:v>0.72290000000000276</c:v>
                </c:pt>
                <c:pt idx="2652">
                  <c:v>0.65209999999999724</c:v>
                </c:pt>
                <c:pt idx="2653">
                  <c:v>0.65630000000000166</c:v>
                </c:pt>
                <c:pt idx="2654">
                  <c:v>0.67499999999999716</c:v>
                </c:pt>
                <c:pt idx="2655">
                  <c:v>0.60419999999999874</c:v>
                </c:pt>
                <c:pt idx="2656">
                  <c:v>0.6062999999999974</c:v>
                </c:pt>
                <c:pt idx="2657">
                  <c:v>0.658299999999997</c:v>
                </c:pt>
                <c:pt idx="2658">
                  <c:v>0.60419999999999874</c:v>
                </c:pt>
                <c:pt idx="2659">
                  <c:v>0.57289999999999708</c:v>
                </c:pt>
                <c:pt idx="2660">
                  <c:v>0.6062999999999974</c:v>
                </c:pt>
                <c:pt idx="2661">
                  <c:v>0.69169999999999732</c:v>
                </c:pt>
                <c:pt idx="2662">
                  <c:v>0.66250000000000142</c:v>
                </c:pt>
                <c:pt idx="2663">
                  <c:v>0.75</c:v>
                </c:pt>
                <c:pt idx="2664">
                  <c:v>0.7978999999999985</c:v>
                </c:pt>
                <c:pt idx="2665">
                  <c:v>0.81669999999999732</c:v>
                </c:pt>
                <c:pt idx="2666">
                  <c:v>0.75619999999999976</c:v>
                </c:pt>
                <c:pt idx="2667">
                  <c:v>0.80830000000000268</c:v>
                </c:pt>
                <c:pt idx="2668">
                  <c:v>1.0082999999999984</c:v>
                </c:pt>
                <c:pt idx="2669">
                  <c:v>1.0396000000000001</c:v>
                </c:pt>
                <c:pt idx="2670">
                  <c:v>1.0521000000000029</c:v>
                </c:pt>
                <c:pt idx="2671">
                  <c:v>0.83959999999999724</c:v>
                </c:pt>
                <c:pt idx="2672">
                  <c:v>0.78130000000000166</c:v>
                </c:pt>
                <c:pt idx="2673">
                  <c:v>0.63329999999999842</c:v>
                </c:pt>
                <c:pt idx="2674">
                  <c:v>0.5771000000000015</c:v>
                </c:pt>
                <c:pt idx="2675">
                  <c:v>0.57920000000000016</c:v>
                </c:pt>
                <c:pt idx="2676">
                  <c:v>0.67710000000000292</c:v>
                </c:pt>
                <c:pt idx="2677">
                  <c:v>0.61460000000000292</c:v>
                </c:pt>
                <c:pt idx="2678">
                  <c:v>0.6687999999999974</c:v>
                </c:pt>
                <c:pt idx="2679">
                  <c:v>0.68330000000000268</c:v>
                </c:pt>
                <c:pt idx="2680">
                  <c:v>0.71249999999999858</c:v>
                </c:pt>
                <c:pt idx="2681">
                  <c:v>0.69369999999999976</c:v>
                </c:pt>
                <c:pt idx="2682">
                  <c:v>0.68330000000000268</c:v>
                </c:pt>
                <c:pt idx="2683">
                  <c:v>0.73329999999999984</c:v>
                </c:pt>
                <c:pt idx="2684">
                  <c:v>0.7021000000000015</c:v>
                </c:pt>
                <c:pt idx="2685">
                  <c:v>0.73960000000000292</c:v>
                </c:pt>
                <c:pt idx="2686">
                  <c:v>0.69789999999999708</c:v>
                </c:pt>
                <c:pt idx="2687">
                  <c:v>0.71249999999999858</c:v>
                </c:pt>
                <c:pt idx="2688">
                  <c:v>0.69169999999999732</c:v>
                </c:pt>
                <c:pt idx="2689">
                  <c:v>0.80210000000000292</c:v>
                </c:pt>
                <c:pt idx="2690">
                  <c:v>0.75209999999999866</c:v>
                </c:pt>
                <c:pt idx="2691">
                  <c:v>0.70830000000000126</c:v>
                </c:pt>
                <c:pt idx="2692">
                  <c:v>0.70000000000000284</c:v>
                </c:pt>
                <c:pt idx="2693">
                  <c:v>0.69369999999999976</c:v>
                </c:pt>
                <c:pt idx="2694">
                  <c:v>0.79999999999999716</c:v>
                </c:pt>
                <c:pt idx="2695">
                  <c:v>0.84380000000000166</c:v>
                </c:pt>
                <c:pt idx="2696">
                  <c:v>0.85829999999999984</c:v>
                </c:pt>
                <c:pt idx="2697">
                  <c:v>0.89789999999999992</c:v>
                </c:pt>
                <c:pt idx="2698">
                  <c:v>0.85419999999999874</c:v>
                </c:pt>
                <c:pt idx="2699">
                  <c:v>0.86670000000000158</c:v>
                </c:pt>
                <c:pt idx="2700">
                  <c:v>0.82920000000000016</c:v>
                </c:pt>
                <c:pt idx="2701">
                  <c:v>0.97290000000000276</c:v>
                </c:pt>
                <c:pt idx="2702">
                  <c:v>0.97290000000000276</c:v>
                </c:pt>
                <c:pt idx="2703">
                  <c:v>0.82289999999999708</c:v>
                </c:pt>
                <c:pt idx="2704">
                  <c:v>0.86880000000000024</c:v>
                </c:pt>
                <c:pt idx="2705">
                  <c:v>0.87709999999999866</c:v>
                </c:pt>
                <c:pt idx="2706">
                  <c:v>0.87080000000000268</c:v>
                </c:pt>
                <c:pt idx="2707">
                  <c:v>0.88539999999999708</c:v>
                </c:pt>
                <c:pt idx="2708">
                  <c:v>0.98960000000000292</c:v>
                </c:pt>
                <c:pt idx="2709">
                  <c:v>0.95830000000000126</c:v>
                </c:pt>
                <c:pt idx="2710">
                  <c:v>1.0020999999999987</c:v>
                </c:pt>
                <c:pt idx="2711">
                  <c:v>0.91250000000000142</c:v>
                </c:pt>
                <c:pt idx="2712">
                  <c:v>0.80420000000000158</c:v>
                </c:pt>
                <c:pt idx="2713">
                  <c:v>0.716700000000003</c:v>
                </c:pt>
                <c:pt idx="2714">
                  <c:v>0.69169999999999732</c:v>
                </c:pt>
                <c:pt idx="2715">
                  <c:v>0.654200000000003</c:v>
                </c:pt>
                <c:pt idx="2716">
                  <c:v>0.70420000000000016</c:v>
                </c:pt>
                <c:pt idx="2717">
                  <c:v>0.7687000000000026</c:v>
                </c:pt>
                <c:pt idx="2718">
                  <c:v>0.62080000000000268</c:v>
                </c:pt>
                <c:pt idx="2719">
                  <c:v>0.49790000000000134</c:v>
                </c:pt>
                <c:pt idx="2720">
                  <c:v>0.41040000000000276</c:v>
                </c:pt>
                <c:pt idx="2721">
                  <c:v>0.3271000000000015</c:v>
                </c:pt>
                <c:pt idx="2722">
                  <c:v>0.29169999999999874</c:v>
                </c:pt>
                <c:pt idx="2723">
                  <c:v>0.2978999999999985</c:v>
                </c:pt>
                <c:pt idx="2724">
                  <c:v>0.220799999999997</c:v>
                </c:pt>
                <c:pt idx="2725">
                  <c:v>0.30420000000000158</c:v>
                </c:pt>
                <c:pt idx="2726">
                  <c:v>0.32079999999999842</c:v>
                </c:pt>
                <c:pt idx="2727">
                  <c:v>0.32920000000000016</c:v>
                </c:pt>
                <c:pt idx="2728">
                  <c:v>0.38539999999999708</c:v>
                </c:pt>
                <c:pt idx="2729">
                  <c:v>0.46249999999999858</c:v>
                </c:pt>
                <c:pt idx="2730">
                  <c:v>0.40209999999999724</c:v>
                </c:pt>
                <c:pt idx="2731">
                  <c:v>0.35829999999999984</c:v>
                </c:pt>
                <c:pt idx="2732">
                  <c:v>0.345799999999997</c:v>
                </c:pt>
                <c:pt idx="2733">
                  <c:v>0.41040000000000276</c:v>
                </c:pt>
                <c:pt idx="2734">
                  <c:v>0.45420000000000016</c:v>
                </c:pt>
                <c:pt idx="2735">
                  <c:v>0.4853999999999985</c:v>
                </c:pt>
                <c:pt idx="2736">
                  <c:v>0.44369999999999976</c:v>
                </c:pt>
                <c:pt idx="2737">
                  <c:v>0.39789999999999992</c:v>
                </c:pt>
                <c:pt idx="2738">
                  <c:v>0.33749999999999858</c:v>
                </c:pt>
                <c:pt idx="2739">
                  <c:v>0.2353999999999985</c:v>
                </c:pt>
                <c:pt idx="2740">
                  <c:v>0.26250000000000284</c:v>
                </c:pt>
                <c:pt idx="2741">
                  <c:v>0.21039999999999992</c:v>
                </c:pt>
                <c:pt idx="2742">
                  <c:v>0.35419999999999874</c:v>
                </c:pt>
                <c:pt idx="2743">
                  <c:v>0.21880000000000166</c:v>
                </c:pt>
                <c:pt idx="2744">
                  <c:v>0.33749999999999858</c:v>
                </c:pt>
                <c:pt idx="2745">
                  <c:v>0.32500000000000284</c:v>
                </c:pt>
                <c:pt idx="2746">
                  <c:v>0.52499999999999858</c:v>
                </c:pt>
                <c:pt idx="2747">
                  <c:v>0.39999999999999858</c:v>
                </c:pt>
                <c:pt idx="2748">
                  <c:v>0.41669999999999874</c:v>
                </c:pt>
                <c:pt idx="2749">
                  <c:v>0.39580000000000126</c:v>
                </c:pt>
                <c:pt idx="2750">
                  <c:v>0.35419999999999874</c:v>
                </c:pt>
                <c:pt idx="2751">
                  <c:v>0.34380000000000166</c:v>
                </c:pt>
                <c:pt idx="2752">
                  <c:v>0.93130000000000024</c:v>
                </c:pt>
                <c:pt idx="2753">
                  <c:v>1.4416999999999973</c:v>
                </c:pt>
                <c:pt idx="2754">
                  <c:v>1.8207999999999984</c:v>
                </c:pt>
                <c:pt idx="2755">
                  <c:v>1.8999999999999986</c:v>
                </c:pt>
                <c:pt idx="2756">
                  <c:v>1.4333000000000027</c:v>
                </c:pt>
                <c:pt idx="2757">
                  <c:v>1.1124999999999972</c:v>
                </c:pt>
                <c:pt idx="2758">
                  <c:v>0.62709999999999866</c:v>
                </c:pt>
                <c:pt idx="2759">
                  <c:v>0.5478999999999985</c:v>
                </c:pt>
                <c:pt idx="2760">
                  <c:v>0.45830000000000126</c:v>
                </c:pt>
                <c:pt idx="2761">
                  <c:v>0.58749999999999858</c:v>
                </c:pt>
                <c:pt idx="2762">
                  <c:v>2.5167000000000002</c:v>
                </c:pt>
                <c:pt idx="2763">
                  <c:v>2.4874999999999972</c:v>
                </c:pt>
                <c:pt idx="2764">
                  <c:v>2.9271000000000029</c:v>
                </c:pt>
                <c:pt idx="2765">
                  <c:v>2.966700000000003</c:v>
                </c:pt>
                <c:pt idx="2766">
                  <c:v>3.0208000000000013</c:v>
                </c:pt>
                <c:pt idx="2767">
                  <c:v>2.9187999999999974</c:v>
                </c:pt>
                <c:pt idx="2768">
                  <c:v>3.404200000000003</c:v>
                </c:pt>
                <c:pt idx="2769">
                  <c:v>3.5354000000000028</c:v>
                </c:pt>
                <c:pt idx="2770">
                  <c:v>3.5895999999999972</c:v>
                </c:pt>
                <c:pt idx="2771">
                  <c:v>4.0728999999999971</c:v>
                </c:pt>
                <c:pt idx="2772">
                  <c:v>4.1895999999999987</c:v>
                </c:pt>
                <c:pt idx="2773">
                  <c:v>4.2271000000000001</c:v>
                </c:pt>
                <c:pt idx="2774">
                  <c:v>5.7062000000000026</c:v>
                </c:pt>
                <c:pt idx="2775">
                  <c:v>6.1478999999999999</c:v>
                </c:pt>
                <c:pt idx="2776">
                  <c:v>5.6478999999999999</c:v>
                </c:pt>
                <c:pt idx="2777">
                  <c:v>3.6417000000000002</c:v>
                </c:pt>
                <c:pt idx="2778">
                  <c:v>1.1332999999999984</c:v>
                </c:pt>
                <c:pt idx="2779">
                  <c:v>0.45000000000000284</c:v>
                </c:pt>
                <c:pt idx="2780">
                  <c:v>0.39789999999999992</c:v>
                </c:pt>
                <c:pt idx="2781">
                  <c:v>0.41669999999999874</c:v>
                </c:pt>
                <c:pt idx="2782">
                  <c:v>0.56040000000000134</c:v>
                </c:pt>
                <c:pt idx="2783">
                  <c:v>0.3271000000000015</c:v>
                </c:pt>
                <c:pt idx="2784">
                  <c:v>0.26670000000000016</c:v>
                </c:pt>
                <c:pt idx="2785">
                  <c:v>0.25419999999999732</c:v>
                </c:pt>
                <c:pt idx="2786">
                  <c:v>0.36880000000000024</c:v>
                </c:pt>
                <c:pt idx="2787">
                  <c:v>0.35000000000000142</c:v>
                </c:pt>
                <c:pt idx="2788">
                  <c:v>0.42079999999999984</c:v>
                </c:pt>
                <c:pt idx="2789">
                  <c:v>0.46249999999999858</c:v>
                </c:pt>
                <c:pt idx="2790">
                  <c:v>0.46039999999999992</c:v>
                </c:pt>
                <c:pt idx="2791">
                  <c:v>0.42920000000000158</c:v>
                </c:pt>
                <c:pt idx="2792">
                  <c:v>0.36249999999999716</c:v>
                </c:pt>
                <c:pt idx="2793">
                  <c:v>0.33330000000000126</c:v>
                </c:pt>
                <c:pt idx="2794">
                  <c:v>0.47919999999999874</c:v>
                </c:pt>
                <c:pt idx="2795">
                  <c:v>0.55630000000000024</c:v>
                </c:pt>
                <c:pt idx="2796">
                  <c:v>1.6041999999999987</c:v>
                </c:pt>
                <c:pt idx="2797">
                  <c:v>1.6332999999999984</c:v>
                </c:pt>
                <c:pt idx="2798">
                  <c:v>1.7396000000000029</c:v>
                </c:pt>
                <c:pt idx="2799">
                  <c:v>0.79579999999999984</c:v>
                </c:pt>
                <c:pt idx="2800">
                  <c:v>0.63329999999999842</c:v>
                </c:pt>
                <c:pt idx="2801">
                  <c:v>0.53960000000000008</c:v>
                </c:pt>
                <c:pt idx="2802">
                  <c:v>0.4812999999999974</c:v>
                </c:pt>
                <c:pt idx="2803">
                  <c:v>0.44169999999999732</c:v>
                </c:pt>
                <c:pt idx="2804">
                  <c:v>0.36460000000000292</c:v>
                </c:pt>
                <c:pt idx="2805">
                  <c:v>0.35829999999999984</c:v>
                </c:pt>
                <c:pt idx="2806">
                  <c:v>0.33330000000000126</c:v>
                </c:pt>
                <c:pt idx="2807">
                  <c:v>0.283299999999997</c:v>
                </c:pt>
                <c:pt idx="2808">
                  <c:v>0.33749999999999858</c:v>
                </c:pt>
                <c:pt idx="2809">
                  <c:v>0.32920000000000016</c:v>
                </c:pt>
                <c:pt idx="2810">
                  <c:v>0.19789999999999708</c:v>
                </c:pt>
                <c:pt idx="2811">
                  <c:v>0.35000000000000142</c:v>
                </c:pt>
                <c:pt idx="2812">
                  <c:v>0.26250000000000284</c:v>
                </c:pt>
                <c:pt idx="2813">
                  <c:v>0.2021000000000015</c:v>
                </c:pt>
                <c:pt idx="2814">
                  <c:v>0.2312999999999974</c:v>
                </c:pt>
                <c:pt idx="2815">
                  <c:v>0.216700000000003</c:v>
                </c:pt>
                <c:pt idx="2816">
                  <c:v>0.29169999999999874</c:v>
                </c:pt>
                <c:pt idx="2817">
                  <c:v>0.35419999999999874</c:v>
                </c:pt>
                <c:pt idx="2818">
                  <c:v>0.36880000000000024</c:v>
                </c:pt>
                <c:pt idx="2819">
                  <c:v>0.43130000000000024</c:v>
                </c:pt>
                <c:pt idx="2820">
                  <c:v>0.470799999999997</c:v>
                </c:pt>
                <c:pt idx="2821">
                  <c:v>0.46249999999999858</c:v>
                </c:pt>
                <c:pt idx="2822">
                  <c:v>0.54169999999999874</c:v>
                </c:pt>
                <c:pt idx="2823">
                  <c:v>0.54579999999999984</c:v>
                </c:pt>
                <c:pt idx="2824">
                  <c:v>0.4812999999999974</c:v>
                </c:pt>
                <c:pt idx="2825">
                  <c:v>0.3937000000000026</c:v>
                </c:pt>
                <c:pt idx="2826">
                  <c:v>0.39580000000000126</c:v>
                </c:pt>
                <c:pt idx="2827">
                  <c:v>0.44579999999999842</c:v>
                </c:pt>
                <c:pt idx="2828">
                  <c:v>0.47710000000000008</c:v>
                </c:pt>
                <c:pt idx="2829">
                  <c:v>0.50419999999999732</c:v>
                </c:pt>
                <c:pt idx="2830">
                  <c:v>0.42499999999999716</c:v>
                </c:pt>
                <c:pt idx="2831">
                  <c:v>0.53750000000000142</c:v>
                </c:pt>
                <c:pt idx="2832">
                  <c:v>0.5478999999999985</c:v>
                </c:pt>
                <c:pt idx="2833">
                  <c:v>0.49380000000000024</c:v>
                </c:pt>
                <c:pt idx="2834">
                  <c:v>0.42920000000000158</c:v>
                </c:pt>
                <c:pt idx="2835">
                  <c:v>0.4562000000000026</c:v>
                </c:pt>
                <c:pt idx="2836">
                  <c:v>0.59380000000000166</c:v>
                </c:pt>
                <c:pt idx="2837">
                  <c:v>0.55210000000000292</c:v>
                </c:pt>
                <c:pt idx="2838">
                  <c:v>0.658299999999997</c:v>
                </c:pt>
                <c:pt idx="2839">
                  <c:v>0.60210000000000008</c:v>
                </c:pt>
                <c:pt idx="2840">
                  <c:v>0.56040000000000134</c:v>
                </c:pt>
                <c:pt idx="2841">
                  <c:v>0.40209999999999724</c:v>
                </c:pt>
                <c:pt idx="2842">
                  <c:v>0.16040000000000276</c:v>
                </c:pt>
                <c:pt idx="2843">
                  <c:v>0.13539999999999708</c:v>
                </c:pt>
                <c:pt idx="2844">
                  <c:v>0.2062000000000026</c:v>
                </c:pt>
                <c:pt idx="2845">
                  <c:v>0.30830000000000268</c:v>
                </c:pt>
                <c:pt idx="2846">
                  <c:v>0.34380000000000166</c:v>
                </c:pt>
                <c:pt idx="2847">
                  <c:v>0.42079999999999984</c:v>
                </c:pt>
                <c:pt idx="2848">
                  <c:v>0.42079999999999984</c:v>
                </c:pt>
                <c:pt idx="2849">
                  <c:v>0.47919999999999874</c:v>
                </c:pt>
                <c:pt idx="2850">
                  <c:v>0.42079999999999984</c:v>
                </c:pt>
                <c:pt idx="2851">
                  <c:v>0.43330000000000268</c:v>
                </c:pt>
                <c:pt idx="2852">
                  <c:v>0.48329999999999984</c:v>
                </c:pt>
                <c:pt idx="2853">
                  <c:v>0.42920000000000158</c:v>
                </c:pt>
                <c:pt idx="2854">
                  <c:v>0.375</c:v>
                </c:pt>
                <c:pt idx="2855">
                  <c:v>0.3937000000000026</c:v>
                </c:pt>
                <c:pt idx="2856">
                  <c:v>0.4228999999999985</c:v>
                </c:pt>
                <c:pt idx="2857">
                  <c:v>0.39170000000000016</c:v>
                </c:pt>
                <c:pt idx="2858">
                  <c:v>0.39999999999999858</c:v>
                </c:pt>
                <c:pt idx="2859">
                  <c:v>0.42710000000000292</c:v>
                </c:pt>
                <c:pt idx="2860">
                  <c:v>0.42710000000000292</c:v>
                </c:pt>
                <c:pt idx="2861">
                  <c:v>0.4187999999999974</c:v>
                </c:pt>
                <c:pt idx="2862">
                  <c:v>0.4521000000000015</c:v>
                </c:pt>
                <c:pt idx="2863">
                  <c:v>0.44169999999999732</c:v>
                </c:pt>
                <c:pt idx="2864">
                  <c:v>0.40630000000000166</c:v>
                </c:pt>
                <c:pt idx="2865">
                  <c:v>0.375</c:v>
                </c:pt>
                <c:pt idx="2866">
                  <c:v>0.36880000000000024</c:v>
                </c:pt>
                <c:pt idx="2867">
                  <c:v>0.408299999999997</c:v>
                </c:pt>
                <c:pt idx="2868">
                  <c:v>0.44369999999999976</c:v>
                </c:pt>
                <c:pt idx="2869">
                  <c:v>0.56869999999999976</c:v>
                </c:pt>
                <c:pt idx="2870">
                  <c:v>0.58749999999999858</c:v>
                </c:pt>
                <c:pt idx="2871">
                  <c:v>0.81459999999999866</c:v>
                </c:pt>
                <c:pt idx="2872">
                  <c:v>0.79999999999999716</c:v>
                </c:pt>
                <c:pt idx="2873">
                  <c:v>0.72710000000000008</c:v>
                </c:pt>
                <c:pt idx="2874">
                  <c:v>0.67710000000000292</c:v>
                </c:pt>
                <c:pt idx="2875">
                  <c:v>0.72710000000000008</c:v>
                </c:pt>
                <c:pt idx="2876">
                  <c:v>0.60000000000000142</c:v>
                </c:pt>
                <c:pt idx="2877">
                  <c:v>0.56669999999999732</c:v>
                </c:pt>
                <c:pt idx="2878">
                  <c:v>0.654200000000003</c:v>
                </c:pt>
                <c:pt idx="2879">
                  <c:v>0.60000000000000142</c:v>
                </c:pt>
                <c:pt idx="2880">
                  <c:v>0.55830000000000268</c:v>
                </c:pt>
                <c:pt idx="2881">
                  <c:v>1.0521000000000029</c:v>
                </c:pt>
                <c:pt idx="2882">
                  <c:v>1.1707999999999998</c:v>
                </c:pt>
                <c:pt idx="2883">
                  <c:v>1.0437999999999974</c:v>
                </c:pt>
                <c:pt idx="2884">
                  <c:v>0.71249999999999858</c:v>
                </c:pt>
                <c:pt idx="2885">
                  <c:v>0.74380000000000024</c:v>
                </c:pt>
                <c:pt idx="2886">
                  <c:v>0.7353999999999985</c:v>
                </c:pt>
                <c:pt idx="2887">
                  <c:v>0.65630000000000166</c:v>
                </c:pt>
                <c:pt idx="2888">
                  <c:v>0.66460000000000008</c:v>
                </c:pt>
                <c:pt idx="2889">
                  <c:v>0.7021000000000015</c:v>
                </c:pt>
                <c:pt idx="2890">
                  <c:v>0.658299999999997</c:v>
                </c:pt>
                <c:pt idx="2891">
                  <c:v>0.67710000000000292</c:v>
                </c:pt>
                <c:pt idx="2892">
                  <c:v>0.56669999999999732</c:v>
                </c:pt>
                <c:pt idx="2893">
                  <c:v>0.56040000000000134</c:v>
                </c:pt>
                <c:pt idx="2894">
                  <c:v>0.4812999999999974</c:v>
                </c:pt>
                <c:pt idx="2895">
                  <c:v>0.50209999999999866</c:v>
                </c:pt>
                <c:pt idx="2896">
                  <c:v>0.49170000000000158</c:v>
                </c:pt>
                <c:pt idx="2897">
                  <c:v>0.58749999999999858</c:v>
                </c:pt>
                <c:pt idx="2898">
                  <c:v>0.60829999999999984</c:v>
                </c:pt>
                <c:pt idx="2899">
                  <c:v>0.59790000000000276</c:v>
                </c:pt>
                <c:pt idx="2900">
                  <c:v>0.55830000000000268</c:v>
                </c:pt>
                <c:pt idx="2901">
                  <c:v>0.71039999999999992</c:v>
                </c:pt>
                <c:pt idx="2902">
                  <c:v>0.73960000000000292</c:v>
                </c:pt>
                <c:pt idx="2903">
                  <c:v>0.71249999999999858</c:v>
                </c:pt>
                <c:pt idx="2904">
                  <c:v>0.75619999999999976</c:v>
                </c:pt>
                <c:pt idx="2905">
                  <c:v>0.73749999999999716</c:v>
                </c:pt>
                <c:pt idx="2906">
                  <c:v>0.720799999999997</c:v>
                </c:pt>
                <c:pt idx="2907">
                  <c:v>0.73960000000000292</c:v>
                </c:pt>
                <c:pt idx="2908">
                  <c:v>0.63329999999999842</c:v>
                </c:pt>
                <c:pt idx="2909">
                  <c:v>0.67710000000000292</c:v>
                </c:pt>
                <c:pt idx="2910">
                  <c:v>0.76250000000000284</c:v>
                </c:pt>
                <c:pt idx="2911">
                  <c:v>0.67920000000000158</c:v>
                </c:pt>
                <c:pt idx="2912">
                  <c:v>0.82289999999999708</c:v>
                </c:pt>
                <c:pt idx="2913">
                  <c:v>0.82289999999999708</c:v>
                </c:pt>
                <c:pt idx="2914">
                  <c:v>0.85829999999999984</c:v>
                </c:pt>
                <c:pt idx="2915">
                  <c:v>0.75419999999999732</c:v>
                </c:pt>
                <c:pt idx="2916">
                  <c:v>0.9187999999999974</c:v>
                </c:pt>
                <c:pt idx="2917">
                  <c:v>0.87080000000000268</c:v>
                </c:pt>
                <c:pt idx="2918">
                  <c:v>0.90209999999999724</c:v>
                </c:pt>
                <c:pt idx="2919">
                  <c:v>0.82079999999999842</c:v>
                </c:pt>
                <c:pt idx="2920">
                  <c:v>0.78540000000000276</c:v>
                </c:pt>
                <c:pt idx="2921">
                  <c:v>0.68959999999999866</c:v>
                </c:pt>
                <c:pt idx="2922">
                  <c:v>0.60829999999999984</c:v>
                </c:pt>
                <c:pt idx="2923">
                  <c:v>0.67499999999999716</c:v>
                </c:pt>
                <c:pt idx="2924">
                  <c:v>0.5771000000000015</c:v>
                </c:pt>
                <c:pt idx="2925">
                  <c:v>0.67499999999999716</c:v>
                </c:pt>
                <c:pt idx="2926">
                  <c:v>0.61460000000000292</c:v>
                </c:pt>
                <c:pt idx="2927">
                  <c:v>0.52080000000000126</c:v>
                </c:pt>
                <c:pt idx="2928">
                  <c:v>0.52289999999999992</c:v>
                </c:pt>
                <c:pt idx="2929">
                  <c:v>0.52499999999999858</c:v>
                </c:pt>
                <c:pt idx="2930">
                  <c:v>0.53960000000000008</c:v>
                </c:pt>
                <c:pt idx="2931">
                  <c:v>0.64580000000000126</c:v>
                </c:pt>
                <c:pt idx="2932">
                  <c:v>0.68540000000000134</c:v>
                </c:pt>
                <c:pt idx="2933">
                  <c:v>0.6437000000000026</c:v>
                </c:pt>
                <c:pt idx="2934">
                  <c:v>0.6062999999999974</c:v>
                </c:pt>
                <c:pt idx="2935">
                  <c:v>0.64580000000000126</c:v>
                </c:pt>
                <c:pt idx="2936">
                  <c:v>0.62290000000000134</c:v>
                </c:pt>
                <c:pt idx="2937">
                  <c:v>0.61880000000000024</c:v>
                </c:pt>
                <c:pt idx="2938">
                  <c:v>0.63539999999999708</c:v>
                </c:pt>
                <c:pt idx="2939">
                  <c:v>0.55210000000000292</c:v>
                </c:pt>
                <c:pt idx="2940">
                  <c:v>0.408299999999997</c:v>
                </c:pt>
                <c:pt idx="2941">
                  <c:v>0.43959999999999866</c:v>
                </c:pt>
                <c:pt idx="2942">
                  <c:v>0.45420000000000016</c:v>
                </c:pt>
                <c:pt idx="2943">
                  <c:v>0.62290000000000134</c:v>
                </c:pt>
                <c:pt idx="2944">
                  <c:v>0.77289999999999992</c:v>
                </c:pt>
                <c:pt idx="2945">
                  <c:v>0.87709999999999866</c:v>
                </c:pt>
                <c:pt idx="2946">
                  <c:v>0.79999999999999716</c:v>
                </c:pt>
                <c:pt idx="2947">
                  <c:v>0.7937999999999974</c:v>
                </c:pt>
                <c:pt idx="2948">
                  <c:v>0.78130000000000166</c:v>
                </c:pt>
                <c:pt idx="2949">
                  <c:v>0.7312999999999974</c:v>
                </c:pt>
                <c:pt idx="2950">
                  <c:v>0.72290000000000276</c:v>
                </c:pt>
                <c:pt idx="2951">
                  <c:v>0.74380000000000024</c:v>
                </c:pt>
                <c:pt idx="2952">
                  <c:v>0.76670000000000016</c:v>
                </c:pt>
                <c:pt idx="2953">
                  <c:v>0.7312999999999974</c:v>
                </c:pt>
                <c:pt idx="2954">
                  <c:v>0.65630000000000166</c:v>
                </c:pt>
                <c:pt idx="2955">
                  <c:v>0.64999999999999858</c:v>
                </c:pt>
                <c:pt idx="2956">
                  <c:v>0.63329999999999842</c:v>
                </c:pt>
                <c:pt idx="2957">
                  <c:v>0.54169999999999874</c:v>
                </c:pt>
                <c:pt idx="2958">
                  <c:v>0.59790000000000276</c:v>
                </c:pt>
                <c:pt idx="2959">
                  <c:v>0.4853999999999985</c:v>
                </c:pt>
                <c:pt idx="2960">
                  <c:v>0.408299999999997</c:v>
                </c:pt>
                <c:pt idx="2961">
                  <c:v>0.37290000000000134</c:v>
                </c:pt>
                <c:pt idx="2962">
                  <c:v>0.33749999999999858</c:v>
                </c:pt>
                <c:pt idx="2963">
                  <c:v>0.33330000000000126</c:v>
                </c:pt>
                <c:pt idx="2964">
                  <c:v>0.37919999999999732</c:v>
                </c:pt>
                <c:pt idx="2965">
                  <c:v>0.37919999999999732</c:v>
                </c:pt>
                <c:pt idx="2966">
                  <c:v>0.31869999999999976</c:v>
                </c:pt>
                <c:pt idx="2967">
                  <c:v>0.404200000000003</c:v>
                </c:pt>
                <c:pt idx="2968">
                  <c:v>0.404200000000003</c:v>
                </c:pt>
                <c:pt idx="2969">
                  <c:v>0.40209999999999724</c:v>
                </c:pt>
                <c:pt idx="2970">
                  <c:v>0.45000000000000284</c:v>
                </c:pt>
                <c:pt idx="2971">
                  <c:v>0.44169999999999732</c:v>
                </c:pt>
                <c:pt idx="2972">
                  <c:v>0.39999999999999858</c:v>
                </c:pt>
                <c:pt idx="2973">
                  <c:v>0.37080000000000268</c:v>
                </c:pt>
                <c:pt idx="2974">
                  <c:v>0.33539999999999992</c:v>
                </c:pt>
                <c:pt idx="2975">
                  <c:v>0.35419999999999874</c:v>
                </c:pt>
                <c:pt idx="2976">
                  <c:v>0.39170000000000016</c:v>
                </c:pt>
                <c:pt idx="2977">
                  <c:v>0.37290000000000134</c:v>
                </c:pt>
                <c:pt idx="2978">
                  <c:v>0.38329999999999842</c:v>
                </c:pt>
                <c:pt idx="2979">
                  <c:v>0.44579999999999842</c:v>
                </c:pt>
                <c:pt idx="2980">
                  <c:v>0.39170000000000016</c:v>
                </c:pt>
                <c:pt idx="2981">
                  <c:v>0.38750000000000284</c:v>
                </c:pt>
                <c:pt idx="2982">
                  <c:v>0.33749999999999858</c:v>
                </c:pt>
                <c:pt idx="2983">
                  <c:v>0.41460000000000008</c:v>
                </c:pt>
                <c:pt idx="2984">
                  <c:v>0.36670000000000158</c:v>
                </c:pt>
                <c:pt idx="2985">
                  <c:v>0.30630000000000024</c:v>
                </c:pt>
                <c:pt idx="2986">
                  <c:v>0.375</c:v>
                </c:pt>
                <c:pt idx="2987">
                  <c:v>0.25829999999999842</c:v>
                </c:pt>
                <c:pt idx="2988">
                  <c:v>0.26250000000000284</c:v>
                </c:pt>
                <c:pt idx="2989">
                  <c:v>0.23329999999999984</c:v>
                </c:pt>
                <c:pt idx="2990">
                  <c:v>0.25419999999999732</c:v>
                </c:pt>
                <c:pt idx="2991">
                  <c:v>0.23749999999999716</c:v>
                </c:pt>
                <c:pt idx="2992">
                  <c:v>0.25619999999999976</c:v>
                </c:pt>
                <c:pt idx="2993">
                  <c:v>0.20420000000000016</c:v>
                </c:pt>
                <c:pt idx="2994">
                  <c:v>0.27499999999999858</c:v>
                </c:pt>
                <c:pt idx="2995">
                  <c:v>0.31040000000000134</c:v>
                </c:pt>
                <c:pt idx="2996">
                  <c:v>0.29579999999999984</c:v>
                </c:pt>
                <c:pt idx="2997">
                  <c:v>0.31040000000000134</c:v>
                </c:pt>
                <c:pt idx="2998">
                  <c:v>0.3271000000000015</c:v>
                </c:pt>
                <c:pt idx="2999">
                  <c:v>0.43130000000000024</c:v>
                </c:pt>
                <c:pt idx="3000">
                  <c:v>0.31040000000000134</c:v>
                </c:pt>
                <c:pt idx="3001">
                  <c:v>0.18330000000000268</c:v>
                </c:pt>
                <c:pt idx="3002">
                  <c:v>0.33330000000000126</c:v>
                </c:pt>
                <c:pt idx="3003">
                  <c:v>0.66040000000000276</c:v>
                </c:pt>
                <c:pt idx="3004">
                  <c:v>0.64580000000000126</c:v>
                </c:pt>
                <c:pt idx="3005">
                  <c:v>0.67920000000000158</c:v>
                </c:pt>
                <c:pt idx="3006">
                  <c:v>0.82920000000000016</c:v>
                </c:pt>
                <c:pt idx="3007">
                  <c:v>0.63119999999999976</c:v>
                </c:pt>
                <c:pt idx="3008">
                  <c:v>0.31040000000000134</c:v>
                </c:pt>
                <c:pt idx="3009">
                  <c:v>0.30630000000000024</c:v>
                </c:pt>
                <c:pt idx="3010">
                  <c:v>0.30210000000000292</c:v>
                </c:pt>
                <c:pt idx="3011">
                  <c:v>0.24380000000000024</c:v>
                </c:pt>
                <c:pt idx="3012">
                  <c:v>0.28960000000000008</c:v>
                </c:pt>
                <c:pt idx="3013">
                  <c:v>0.21459999999999724</c:v>
                </c:pt>
                <c:pt idx="3014">
                  <c:v>0.18540000000000134</c:v>
                </c:pt>
                <c:pt idx="3015">
                  <c:v>0.18130000000000024</c:v>
                </c:pt>
                <c:pt idx="3016">
                  <c:v>0.18330000000000268</c:v>
                </c:pt>
                <c:pt idx="3017">
                  <c:v>0.21249999999999858</c:v>
                </c:pt>
                <c:pt idx="3018">
                  <c:v>0.30420000000000158</c:v>
                </c:pt>
                <c:pt idx="3019">
                  <c:v>0.29169999999999874</c:v>
                </c:pt>
                <c:pt idx="3020">
                  <c:v>0.1687999999999974</c:v>
                </c:pt>
                <c:pt idx="3021">
                  <c:v>0.2978999999999985</c:v>
                </c:pt>
                <c:pt idx="3022">
                  <c:v>0.19169999999999732</c:v>
                </c:pt>
                <c:pt idx="3023">
                  <c:v>0.220799999999997</c:v>
                </c:pt>
                <c:pt idx="3024">
                  <c:v>0.30420000000000158</c:v>
                </c:pt>
                <c:pt idx="3025">
                  <c:v>0.34380000000000166</c:v>
                </c:pt>
                <c:pt idx="3026">
                  <c:v>0.31669999999999732</c:v>
                </c:pt>
                <c:pt idx="3027">
                  <c:v>0.3937000000000026</c:v>
                </c:pt>
                <c:pt idx="3028">
                  <c:v>0.30630000000000024</c:v>
                </c:pt>
                <c:pt idx="3029">
                  <c:v>0.24790000000000134</c:v>
                </c:pt>
                <c:pt idx="3030">
                  <c:v>0.345799999999997</c:v>
                </c:pt>
                <c:pt idx="3031">
                  <c:v>0.2687000000000026</c:v>
                </c:pt>
                <c:pt idx="3032">
                  <c:v>2.0041999999999973</c:v>
                </c:pt>
                <c:pt idx="3033">
                  <c:v>2.8875000000000028</c:v>
                </c:pt>
                <c:pt idx="3034">
                  <c:v>3.0604000000000013</c:v>
                </c:pt>
                <c:pt idx="3035">
                  <c:v>2.9938000000000002</c:v>
                </c:pt>
                <c:pt idx="3036">
                  <c:v>2.8896000000000015</c:v>
                </c:pt>
                <c:pt idx="3037">
                  <c:v>2.0874999999999986</c:v>
                </c:pt>
                <c:pt idx="3038">
                  <c:v>0.45000000000000284</c:v>
                </c:pt>
                <c:pt idx="3039">
                  <c:v>0.38329999999999842</c:v>
                </c:pt>
                <c:pt idx="3040">
                  <c:v>0.3271000000000015</c:v>
                </c:pt>
                <c:pt idx="3041">
                  <c:v>0.29579999999999984</c:v>
                </c:pt>
                <c:pt idx="3042">
                  <c:v>0.36670000000000158</c:v>
                </c:pt>
                <c:pt idx="3043">
                  <c:v>0.34380000000000166</c:v>
                </c:pt>
                <c:pt idx="3044">
                  <c:v>0.36249999999999716</c:v>
                </c:pt>
                <c:pt idx="3045">
                  <c:v>0.3937000000000026</c:v>
                </c:pt>
                <c:pt idx="3046">
                  <c:v>0.25829999999999842</c:v>
                </c:pt>
                <c:pt idx="3047">
                  <c:v>0.26250000000000284</c:v>
                </c:pt>
                <c:pt idx="3048">
                  <c:v>0.25829999999999842</c:v>
                </c:pt>
                <c:pt idx="3049">
                  <c:v>0.22710000000000008</c:v>
                </c:pt>
                <c:pt idx="3050">
                  <c:v>0.17079999999999984</c:v>
                </c:pt>
                <c:pt idx="3051">
                  <c:v>0.32289999999999708</c:v>
                </c:pt>
                <c:pt idx="3052">
                  <c:v>0.24790000000000134</c:v>
                </c:pt>
                <c:pt idx="3053">
                  <c:v>0.26670000000000016</c:v>
                </c:pt>
                <c:pt idx="3054">
                  <c:v>0.21459999999999724</c:v>
                </c:pt>
                <c:pt idx="3055">
                  <c:v>0.30630000000000024</c:v>
                </c:pt>
                <c:pt idx="3056">
                  <c:v>0.12919999999999732</c:v>
                </c:pt>
                <c:pt idx="3057">
                  <c:v>0.12290000000000134</c:v>
                </c:pt>
                <c:pt idx="3058">
                  <c:v>0.13329999999999842</c:v>
                </c:pt>
                <c:pt idx="3059">
                  <c:v>0.19789999999999708</c:v>
                </c:pt>
                <c:pt idx="3060">
                  <c:v>0.16669999999999874</c:v>
                </c:pt>
                <c:pt idx="3061">
                  <c:v>0.28130000000000166</c:v>
                </c:pt>
                <c:pt idx="3062">
                  <c:v>0.38119999999999976</c:v>
                </c:pt>
                <c:pt idx="3063">
                  <c:v>0.24380000000000024</c:v>
                </c:pt>
                <c:pt idx="3064">
                  <c:v>0.20420000000000016</c:v>
                </c:pt>
                <c:pt idx="3065">
                  <c:v>0.19579999999999842</c:v>
                </c:pt>
                <c:pt idx="3066">
                  <c:v>0.24580000000000268</c:v>
                </c:pt>
                <c:pt idx="3067">
                  <c:v>0.13329999999999842</c:v>
                </c:pt>
                <c:pt idx="3068">
                  <c:v>0.14789999999999992</c:v>
                </c:pt>
                <c:pt idx="3069">
                  <c:v>0.11460000000000292</c:v>
                </c:pt>
                <c:pt idx="3070">
                  <c:v>0.16669999999999874</c:v>
                </c:pt>
                <c:pt idx="3071">
                  <c:v>0.21459999999999724</c:v>
                </c:pt>
                <c:pt idx="3072">
                  <c:v>0.21880000000000166</c:v>
                </c:pt>
                <c:pt idx="3073">
                  <c:v>0.21249999999999858</c:v>
                </c:pt>
                <c:pt idx="3074">
                  <c:v>0.2937999999999974</c:v>
                </c:pt>
                <c:pt idx="3075">
                  <c:v>0.1396000000000015</c:v>
                </c:pt>
                <c:pt idx="3076">
                  <c:v>0.27709999999999724</c:v>
                </c:pt>
                <c:pt idx="3077">
                  <c:v>0.3562999999999974</c:v>
                </c:pt>
                <c:pt idx="3078">
                  <c:v>0.26670000000000016</c:v>
                </c:pt>
                <c:pt idx="3079">
                  <c:v>0.2687000000000026</c:v>
                </c:pt>
                <c:pt idx="3080">
                  <c:v>0.18959999999999866</c:v>
                </c:pt>
                <c:pt idx="3081">
                  <c:v>0.28960000000000008</c:v>
                </c:pt>
                <c:pt idx="3082">
                  <c:v>0.23960000000000292</c:v>
                </c:pt>
                <c:pt idx="3083">
                  <c:v>0.18130000000000024</c:v>
                </c:pt>
                <c:pt idx="3084">
                  <c:v>5.420000000000158E-2</c:v>
                </c:pt>
                <c:pt idx="3085">
                  <c:v>5.6300000000000239E-2</c:v>
                </c:pt>
                <c:pt idx="3086">
                  <c:v>0.16669999999999874</c:v>
                </c:pt>
                <c:pt idx="3087">
                  <c:v>2.7099999999997237E-2</c:v>
                </c:pt>
                <c:pt idx="3088">
                  <c:v>0.1062999999999974</c:v>
                </c:pt>
                <c:pt idx="3089">
                  <c:v>0.27709999999999724</c:v>
                </c:pt>
                <c:pt idx="3090">
                  <c:v>0.23960000000000292</c:v>
                </c:pt>
                <c:pt idx="3091">
                  <c:v>0.16669999999999874</c:v>
                </c:pt>
                <c:pt idx="3092">
                  <c:v>0.14999999999999858</c:v>
                </c:pt>
                <c:pt idx="3093">
                  <c:v>0.15630000000000166</c:v>
                </c:pt>
                <c:pt idx="3094">
                  <c:v>0.20420000000000016</c:v>
                </c:pt>
                <c:pt idx="3095">
                  <c:v>0.29579999999999984</c:v>
                </c:pt>
                <c:pt idx="3096">
                  <c:v>0.47919999999999874</c:v>
                </c:pt>
                <c:pt idx="3097">
                  <c:v>0.45420000000000016</c:v>
                </c:pt>
                <c:pt idx="3098">
                  <c:v>0.42710000000000292</c:v>
                </c:pt>
                <c:pt idx="3099">
                  <c:v>0.408299999999997</c:v>
                </c:pt>
                <c:pt idx="3100">
                  <c:v>0.20000000000000284</c:v>
                </c:pt>
                <c:pt idx="3101">
                  <c:v>0.13750000000000284</c:v>
                </c:pt>
                <c:pt idx="3102">
                  <c:v>0.20000000000000284</c:v>
                </c:pt>
                <c:pt idx="3103">
                  <c:v>0.14580000000000126</c:v>
                </c:pt>
                <c:pt idx="3104">
                  <c:v>0.10419999999999874</c:v>
                </c:pt>
                <c:pt idx="3105">
                  <c:v>0.220799999999997</c:v>
                </c:pt>
                <c:pt idx="3106">
                  <c:v>0.19579999999999842</c:v>
                </c:pt>
                <c:pt idx="3107">
                  <c:v>0.13329999999999842</c:v>
                </c:pt>
                <c:pt idx="3108">
                  <c:v>0.13329999999999842</c:v>
                </c:pt>
                <c:pt idx="3109">
                  <c:v>0.15630000000000166</c:v>
                </c:pt>
                <c:pt idx="3110">
                  <c:v>4.3799999999997397E-2</c:v>
                </c:pt>
                <c:pt idx="3111">
                  <c:v>0.125</c:v>
                </c:pt>
                <c:pt idx="3112">
                  <c:v>0.23960000000000292</c:v>
                </c:pt>
                <c:pt idx="3113">
                  <c:v>0.24380000000000024</c:v>
                </c:pt>
                <c:pt idx="3114">
                  <c:v>0.19369999999999976</c:v>
                </c:pt>
                <c:pt idx="3115">
                  <c:v>0.341700000000003</c:v>
                </c:pt>
                <c:pt idx="3116">
                  <c:v>0.26039999999999708</c:v>
                </c:pt>
                <c:pt idx="3117">
                  <c:v>0.10210000000000008</c:v>
                </c:pt>
                <c:pt idx="3118">
                  <c:v>0.2687000000000026</c:v>
                </c:pt>
                <c:pt idx="3119">
                  <c:v>0.2646000000000015</c:v>
                </c:pt>
                <c:pt idx="3120">
                  <c:v>0.2646000000000015</c:v>
                </c:pt>
                <c:pt idx="3121">
                  <c:v>0.17499999999999716</c:v>
                </c:pt>
                <c:pt idx="3122">
                  <c:v>0.31869999999999976</c:v>
                </c:pt>
                <c:pt idx="3123">
                  <c:v>0.17710000000000292</c:v>
                </c:pt>
                <c:pt idx="3124">
                  <c:v>0.16040000000000276</c:v>
                </c:pt>
                <c:pt idx="3125">
                  <c:v>4.7899999999998499E-2</c:v>
                </c:pt>
                <c:pt idx="3126">
                  <c:v>0.2312999999999974</c:v>
                </c:pt>
                <c:pt idx="3127">
                  <c:v>0.23749999999999716</c:v>
                </c:pt>
                <c:pt idx="3128">
                  <c:v>0.23749999999999716</c:v>
                </c:pt>
                <c:pt idx="3129">
                  <c:v>0.16040000000000276</c:v>
                </c:pt>
                <c:pt idx="3130">
                  <c:v>0.29169999999999874</c:v>
                </c:pt>
                <c:pt idx="3131">
                  <c:v>0.22710000000000008</c:v>
                </c:pt>
                <c:pt idx="3132">
                  <c:v>0.18959999999999866</c:v>
                </c:pt>
                <c:pt idx="3133">
                  <c:v>0.13119999999999976</c:v>
                </c:pt>
                <c:pt idx="3134">
                  <c:v>0.1103999999999985</c:v>
                </c:pt>
                <c:pt idx="3135">
                  <c:v>2.7099999999997237E-2</c:v>
                </c:pt>
                <c:pt idx="3136">
                  <c:v>6.8699999999999761E-2</c:v>
                </c:pt>
                <c:pt idx="3137">
                  <c:v>6.8699999999999761E-2</c:v>
                </c:pt>
                <c:pt idx="3138">
                  <c:v>0.1437000000000026</c:v>
                </c:pt>
                <c:pt idx="3139">
                  <c:v>6.6699999999997317E-2</c:v>
                </c:pt>
                <c:pt idx="3140">
                  <c:v>0.12080000000000268</c:v>
                </c:pt>
                <c:pt idx="3141">
                  <c:v>0.13329999999999842</c:v>
                </c:pt>
                <c:pt idx="3142">
                  <c:v>0.1062999999999974</c:v>
                </c:pt>
                <c:pt idx="3143">
                  <c:v>0.11249999999999716</c:v>
                </c:pt>
                <c:pt idx="3144">
                  <c:v>0.11249999999999716</c:v>
                </c:pt>
                <c:pt idx="3145">
                  <c:v>0.15630000000000166</c:v>
                </c:pt>
                <c:pt idx="3146">
                  <c:v>0.11460000000000292</c:v>
                </c:pt>
                <c:pt idx="3147">
                  <c:v>0.17499999999999716</c:v>
                </c:pt>
                <c:pt idx="3148">
                  <c:v>1.2500000000002842E-2</c:v>
                </c:pt>
                <c:pt idx="3149">
                  <c:v>1.2500000000002842E-2</c:v>
                </c:pt>
                <c:pt idx="3150">
                  <c:v>0.283299999999997</c:v>
                </c:pt>
                <c:pt idx="3151">
                  <c:v>0.35210000000000008</c:v>
                </c:pt>
                <c:pt idx="3152">
                  <c:v>0.34380000000000166</c:v>
                </c:pt>
                <c:pt idx="3153">
                  <c:v>0.32079999999999842</c:v>
                </c:pt>
                <c:pt idx="3154">
                  <c:v>0.28540000000000276</c:v>
                </c:pt>
                <c:pt idx="3155">
                  <c:v>0.2353999999999985</c:v>
                </c:pt>
                <c:pt idx="3156">
                  <c:v>0.12919999999999732</c:v>
                </c:pt>
                <c:pt idx="3157">
                  <c:v>0.14789999999999992</c:v>
                </c:pt>
                <c:pt idx="3158">
                  <c:v>0.20420000000000016</c:v>
                </c:pt>
                <c:pt idx="3159">
                  <c:v>0.15630000000000166</c:v>
                </c:pt>
                <c:pt idx="3160">
                  <c:v>0.216700000000003</c:v>
                </c:pt>
                <c:pt idx="3161">
                  <c:v>0.154200000000003</c:v>
                </c:pt>
                <c:pt idx="3162">
                  <c:v>0.17710000000000292</c:v>
                </c:pt>
                <c:pt idx="3163">
                  <c:v>0.158299999999997</c:v>
                </c:pt>
                <c:pt idx="3164">
                  <c:v>0.18540000000000134</c:v>
                </c:pt>
                <c:pt idx="3165">
                  <c:v>0.16250000000000142</c:v>
                </c:pt>
                <c:pt idx="3166">
                  <c:v>0.14170000000000016</c:v>
                </c:pt>
                <c:pt idx="3167">
                  <c:v>7.7100000000001501E-2</c:v>
                </c:pt>
                <c:pt idx="3168">
                  <c:v>0.12290000000000134</c:v>
                </c:pt>
                <c:pt idx="3169">
                  <c:v>9.380000000000166E-2</c:v>
                </c:pt>
                <c:pt idx="3170">
                  <c:v>0.10419999999999874</c:v>
                </c:pt>
                <c:pt idx="3171">
                  <c:v>3.130000000000166E-2</c:v>
                </c:pt>
                <c:pt idx="3172">
                  <c:v>-5.2100000000002922E-2</c:v>
                </c:pt>
                <c:pt idx="3173">
                  <c:v>-8.539999999999992E-2</c:v>
                </c:pt>
                <c:pt idx="3174">
                  <c:v>-0.16460000000000008</c:v>
                </c:pt>
                <c:pt idx="3175">
                  <c:v>3.960000000000008E-2</c:v>
                </c:pt>
                <c:pt idx="3176">
                  <c:v>0.14170000000000016</c:v>
                </c:pt>
                <c:pt idx="3177">
                  <c:v>0.13119999999999976</c:v>
                </c:pt>
                <c:pt idx="3178">
                  <c:v>6.6699999999997317E-2</c:v>
                </c:pt>
                <c:pt idx="3179">
                  <c:v>0.11249999999999716</c:v>
                </c:pt>
                <c:pt idx="3180">
                  <c:v>9.380000000000166E-2</c:v>
                </c:pt>
                <c:pt idx="3181">
                  <c:v>6.4599999999998658E-2</c:v>
                </c:pt>
                <c:pt idx="3182">
                  <c:v>-2.9200000000003001E-2</c:v>
                </c:pt>
                <c:pt idx="3183">
                  <c:v>-4.5799999999999841E-2</c:v>
                </c:pt>
                <c:pt idx="3184">
                  <c:v>1.8700000000002603E-2</c:v>
                </c:pt>
                <c:pt idx="3185">
                  <c:v>-2.289999999999992E-2</c:v>
                </c:pt>
                <c:pt idx="3186">
                  <c:v>3.960000000000008E-2</c:v>
                </c:pt>
                <c:pt idx="3187">
                  <c:v>7.9200000000000159E-2</c:v>
                </c:pt>
                <c:pt idx="3188">
                  <c:v>9.1700000000003001E-2</c:v>
                </c:pt>
                <c:pt idx="3189">
                  <c:v>0.21039999999999992</c:v>
                </c:pt>
                <c:pt idx="3190">
                  <c:v>0.21039999999999992</c:v>
                </c:pt>
                <c:pt idx="3191">
                  <c:v>0.25209999999999866</c:v>
                </c:pt>
                <c:pt idx="3192">
                  <c:v>0.2353999999999985</c:v>
                </c:pt>
                <c:pt idx="3193">
                  <c:v>0.17710000000000292</c:v>
                </c:pt>
                <c:pt idx="3194">
                  <c:v>0.17920000000000158</c:v>
                </c:pt>
                <c:pt idx="3195">
                  <c:v>0.16460000000000008</c:v>
                </c:pt>
                <c:pt idx="3196">
                  <c:v>0.28750000000000142</c:v>
                </c:pt>
                <c:pt idx="3197">
                  <c:v>0.2687000000000026</c:v>
                </c:pt>
                <c:pt idx="3198">
                  <c:v>0.37080000000000268</c:v>
                </c:pt>
                <c:pt idx="3199">
                  <c:v>0.4521000000000015</c:v>
                </c:pt>
                <c:pt idx="3200">
                  <c:v>0.43130000000000024</c:v>
                </c:pt>
                <c:pt idx="3201">
                  <c:v>0.32079999999999842</c:v>
                </c:pt>
                <c:pt idx="3202">
                  <c:v>0.36460000000000292</c:v>
                </c:pt>
                <c:pt idx="3203">
                  <c:v>0.27080000000000126</c:v>
                </c:pt>
                <c:pt idx="3204">
                  <c:v>0.24170000000000158</c:v>
                </c:pt>
                <c:pt idx="3205">
                  <c:v>0.18330000000000268</c:v>
                </c:pt>
                <c:pt idx="3206">
                  <c:v>0.31869999999999976</c:v>
                </c:pt>
                <c:pt idx="3207">
                  <c:v>0.26039999999999708</c:v>
                </c:pt>
                <c:pt idx="3208">
                  <c:v>0.33539999999999992</c:v>
                </c:pt>
                <c:pt idx="3209">
                  <c:v>0.30420000000000158</c:v>
                </c:pt>
                <c:pt idx="3210">
                  <c:v>0.1437000000000026</c:v>
                </c:pt>
                <c:pt idx="3211">
                  <c:v>-6.1999999999997613E-3</c:v>
                </c:pt>
                <c:pt idx="3212">
                  <c:v>-7.7100000000001501E-2</c:v>
                </c:pt>
                <c:pt idx="3213">
                  <c:v>-0.11670000000000158</c:v>
                </c:pt>
                <c:pt idx="3214">
                  <c:v>-0.14789999999999992</c:v>
                </c:pt>
                <c:pt idx="3215">
                  <c:v>-0.10000000000000142</c:v>
                </c:pt>
                <c:pt idx="3216">
                  <c:v>-3.7500000000001421E-2</c:v>
                </c:pt>
                <c:pt idx="3217">
                  <c:v>3.130000000000166E-2</c:v>
                </c:pt>
                <c:pt idx="3218">
                  <c:v>0.17710000000000292</c:v>
                </c:pt>
                <c:pt idx="3219">
                  <c:v>0.26670000000000016</c:v>
                </c:pt>
                <c:pt idx="3220">
                  <c:v>0.28540000000000276</c:v>
                </c:pt>
                <c:pt idx="3221">
                  <c:v>0.31869999999999976</c:v>
                </c:pt>
                <c:pt idx="3222">
                  <c:v>0.279200000000003</c:v>
                </c:pt>
                <c:pt idx="3223">
                  <c:v>0.21249999999999858</c:v>
                </c:pt>
                <c:pt idx="3224">
                  <c:v>0.1396000000000015</c:v>
                </c:pt>
                <c:pt idx="3225">
                  <c:v>0.12919999999999732</c:v>
                </c:pt>
                <c:pt idx="3226">
                  <c:v>9.380000000000166E-2</c:v>
                </c:pt>
                <c:pt idx="3227">
                  <c:v>0.1103999999999985</c:v>
                </c:pt>
                <c:pt idx="3228">
                  <c:v>0.17079999999999984</c:v>
                </c:pt>
                <c:pt idx="3229">
                  <c:v>0.21039999999999992</c:v>
                </c:pt>
                <c:pt idx="3230">
                  <c:v>0.14170000000000016</c:v>
                </c:pt>
                <c:pt idx="3231">
                  <c:v>0.17079999999999984</c:v>
                </c:pt>
                <c:pt idx="3232">
                  <c:v>0.10829999999999984</c:v>
                </c:pt>
                <c:pt idx="3233">
                  <c:v>8.539999999999992E-2</c:v>
                </c:pt>
                <c:pt idx="3234">
                  <c:v>0.18330000000000268</c:v>
                </c:pt>
                <c:pt idx="3235">
                  <c:v>0.10829999999999984</c:v>
                </c:pt>
                <c:pt idx="3236">
                  <c:v>1.4600000000001501E-2</c:v>
                </c:pt>
                <c:pt idx="3237">
                  <c:v>0.12290000000000134</c:v>
                </c:pt>
                <c:pt idx="3238">
                  <c:v>0.1396000000000015</c:v>
                </c:pt>
                <c:pt idx="3239">
                  <c:v>0.10829999999999984</c:v>
                </c:pt>
                <c:pt idx="3240">
                  <c:v>0.28540000000000276</c:v>
                </c:pt>
                <c:pt idx="3241">
                  <c:v>0.3312000000000026</c:v>
                </c:pt>
                <c:pt idx="3242">
                  <c:v>0.31869999999999976</c:v>
                </c:pt>
                <c:pt idx="3243">
                  <c:v>0.20000000000000284</c:v>
                </c:pt>
                <c:pt idx="3244">
                  <c:v>0.13539999999999708</c:v>
                </c:pt>
                <c:pt idx="3245">
                  <c:v>4.9999999999997158E-2</c:v>
                </c:pt>
                <c:pt idx="3246">
                  <c:v>0.11460000000000292</c:v>
                </c:pt>
                <c:pt idx="3247">
                  <c:v>0.1396000000000015</c:v>
                </c:pt>
                <c:pt idx="3248">
                  <c:v>0.1062999999999974</c:v>
                </c:pt>
                <c:pt idx="3249">
                  <c:v>7.5000000000002842E-2</c:v>
                </c:pt>
                <c:pt idx="3250">
                  <c:v>0.19369999999999976</c:v>
                </c:pt>
                <c:pt idx="3251">
                  <c:v>0.220799999999997</c:v>
                </c:pt>
                <c:pt idx="3252">
                  <c:v>0.1437000000000026</c:v>
                </c:pt>
                <c:pt idx="3253">
                  <c:v>0.18540000000000134</c:v>
                </c:pt>
                <c:pt idx="3254">
                  <c:v>0.22500000000000142</c:v>
                </c:pt>
                <c:pt idx="3255">
                  <c:v>0.25619999999999976</c:v>
                </c:pt>
                <c:pt idx="3256">
                  <c:v>0.25619999999999976</c:v>
                </c:pt>
                <c:pt idx="3257">
                  <c:v>0.2687000000000026</c:v>
                </c:pt>
                <c:pt idx="3258">
                  <c:v>0.12080000000000268</c:v>
                </c:pt>
                <c:pt idx="3259">
                  <c:v>0.30830000000000268</c:v>
                </c:pt>
                <c:pt idx="3260">
                  <c:v>0.1687999999999974</c:v>
                </c:pt>
                <c:pt idx="3261">
                  <c:v>4.7899999999998499E-2</c:v>
                </c:pt>
                <c:pt idx="3262">
                  <c:v>3.3299999999996999E-2</c:v>
                </c:pt>
                <c:pt idx="3263">
                  <c:v>8.2999999999984198E-3</c:v>
                </c:pt>
                <c:pt idx="3264">
                  <c:v>-8.7499999999998579E-2</c:v>
                </c:pt>
                <c:pt idx="3265">
                  <c:v>-9.369999999999834E-2</c:v>
                </c:pt>
                <c:pt idx="3266">
                  <c:v>-7.7100000000001501E-2</c:v>
                </c:pt>
                <c:pt idx="3267">
                  <c:v>-6.8699999999999761E-2</c:v>
                </c:pt>
                <c:pt idx="3268">
                  <c:v>1.6700000000000159E-2</c:v>
                </c:pt>
                <c:pt idx="3269">
                  <c:v>-2.0999999999986585E-3</c:v>
                </c:pt>
                <c:pt idx="3270">
                  <c:v>9.5799999999996999E-2</c:v>
                </c:pt>
                <c:pt idx="3271">
                  <c:v>0.14170000000000016</c:v>
                </c:pt>
                <c:pt idx="3272">
                  <c:v>0.38329999999999842</c:v>
                </c:pt>
                <c:pt idx="3273">
                  <c:v>0.591700000000003</c:v>
                </c:pt>
                <c:pt idx="3274">
                  <c:v>0.86460000000000292</c:v>
                </c:pt>
                <c:pt idx="3275">
                  <c:v>0.96880000000000166</c:v>
                </c:pt>
                <c:pt idx="3276">
                  <c:v>1.0187000000000026</c:v>
                </c:pt>
                <c:pt idx="3277">
                  <c:v>1.0542000000000016</c:v>
                </c:pt>
                <c:pt idx="3278">
                  <c:v>0.96039999999999992</c:v>
                </c:pt>
                <c:pt idx="3279">
                  <c:v>0.84380000000000166</c:v>
                </c:pt>
                <c:pt idx="3280">
                  <c:v>0.73960000000000292</c:v>
                </c:pt>
                <c:pt idx="3281">
                  <c:v>0.72500000000000142</c:v>
                </c:pt>
                <c:pt idx="3282">
                  <c:v>0.716700000000003</c:v>
                </c:pt>
                <c:pt idx="3283">
                  <c:v>0.74790000000000134</c:v>
                </c:pt>
                <c:pt idx="3284">
                  <c:v>0.78130000000000166</c:v>
                </c:pt>
                <c:pt idx="3285">
                  <c:v>0.7646000000000015</c:v>
                </c:pt>
                <c:pt idx="3286">
                  <c:v>0.80210000000000292</c:v>
                </c:pt>
                <c:pt idx="3287">
                  <c:v>0.85829999999999984</c:v>
                </c:pt>
                <c:pt idx="3288">
                  <c:v>0.908299999999997</c:v>
                </c:pt>
                <c:pt idx="3289">
                  <c:v>1.0437999999999974</c:v>
                </c:pt>
                <c:pt idx="3290">
                  <c:v>1.0228999999999999</c:v>
                </c:pt>
                <c:pt idx="3291">
                  <c:v>1.0499999999999972</c:v>
                </c:pt>
                <c:pt idx="3292">
                  <c:v>0.99790000000000134</c:v>
                </c:pt>
                <c:pt idx="3293">
                  <c:v>0.841700000000003</c:v>
                </c:pt>
                <c:pt idx="3294">
                  <c:v>0.92499999999999716</c:v>
                </c:pt>
                <c:pt idx="3295">
                  <c:v>1.0082999999999984</c:v>
                </c:pt>
                <c:pt idx="3296">
                  <c:v>0.96459999999999724</c:v>
                </c:pt>
                <c:pt idx="3297">
                  <c:v>0.96880000000000166</c:v>
                </c:pt>
                <c:pt idx="3298">
                  <c:v>1</c:v>
                </c:pt>
                <c:pt idx="3299">
                  <c:v>0.91250000000000142</c:v>
                </c:pt>
                <c:pt idx="3300">
                  <c:v>0.8312000000000026</c:v>
                </c:pt>
                <c:pt idx="3301">
                  <c:v>0.86249999999999716</c:v>
                </c:pt>
                <c:pt idx="3302">
                  <c:v>0.966700000000003</c:v>
                </c:pt>
                <c:pt idx="3303">
                  <c:v>0.91460000000000008</c:v>
                </c:pt>
                <c:pt idx="3304">
                  <c:v>0.908299999999997</c:v>
                </c:pt>
                <c:pt idx="3305">
                  <c:v>0.90630000000000166</c:v>
                </c:pt>
                <c:pt idx="3306">
                  <c:v>0.94169999999999732</c:v>
                </c:pt>
                <c:pt idx="3307">
                  <c:v>0.93130000000000024</c:v>
                </c:pt>
                <c:pt idx="3308">
                  <c:v>1.0125000000000028</c:v>
                </c:pt>
                <c:pt idx="3309">
                  <c:v>1.0604000000000013</c:v>
                </c:pt>
                <c:pt idx="3310">
                  <c:v>1.0542000000000016</c:v>
                </c:pt>
                <c:pt idx="3311">
                  <c:v>0.99580000000000268</c:v>
                </c:pt>
                <c:pt idx="3312">
                  <c:v>0.97710000000000008</c:v>
                </c:pt>
                <c:pt idx="3313">
                  <c:v>0.87709999999999866</c:v>
                </c:pt>
                <c:pt idx="3314">
                  <c:v>0.89580000000000126</c:v>
                </c:pt>
                <c:pt idx="3315">
                  <c:v>0.90630000000000166</c:v>
                </c:pt>
                <c:pt idx="3316">
                  <c:v>0.93330000000000268</c:v>
                </c:pt>
                <c:pt idx="3317">
                  <c:v>0.908299999999997</c:v>
                </c:pt>
                <c:pt idx="3318">
                  <c:v>0.96039999999999992</c:v>
                </c:pt>
                <c:pt idx="3319">
                  <c:v>0.97919999999999874</c:v>
                </c:pt>
                <c:pt idx="3320">
                  <c:v>0.99170000000000158</c:v>
                </c:pt>
                <c:pt idx="3321">
                  <c:v>1.0146000000000015</c:v>
                </c:pt>
                <c:pt idx="3322">
                  <c:v>1.0354000000000028</c:v>
                </c:pt>
                <c:pt idx="3323">
                  <c:v>0.98329999999999984</c:v>
                </c:pt>
                <c:pt idx="3324">
                  <c:v>0.94579999999999842</c:v>
                </c:pt>
                <c:pt idx="3325">
                  <c:v>0.966700000000003</c:v>
                </c:pt>
                <c:pt idx="3326">
                  <c:v>0.90209999999999724</c:v>
                </c:pt>
                <c:pt idx="3327">
                  <c:v>0.93959999999999866</c:v>
                </c:pt>
                <c:pt idx="3328">
                  <c:v>0.9228999999999985</c:v>
                </c:pt>
                <c:pt idx="3329">
                  <c:v>0.875</c:v>
                </c:pt>
                <c:pt idx="3330">
                  <c:v>0.83330000000000126</c:v>
                </c:pt>
                <c:pt idx="3331">
                  <c:v>0.85829999999999984</c:v>
                </c:pt>
                <c:pt idx="3332">
                  <c:v>0.82289999999999708</c:v>
                </c:pt>
                <c:pt idx="3333">
                  <c:v>0.7937999999999974</c:v>
                </c:pt>
                <c:pt idx="3334">
                  <c:v>0.8603999999999985</c:v>
                </c:pt>
                <c:pt idx="3335">
                  <c:v>0.71459999999999724</c:v>
                </c:pt>
                <c:pt idx="3336">
                  <c:v>0.62709999999999866</c:v>
                </c:pt>
                <c:pt idx="3337">
                  <c:v>0.72290000000000276</c:v>
                </c:pt>
                <c:pt idx="3338">
                  <c:v>0.75829999999999842</c:v>
                </c:pt>
                <c:pt idx="3339">
                  <c:v>0.87919999999999732</c:v>
                </c:pt>
                <c:pt idx="3340">
                  <c:v>0.92499999999999716</c:v>
                </c:pt>
                <c:pt idx="3341">
                  <c:v>0.92710000000000292</c:v>
                </c:pt>
                <c:pt idx="3342">
                  <c:v>0.89580000000000126</c:v>
                </c:pt>
                <c:pt idx="3343">
                  <c:v>0.9521000000000015</c:v>
                </c:pt>
                <c:pt idx="3344">
                  <c:v>0.90209999999999724</c:v>
                </c:pt>
                <c:pt idx="3345">
                  <c:v>0.9228999999999985</c:v>
                </c:pt>
                <c:pt idx="3346">
                  <c:v>0.84790000000000276</c:v>
                </c:pt>
                <c:pt idx="3347">
                  <c:v>0.83330000000000126</c:v>
                </c:pt>
                <c:pt idx="3348">
                  <c:v>0.81040000000000134</c:v>
                </c:pt>
                <c:pt idx="3349">
                  <c:v>0.8125</c:v>
                </c:pt>
                <c:pt idx="3350">
                  <c:v>0.7021000000000015</c:v>
                </c:pt>
                <c:pt idx="3351">
                  <c:v>0.75419999999999732</c:v>
                </c:pt>
                <c:pt idx="3352">
                  <c:v>0.71249999999999858</c:v>
                </c:pt>
                <c:pt idx="3353">
                  <c:v>0.69579999999999842</c:v>
                </c:pt>
                <c:pt idx="3354">
                  <c:v>0.69789999999999708</c:v>
                </c:pt>
                <c:pt idx="3355">
                  <c:v>0.84790000000000276</c:v>
                </c:pt>
                <c:pt idx="3356">
                  <c:v>0.88539999999999708</c:v>
                </c:pt>
                <c:pt idx="3357">
                  <c:v>1</c:v>
                </c:pt>
                <c:pt idx="3358">
                  <c:v>0.81040000000000134</c:v>
                </c:pt>
                <c:pt idx="3359">
                  <c:v>0.80630000000000024</c:v>
                </c:pt>
                <c:pt idx="3360">
                  <c:v>0.71039999999999992</c:v>
                </c:pt>
                <c:pt idx="3361">
                  <c:v>0.779200000000003</c:v>
                </c:pt>
                <c:pt idx="3362">
                  <c:v>0.716700000000003</c:v>
                </c:pt>
                <c:pt idx="3363">
                  <c:v>0.76039999999999708</c:v>
                </c:pt>
                <c:pt idx="3364">
                  <c:v>0.82289999999999708</c:v>
                </c:pt>
                <c:pt idx="3365">
                  <c:v>0.88539999999999708</c:v>
                </c:pt>
                <c:pt idx="3366">
                  <c:v>0.89170000000000016</c:v>
                </c:pt>
                <c:pt idx="3367">
                  <c:v>0.88750000000000284</c:v>
                </c:pt>
                <c:pt idx="3368">
                  <c:v>0.8312000000000026</c:v>
                </c:pt>
                <c:pt idx="3369">
                  <c:v>0.90630000000000166</c:v>
                </c:pt>
                <c:pt idx="3370">
                  <c:v>0.908299999999997</c:v>
                </c:pt>
                <c:pt idx="3371">
                  <c:v>1.1499999999999986</c:v>
                </c:pt>
                <c:pt idx="3372">
                  <c:v>1.2103999999999999</c:v>
                </c:pt>
                <c:pt idx="3373">
                  <c:v>1.2021000000000015</c:v>
                </c:pt>
                <c:pt idx="3374">
                  <c:v>0.82289999999999708</c:v>
                </c:pt>
                <c:pt idx="3375">
                  <c:v>0.82920000000000016</c:v>
                </c:pt>
                <c:pt idx="3376">
                  <c:v>0.7646000000000015</c:v>
                </c:pt>
                <c:pt idx="3377">
                  <c:v>0.75619999999999976</c:v>
                </c:pt>
                <c:pt idx="3378">
                  <c:v>0.75209999999999866</c:v>
                </c:pt>
                <c:pt idx="3379">
                  <c:v>0.67920000000000158</c:v>
                </c:pt>
                <c:pt idx="3380">
                  <c:v>0.68330000000000268</c:v>
                </c:pt>
                <c:pt idx="3381">
                  <c:v>0.66250000000000142</c:v>
                </c:pt>
                <c:pt idx="3382">
                  <c:v>0.61880000000000024</c:v>
                </c:pt>
                <c:pt idx="3383">
                  <c:v>0.61460000000000292</c:v>
                </c:pt>
                <c:pt idx="3384">
                  <c:v>0.56669999999999732</c:v>
                </c:pt>
                <c:pt idx="3385">
                  <c:v>0.54579999999999984</c:v>
                </c:pt>
                <c:pt idx="3386">
                  <c:v>0.61670000000000158</c:v>
                </c:pt>
                <c:pt idx="3387">
                  <c:v>0.654200000000003</c:v>
                </c:pt>
                <c:pt idx="3388">
                  <c:v>0.67079999999999984</c:v>
                </c:pt>
                <c:pt idx="3389">
                  <c:v>0.71039999999999992</c:v>
                </c:pt>
                <c:pt idx="3390">
                  <c:v>0.69579999999999842</c:v>
                </c:pt>
                <c:pt idx="3391">
                  <c:v>0.63539999999999708</c:v>
                </c:pt>
                <c:pt idx="3392">
                  <c:v>0.68540000000000134</c:v>
                </c:pt>
                <c:pt idx="3393">
                  <c:v>0.74170000000000158</c:v>
                </c:pt>
                <c:pt idx="3394">
                  <c:v>0.7312999999999974</c:v>
                </c:pt>
                <c:pt idx="3395">
                  <c:v>0.72290000000000276</c:v>
                </c:pt>
                <c:pt idx="3396">
                  <c:v>0.7937999999999974</c:v>
                </c:pt>
                <c:pt idx="3397">
                  <c:v>0.73329999999999984</c:v>
                </c:pt>
                <c:pt idx="3398">
                  <c:v>0.71459999999999724</c:v>
                </c:pt>
                <c:pt idx="3399">
                  <c:v>0.81669999999999732</c:v>
                </c:pt>
                <c:pt idx="3400">
                  <c:v>0.716700000000003</c:v>
                </c:pt>
                <c:pt idx="3401">
                  <c:v>0.720799999999997</c:v>
                </c:pt>
                <c:pt idx="3402">
                  <c:v>0.66669999999999874</c:v>
                </c:pt>
                <c:pt idx="3403">
                  <c:v>0.57920000000000016</c:v>
                </c:pt>
                <c:pt idx="3404">
                  <c:v>0.6062999999999974</c:v>
                </c:pt>
                <c:pt idx="3405">
                  <c:v>0.76250000000000284</c:v>
                </c:pt>
                <c:pt idx="3406">
                  <c:v>0.80210000000000292</c:v>
                </c:pt>
                <c:pt idx="3407">
                  <c:v>0.82079999999999842</c:v>
                </c:pt>
                <c:pt idx="3408">
                  <c:v>0.76039999999999708</c:v>
                </c:pt>
                <c:pt idx="3409">
                  <c:v>0.7353999999999985</c:v>
                </c:pt>
                <c:pt idx="3410">
                  <c:v>0.70830000000000126</c:v>
                </c:pt>
                <c:pt idx="3411">
                  <c:v>0.72710000000000008</c:v>
                </c:pt>
                <c:pt idx="3412">
                  <c:v>0.7312999999999974</c:v>
                </c:pt>
                <c:pt idx="3413">
                  <c:v>0.73960000000000292</c:v>
                </c:pt>
                <c:pt idx="3414">
                  <c:v>0.67710000000000292</c:v>
                </c:pt>
                <c:pt idx="3415">
                  <c:v>0.72710000000000008</c:v>
                </c:pt>
                <c:pt idx="3416">
                  <c:v>0.75619999999999976</c:v>
                </c:pt>
                <c:pt idx="3417">
                  <c:v>0.69369999999999976</c:v>
                </c:pt>
                <c:pt idx="3418">
                  <c:v>0.78130000000000166</c:v>
                </c:pt>
                <c:pt idx="3419">
                  <c:v>0.75419999999999732</c:v>
                </c:pt>
                <c:pt idx="3420">
                  <c:v>0.77289999999999992</c:v>
                </c:pt>
                <c:pt idx="3421">
                  <c:v>0.71039999999999992</c:v>
                </c:pt>
                <c:pt idx="3422">
                  <c:v>0.60210000000000008</c:v>
                </c:pt>
                <c:pt idx="3423">
                  <c:v>0.58330000000000126</c:v>
                </c:pt>
                <c:pt idx="3424">
                  <c:v>0.53130000000000166</c:v>
                </c:pt>
                <c:pt idx="3425">
                  <c:v>0.58330000000000126</c:v>
                </c:pt>
                <c:pt idx="3426">
                  <c:v>0.60000000000000142</c:v>
                </c:pt>
                <c:pt idx="3427">
                  <c:v>0.59790000000000276</c:v>
                </c:pt>
                <c:pt idx="3428">
                  <c:v>0.60419999999999874</c:v>
                </c:pt>
                <c:pt idx="3429">
                  <c:v>0.658299999999997</c:v>
                </c:pt>
                <c:pt idx="3430">
                  <c:v>0.7062000000000026</c:v>
                </c:pt>
                <c:pt idx="3431">
                  <c:v>0.6437000000000026</c:v>
                </c:pt>
                <c:pt idx="3432">
                  <c:v>0.60210000000000008</c:v>
                </c:pt>
                <c:pt idx="3433">
                  <c:v>0.56459999999999866</c:v>
                </c:pt>
                <c:pt idx="3434">
                  <c:v>0.60419999999999874</c:v>
                </c:pt>
                <c:pt idx="3435">
                  <c:v>0.716700000000003</c:v>
                </c:pt>
                <c:pt idx="3436">
                  <c:v>0.80630000000000024</c:v>
                </c:pt>
                <c:pt idx="3437">
                  <c:v>0.83330000000000126</c:v>
                </c:pt>
                <c:pt idx="3438">
                  <c:v>0.75209999999999866</c:v>
                </c:pt>
                <c:pt idx="3439">
                  <c:v>0.625</c:v>
                </c:pt>
                <c:pt idx="3440">
                  <c:v>0.6437000000000026</c:v>
                </c:pt>
                <c:pt idx="3441">
                  <c:v>0.595799999999997</c:v>
                </c:pt>
                <c:pt idx="3442">
                  <c:v>0.57289999999999708</c:v>
                </c:pt>
                <c:pt idx="3443">
                  <c:v>0.54999999999999716</c:v>
                </c:pt>
                <c:pt idx="3444">
                  <c:v>0.61460000000000292</c:v>
                </c:pt>
                <c:pt idx="3445">
                  <c:v>0.58539999999999992</c:v>
                </c:pt>
                <c:pt idx="3446">
                  <c:v>0.64580000000000126</c:v>
                </c:pt>
                <c:pt idx="3447">
                  <c:v>0.71249999999999858</c:v>
                </c:pt>
                <c:pt idx="3448">
                  <c:v>0.73749999999999716</c:v>
                </c:pt>
                <c:pt idx="3449">
                  <c:v>0.6103999999999985</c:v>
                </c:pt>
                <c:pt idx="3450">
                  <c:v>0.5812000000000026</c:v>
                </c:pt>
                <c:pt idx="3451">
                  <c:v>0.533299999999997</c:v>
                </c:pt>
                <c:pt idx="3452">
                  <c:v>0.53130000000000166</c:v>
                </c:pt>
                <c:pt idx="3453">
                  <c:v>0.55210000000000292</c:v>
                </c:pt>
                <c:pt idx="3454">
                  <c:v>0.69579999999999842</c:v>
                </c:pt>
                <c:pt idx="3455">
                  <c:v>0.67710000000000292</c:v>
                </c:pt>
                <c:pt idx="3456">
                  <c:v>0.68330000000000268</c:v>
                </c:pt>
                <c:pt idx="3457">
                  <c:v>0.74380000000000024</c:v>
                </c:pt>
                <c:pt idx="3458">
                  <c:v>0.70000000000000284</c:v>
                </c:pt>
                <c:pt idx="3459">
                  <c:v>0.59380000000000166</c:v>
                </c:pt>
                <c:pt idx="3460">
                  <c:v>0.6687999999999974</c:v>
                </c:pt>
                <c:pt idx="3461">
                  <c:v>0.55630000000000024</c:v>
                </c:pt>
                <c:pt idx="3462">
                  <c:v>0.6062999999999974</c:v>
                </c:pt>
                <c:pt idx="3463">
                  <c:v>0.58959999999999724</c:v>
                </c:pt>
                <c:pt idx="3464">
                  <c:v>0.64789999999999992</c:v>
                </c:pt>
                <c:pt idx="3465">
                  <c:v>0.71249999999999858</c:v>
                </c:pt>
                <c:pt idx="3466">
                  <c:v>0.67499999999999716</c:v>
                </c:pt>
                <c:pt idx="3467">
                  <c:v>0.60419999999999874</c:v>
                </c:pt>
                <c:pt idx="3468">
                  <c:v>0.58330000000000126</c:v>
                </c:pt>
                <c:pt idx="3469">
                  <c:v>0.7062000000000026</c:v>
                </c:pt>
                <c:pt idx="3470">
                  <c:v>0.67920000000000158</c:v>
                </c:pt>
                <c:pt idx="3471">
                  <c:v>0.82920000000000016</c:v>
                </c:pt>
                <c:pt idx="3472">
                  <c:v>0.75419999999999732</c:v>
                </c:pt>
                <c:pt idx="3473">
                  <c:v>0.72710000000000008</c:v>
                </c:pt>
                <c:pt idx="3474">
                  <c:v>0.70000000000000284</c:v>
                </c:pt>
                <c:pt idx="3475">
                  <c:v>0.654200000000003</c:v>
                </c:pt>
                <c:pt idx="3476">
                  <c:v>0.66669999999999874</c:v>
                </c:pt>
                <c:pt idx="3477">
                  <c:v>0.74580000000000268</c:v>
                </c:pt>
                <c:pt idx="3478">
                  <c:v>0.7021000000000015</c:v>
                </c:pt>
                <c:pt idx="3479">
                  <c:v>0.7062000000000026</c:v>
                </c:pt>
                <c:pt idx="3480">
                  <c:v>0.7353999999999985</c:v>
                </c:pt>
                <c:pt idx="3481">
                  <c:v>0.80630000000000024</c:v>
                </c:pt>
                <c:pt idx="3482">
                  <c:v>0.80420000000000158</c:v>
                </c:pt>
                <c:pt idx="3483">
                  <c:v>0.95420000000000016</c:v>
                </c:pt>
                <c:pt idx="3484">
                  <c:v>0.908299999999997</c:v>
                </c:pt>
                <c:pt idx="3485">
                  <c:v>0.80830000000000268</c:v>
                </c:pt>
                <c:pt idx="3486">
                  <c:v>0.8271000000000015</c:v>
                </c:pt>
                <c:pt idx="3487">
                  <c:v>0.83959999999999724</c:v>
                </c:pt>
                <c:pt idx="3488">
                  <c:v>0.8603999999999985</c:v>
                </c:pt>
                <c:pt idx="3489">
                  <c:v>0.88329999999999842</c:v>
                </c:pt>
                <c:pt idx="3490">
                  <c:v>0.9521000000000015</c:v>
                </c:pt>
                <c:pt idx="3491">
                  <c:v>0.84380000000000166</c:v>
                </c:pt>
                <c:pt idx="3492">
                  <c:v>0.875</c:v>
                </c:pt>
                <c:pt idx="3493">
                  <c:v>0.81669999999999732</c:v>
                </c:pt>
                <c:pt idx="3494">
                  <c:v>0.84380000000000166</c:v>
                </c:pt>
                <c:pt idx="3495">
                  <c:v>0.84790000000000276</c:v>
                </c:pt>
                <c:pt idx="3496">
                  <c:v>0.80420000000000158</c:v>
                </c:pt>
                <c:pt idx="3497">
                  <c:v>0.716700000000003</c:v>
                </c:pt>
                <c:pt idx="3498">
                  <c:v>0.61670000000000158</c:v>
                </c:pt>
                <c:pt idx="3499">
                  <c:v>0.60829999999999984</c:v>
                </c:pt>
                <c:pt idx="3500">
                  <c:v>0.69579999999999842</c:v>
                </c:pt>
                <c:pt idx="3501">
                  <c:v>0.79169999999999874</c:v>
                </c:pt>
                <c:pt idx="3502">
                  <c:v>0.8562999999999974</c:v>
                </c:pt>
                <c:pt idx="3503">
                  <c:v>0.87290000000000134</c:v>
                </c:pt>
                <c:pt idx="3504">
                  <c:v>0.7353999999999985</c:v>
                </c:pt>
                <c:pt idx="3505">
                  <c:v>0.68130000000000024</c:v>
                </c:pt>
                <c:pt idx="3506">
                  <c:v>0.68540000000000134</c:v>
                </c:pt>
                <c:pt idx="3507">
                  <c:v>0.64580000000000126</c:v>
                </c:pt>
                <c:pt idx="3508">
                  <c:v>0.720799999999997</c:v>
                </c:pt>
                <c:pt idx="3509">
                  <c:v>0.7312999999999974</c:v>
                </c:pt>
                <c:pt idx="3510">
                  <c:v>0.77289999999999992</c:v>
                </c:pt>
                <c:pt idx="3511">
                  <c:v>0.73329999999999984</c:v>
                </c:pt>
                <c:pt idx="3512">
                  <c:v>0.68330000000000268</c:v>
                </c:pt>
                <c:pt idx="3513">
                  <c:v>0.62919999999999732</c:v>
                </c:pt>
                <c:pt idx="3514">
                  <c:v>0.63539999999999708</c:v>
                </c:pt>
                <c:pt idx="3515">
                  <c:v>0.66040000000000276</c:v>
                </c:pt>
                <c:pt idx="3516">
                  <c:v>0.658299999999997</c:v>
                </c:pt>
                <c:pt idx="3517">
                  <c:v>0.68330000000000268</c:v>
                </c:pt>
                <c:pt idx="3518">
                  <c:v>0.73749999999999716</c:v>
                </c:pt>
                <c:pt idx="3519">
                  <c:v>0.70830000000000126</c:v>
                </c:pt>
                <c:pt idx="3520">
                  <c:v>0.71249999999999858</c:v>
                </c:pt>
                <c:pt idx="3521">
                  <c:v>0.68540000000000134</c:v>
                </c:pt>
                <c:pt idx="3522">
                  <c:v>0.70830000000000126</c:v>
                </c:pt>
                <c:pt idx="3523">
                  <c:v>0.6687999999999974</c:v>
                </c:pt>
                <c:pt idx="3524">
                  <c:v>0.595799999999997</c:v>
                </c:pt>
                <c:pt idx="3525">
                  <c:v>0.62919999999999732</c:v>
                </c:pt>
                <c:pt idx="3526">
                  <c:v>0.87919999999999732</c:v>
                </c:pt>
                <c:pt idx="3527">
                  <c:v>0.81459999999999866</c:v>
                </c:pt>
                <c:pt idx="3528">
                  <c:v>0.79999999999999716</c:v>
                </c:pt>
                <c:pt idx="3529">
                  <c:v>0.86670000000000158</c:v>
                </c:pt>
                <c:pt idx="3530">
                  <c:v>0.71880000000000166</c:v>
                </c:pt>
                <c:pt idx="3531">
                  <c:v>0.59790000000000276</c:v>
                </c:pt>
                <c:pt idx="3532">
                  <c:v>0.7353999999999985</c:v>
                </c:pt>
                <c:pt idx="3533">
                  <c:v>0.8271000000000015</c:v>
                </c:pt>
                <c:pt idx="3534">
                  <c:v>0.81459999999999866</c:v>
                </c:pt>
                <c:pt idx="3535">
                  <c:v>0.92499999999999716</c:v>
                </c:pt>
                <c:pt idx="3536">
                  <c:v>0.9853999999999985</c:v>
                </c:pt>
                <c:pt idx="3537">
                  <c:v>0.90630000000000166</c:v>
                </c:pt>
                <c:pt idx="3538">
                  <c:v>0.845799999999997</c:v>
                </c:pt>
                <c:pt idx="3539">
                  <c:v>0.66669999999999874</c:v>
                </c:pt>
                <c:pt idx="3540">
                  <c:v>0.69169999999999732</c:v>
                </c:pt>
                <c:pt idx="3541">
                  <c:v>0.61880000000000024</c:v>
                </c:pt>
                <c:pt idx="3542">
                  <c:v>0.64170000000000016</c:v>
                </c:pt>
                <c:pt idx="3543">
                  <c:v>0.60000000000000142</c:v>
                </c:pt>
                <c:pt idx="3544">
                  <c:v>0.56669999999999732</c:v>
                </c:pt>
                <c:pt idx="3545">
                  <c:v>0.62919999999999732</c:v>
                </c:pt>
                <c:pt idx="3546">
                  <c:v>0.67079999999999984</c:v>
                </c:pt>
                <c:pt idx="3547">
                  <c:v>0.58959999999999724</c:v>
                </c:pt>
                <c:pt idx="3548">
                  <c:v>0.46880000000000166</c:v>
                </c:pt>
                <c:pt idx="3549">
                  <c:v>0.46249999999999858</c:v>
                </c:pt>
                <c:pt idx="3550">
                  <c:v>0.40630000000000166</c:v>
                </c:pt>
                <c:pt idx="3551">
                  <c:v>0.48749999999999716</c:v>
                </c:pt>
                <c:pt idx="3552">
                  <c:v>0.63329999999999842</c:v>
                </c:pt>
                <c:pt idx="3553">
                  <c:v>0.7062000000000026</c:v>
                </c:pt>
                <c:pt idx="3554">
                  <c:v>0.75829999999999842</c:v>
                </c:pt>
                <c:pt idx="3555">
                  <c:v>0.8271000000000015</c:v>
                </c:pt>
                <c:pt idx="3556">
                  <c:v>0.81459999999999866</c:v>
                </c:pt>
                <c:pt idx="3557">
                  <c:v>0.81459999999999866</c:v>
                </c:pt>
                <c:pt idx="3558">
                  <c:v>0.68330000000000268</c:v>
                </c:pt>
                <c:pt idx="3559">
                  <c:v>0.63539999999999708</c:v>
                </c:pt>
                <c:pt idx="3560">
                  <c:v>0.53960000000000008</c:v>
                </c:pt>
                <c:pt idx="3561">
                  <c:v>0.529200000000003</c:v>
                </c:pt>
                <c:pt idx="3562">
                  <c:v>0.5146000000000015</c:v>
                </c:pt>
                <c:pt idx="3563">
                  <c:v>0.45830000000000126</c:v>
                </c:pt>
                <c:pt idx="3564">
                  <c:v>0.50619999999999976</c:v>
                </c:pt>
                <c:pt idx="3565">
                  <c:v>0.51250000000000284</c:v>
                </c:pt>
                <c:pt idx="3566">
                  <c:v>0.49170000000000158</c:v>
                </c:pt>
                <c:pt idx="3567">
                  <c:v>0.5</c:v>
                </c:pt>
                <c:pt idx="3568">
                  <c:v>0.49580000000000268</c:v>
                </c:pt>
                <c:pt idx="3569">
                  <c:v>0.46039999999999992</c:v>
                </c:pt>
                <c:pt idx="3570">
                  <c:v>0.408299999999997</c:v>
                </c:pt>
                <c:pt idx="3571">
                  <c:v>0.48960000000000292</c:v>
                </c:pt>
                <c:pt idx="3572">
                  <c:v>0.50619999999999976</c:v>
                </c:pt>
                <c:pt idx="3573">
                  <c:v>0.591700000000003</c:v>
                </c:pt>
                <c:pt idx="3574">
                  <c:v>0.625</c:v>
                </c:pt>
                <c:pt idx="3575">
                  <c:v>0.62709999999999866</c:v>
                </c:pt>
                <c:pt idx="3576">
                  <c:v>0.5812000000000026</c:v>
                </c:pt>
                <c:pt idx="3577">
                  <c:v>0.61460000000000292</c:v>
                </c:pt>
                <c:pt idx="3578">
                  <c:v>0.47290000000000276</c:v>
                </c:pt>
                <c:pt idx="3579">
                  <c:v>0.57079999999999842</c:v>
                </c:pt>
                <c:pt idx="3580">
                  <c:v>0.53130000000000166</c:v>
                </c:pt>
                <c:pt idx="3581">
                  <c:v>0.62080000000000268</c:v>
                </c:pt>
                <c:pt idx="3582">
                  <c:v>0.654200000000003</c:v>
                </c:pt>
                <c:pt idx="3583">
                  <c:v>0.58749999999999858</c:v>
                </c:pt>
                <c:pt idx="3584">
                  <c:v>0.45420000000000016</c:v>
                </c:pt>
                <c:pt idx="3585">
                  <c:v>0.45420000000000016</c:v>
                </c:pt>
                <c:pt idx="3586">
                  <c:v>0.42710000000000292</c:v>
                </c:pt>
                <c:pt idx="3587">
                  <c:v>0.38750000000000284</c:v>
                </c:pt>
                <c:pt idx="3588">
                  <c:v>0.35000000000000142</c:v>
                </c:pt>
                <c:pt idx="3589">
                  <c:v>0.4812999999999974</c:v>
                </c:pt>
                <c:pt idx="3590">
                  <c:v>0.3896000000000015</c:v>
                </c:pt>
                <c:pt idx="3591">
                  <c:v>0.466700000000003</c:v>
                </c:pt>
                <c:pt idx="3592">
                  <c:v>0.46459999999999724</c:v>
                </c:pt>
                <c:pt idx="3593">
                  <c:v>0.45000000000000284</c:v>
                </c:pt>
                <c:pt idx="3594">
                  <c:v>0.5625</c:v>
                </c:pt>
                <c:pt idx="3595">
                  <c:v>0.57289999999999708</c:v>
                </c:pt>
                <c:pt idx="3596">
                  <c:v>0.64170000000000016</c:v>
                </c:pt>
                <c:pt idx="3597">
                  <c:v>0.63329999999999842</c:v>
                </c:pt>
                <c:pt idx="3598">
                  <c:v>0.61460000000000292</c:v>
                </c:pt>
                <c:pt idx="3599">
                  <c:v>0.51039999999999708</c:v>
                </c:pt>
                <c:pt idx="3600">
                  <c:v>0.529200000000003</c:v>
                </c:pt>
                <c:pt idx="3601">
                  <c:v>0.56040000000000134</c:v>
                </c:pt>
                <c:pt idx="3602">
                  <c:v>0.56869999999999976</c:v>
                </c:pt>
                <c:pt idx="3603">
                  <c:v>0.49790000000000134</c:v>
                </c:pt>
                <c:pt idx="3604">
                  <c:v>0.50209999999999866</c:v>
                </c:pt>
                <c:pt idx="3605">
                  <c:v>0.5625</c:v>
                </c:pt>
                <c:pt idx="3606">
                  <c:v>0.52289999999999992</c:v>
                </c:pt>
                <c:pt idx="3607">
                  <c:v>0.50419999999999732</c:v>
                </c:pt>
                <c:pt idx="3608">
                  <c:v>0.58539999999999992</c:v>
                </c:pt>
                <c:pt idx="3609">
                  <c:v>0.66040000000000276</c:v>
                </c:pt>
                <c:pt idx="3610">
                  <c:v>0.60000000000000142</c:v>
                </c:pt>
                <c:pt idx="3611">
                  <c:v>0.5771000000000015</c:v>
                </c:pt>
                <c:pt idx="3612">
                  <c:v>0.6437000000000026</c:v>
                </c:pt>
                <c:pt idx="3613">
                  <c:v>0.66250000000000142</c:v>
                </c:pt>
                <c:pt idx="3614">
                  <c:v>0.75619999999999976</c:v>
                </c:pt>
                <c:pt idx="3615">
                  <c:v>0.72290000000000276</c:v>
                </c:pt>
                <c:pt idx="3616">
                  <c:v>0.7353999999999985</c:v>
                </c:pt>
                <c:pt idx="3617">
                  <c:v>0.76039999999999708</c:v>
                </c:pt>
                <c:pt idx="3618">
                  <c:v>0.74380000000000024</c:v>
                </c:pt>
                <c:pt idx="3619">
                  <c:v>0.73960000000000292</c:v>
                </c:pt>
                <c:pt idx="3620">
                  <c:v>0.73960000000000292</c:v>
                </c:pt>
                <c:pt idx="3621">
                  <c:v>0.81459999999999866</c:v>
                </c:pt>
                <c:pt idx="3622">
                  <c:v>0.77499999999999858</c:v>
                </c:pt>
                <c:pt idx="3623">
                  <c:v>0.72500000000000142</c:v>
                </c:pt>
                <c:pt idx="3624">
                  <c:v>0.716700000000003</c:v>
                </c:pt>
                <c:pt idx="3625">
                  <c:v>0.64170000000000016</c:v>
                </c:pt>
                <c:pt idx="3626">
                  <c:v>0.65209999999999724</c:v>
                </c:pt>
                <c:pt idx="3627">
                  <c:v>0.7062000000000026</c:v>
                </c:pt>
                <c:pt idx="3628">
                  <c:v>0.5478999999999985</c:v>
                </c:pt>
                <c:pt idx="3629">
                  <c:v>0.53960000000000008</c:v>
                </c:pt>
                <c:pt idx="3630">
                  <c:v>0.54169999999999874</c:v>
                </c:pt>
                <c:pt idx="3631">
                  <c:v>0.58749999999999858</c:v>
                </c:pt>
                <c:pt idx="3632">
                  <c:v>0.59380000000000166</c:v>
                </c:pt>
                <c:pt idx="3633">
                  <c:v>0.74580000000000268</c:v>
                </c:pt>
                <c:pt idx="3634">
                  <c:v>0.75829999999999842</c:v>
                </c:pt>
                <c:pt idx="3635">
                  <c:v>0.75209999999999866</c:v>
                </c:pt>
                <c:pt idx="3636">
                  <c:v>0.78130000000000166</c:v>
                </c:pt>
                <c:pt idx="3637">
                  <c:v>0.74790000000000134</c:v>
                </c:pt>
                <c:pt idx="3638">
                  <c:v>0.72500000000000142</c:v>
                </c:pt>
                <c:pt idx="3639">
                  <c:v>0.7021000000000015</c:v>
                </c:pt>
                <c:pt idx="3640">
                  <c:v>0.64999999999999858</c:v>
                </c:pt>
                <c:pt idx="3641">
                  <c:v>0.70000000000000284</c:v>
                </c:pt>
                <c:pt idx="3642">
                  <c:v>0.69789999999999708</c:v>
                </c:pt>
                <c:pt idx="3643">
                  <c:v>0.74170000000000158</c:v>
                </c:pt>
                <c:pt idx="3644">
                  <c:v>0.77499999999999858</c:v>
                </c:pt>
                <c:pt idx="3645">
                  <c:v>0.73329999999999984</c:v>
                </c:pt>
                <c:pt idx="3646">
                  <c:v>0.658299999999997</c:v>
                </c:pt>
                <c:pt idx="3647">
                  <c:v>0.69579999999999842</c:v>
                </c:pt>
                <c:pt idx="3648">
                  <c:v>0.654200000000003</c:v>
                </c:pt>
                <c:pt idx="3649">
                  <c:v>0.68959999999999866</c:v>
                </c:pt>
                <c:pt idx="3650">
                  <c:v>0.66460000000000008</c:v>
                </c:pt>
                <c:pt idx="3651">
                  <c:v>0.62919999999999732</c:v>
                </c:pt>
                <c:pt idx="3652">
                  <c:v>0.57920000000000016</c:v>
                </c:pt>
                <c:pt idx="3653">
                  <c:v>0.529200000000003</c:v>
                </c:pt>
                <c:pt idx="3654">
                  <c:v>0.5</c:v>
                </c:pt>
                <c:pt idx="3655">
                  <c:v>0.52289999999999992</c:v>
                </c:pt>
                <c:pt idx="3656">
                  <c:v>0.66460000000000008</c:v>
                </c:pt>
                <c:pt idx="3657">
                  <c:v>0.66040000000000276</c:v>
                </c:pt>
                <c:pt idx="3658">
                  <c:v>0.69369999999999976</c:v>
                </c:pt>
                <c:pt idx="3659">
                  <c:v>0.67079999999999984</c:v>
                </c:pt>
                <c:pt idx="3660">
                  <c:v>0.64170000000000016</c:v>
                </c:pt>
                <c:pt idx="3661">
                  <c:v>0.5812000000000026</c:v>
                </c:pt>
                <c:pt idx="3662">
                  <c:v>0.64789999999999992</c:v>
                </c:pt>
                <c:pt idx="3663">
                  <c:v>0.68130000000000024</c:v>
                </c:pt>
                <c:pt idx="3664">
                  <c:v>0.75419999999999732</c:v>
                </c:pt>
                <c:pt idx="3665">
                  <c:v>0.7978999999999985</c:v>
                </c:pt>
                <c:pt idx="3666">
                  <c:v>0.76250000000000284</c:v>
                </c:pt>
                <c:pt idx="3667">
                  <c:v>0.7687000000000026</c:v>
                </c:pt>
                <c:pt idx="3668">
                  <c:v>0.720799999999997</c:v>
                </c:pt>
                <c:pt idx="3669">
                  <c:v>0.81869999999999976</c:v>
                </c:pt>
                <c:pt idx="3670">
                  <c:v>0.78960000000000008</c:v>
                </c:pt>
                <c:pt idx="3671">
                  <c:v>0.79169999999999874</c:v>
                </c:pt>
                <c:pt idx="3672">
                  <c:v>0.71249999999999858</c:v>
                </c:pt>
                <c:pt idx="3673">
                  <c:v>0.71880000000000166</c:v>
                </c:pt>
                <c:pt idx="3674">
                  <c:v>0.72710000000000008</c:v>
                </c:pt>
                <c:pt idx="3675">
                  <c:v>0.75619999999999976</c:v>
                </c:pt>
                <c:pt idx="3676">
                  <c:v>0.81669999999999732</c:v>
                </c:pt>
                <c:pt idx="3677">
                  <c:v>0.75419999999999732</c:v>
                </c:pt>
                <c:pt idx="3678">
                  <c:v>0.71039999999999992</c:v>
                </c:pt>
                <c:pt idx="3679">
                  <c:v>0.75829999999999842</c:v>
                </c:pt>
                <c:pt idx="3680">
                  <c:v>0.67710000000000292</c:v>
                </c:pt>
                <c:pt idx="3681">
                  <c:v>0.7062000000000026</c:v>
                </c:pt>
                <c:pt idx="3682">
                  <c:v>0.74580000000000268</c:v>
                </c:pt>
                <c:pt idx="3683">
                  <c:v>0.76250000000000284</c:v>
                </c:pt>
                <c:pt idx="3684">
                  <c:v>0.81459999999999866</c:v>
                </c:pt>
                <c:pt idx="3685">
                  <c:v>0.71249999999999858</c:v>
                </c:pt>
                <c:pt idx="3686">
                  <c:v>0.81869999999999976</c:v>
                </c:pt>
                <c:pt idx="3687">
                  <c:v>0.64170000000000016</c:v>
                </c:pt>
                <c:pt idx="3688">
                  <c:v>0.74170000000000158</c:v>
                </c:pt>
                <c:pt idx="3689">
                  <c:v>0.67079999999999984</c:v>
                </c:pt>
                <c:pt idx="3690">
                  <c:v>0.68330000000000268</c:v>
                </c:pt>
                <c:pt idx="3691">
                  <c:v>0.72919999999999874</c:v>
                </c:pt>
                <c:pt idx="3692">
                  <c:v>0.6875</c:v>
                </c:pt>
                <c:pt idx="3693">
                  <c:v>0.720799999999997</c:v>
                </c:pt>
                <c:pt idx="3694">
                  <c:v>0.76250000000000284</c:v>
                </c:pt>
                <c:pt idx="3695">
                  <c:v>0.61880000000000024</c:v>
                </c:pt>
                <c:pt idx="3696">
                  <c:v>0.47710000000000008</c:v>
                </c:pt>
                <c:pt idx="3697">
                  <c:v>0.56459999999999866</c:v>
                </c:pt>
                <c:pt idx="3698">
                  <c:v>0.53540000000000276</c:v>
                </c:pt>
                <c:pt idx="3699">
                  <c:v>0.58539999999999992</c:v>
                </c:pt>
                <c:pt idx="3700">
                  <c:v>0.60419999999999874</c:v>
                </c:pt>
                <c:pt idx="3701">
                  <c:v>0.69369999999999976</c:v>
                </c:pt>
                <c:pt idx="3702">
                  <c:v>0.8896000000000015</c:v>
                </c:pt>
                <c:pt idx="3703">
                  <c:v>0.82500000000000284</c:v>
                </c:pt>
                <c:pt idx="3704">
                  <c:v>0.82079999999999842</c:v>
                </c:pt>
                <c:pt idx="3705">
                  <c:v>0.65630000000000166</c:v>
                </c:pt>
                <c:pt idx="3706">
                  <c:v>0.73329999999999984</c:v>
                </c:pt>
                <c:pt idx="3707">
                  <c:v>0.80210000000000292</c:v>
                </c:pt>
                <c:pt idx="3708">
                  <c:v>0.89170000000000016</c:v>
                </c:pt>
                <c:pt idx="3709">
                  <c:v>1.2062000000000026</c:v>
                </c:pt>
                <c:pt idx="3710">
                  <c:v>1.3917000000000002</c:v>
                </c:pt>
                <c:pt idx="3711">
                  <c:v>1.595799999999997</c:v>
                </c:pt>
                <c:pt idx="3712">
                  <c:v>2.6666999999999987</c:v>
                </c:pt>
                <c:pt idx="3713">
                  <c:v>3.0375000000000014</c:v>
                </c:pt>
                <c:pt idx="3714">
                  <c:v>3.2896000000000001</c:v>
                </c:pt>
                <c:pt idx="3715">
                  <c:v>2.8083000000000027</c:v>
                </c:pt>
                <c:pt idx="3716">
                  <c:v>2.4729000000000028</c:v>
                </c:pt>
                <c:pt idx="3717">
                  <c:v>1.7916999999999987</c:v>
                </c:pt>
                <c:pt idx="3718">
                  <c:v>1.6707999999999998</c:v>
                </c:pt>
                <c:pt idx="3719">
                  <c:v>1.2374999999999972</c:v>
                </c:pt>
                <c:pt idx="3720">
                  <c:v>1.0249999999999986</c:v>
                </c:pt>
                <c:pt idx="3721">
                  <c:v>0.88329999999999842</c:v>
                </c:pt>
                <c:pt idx="3722">
                  <c:v>0.91460000000000008</c:v>
                </c:pt>
                <c:pt idx="3723">
                  <c:v>0.88539999999999708</c:v>
                </c:pt>
                <c:pt idx="3724">
                  <c:v>0.86249999999999716</c:v>
                </c:pt>
                <c:pt idx="3725">
                  <c:v>0.80210000000000292</c:v>
                </c:pt>
                <c:pt idx="3726">
                  <c:v>0.92499999999999716</c:v>
                </c:pt>
                <c:pt idx="3727">
                  <c:v>0.85000000000000142</c:v>
                </c:pt>
                <c:pt idx="3728">
                  <c:v>0.783299999999997</c:v>
                </c:pt>
                <c:pt idx="3729">
                  <c:v>0.75209999999999866</c:v>
                </c:pt>
                <c:pt idx="3730">
                  <c:v>0.7687000000000026</c:v>
                </c:pt>
                <c:pt idx="3731">
                  <c:v>0.75829999999999842</c:v>
                </c:pt>
                <c:pt idx="3732">
                  <c:v>0.76670000000000016</c:v>
                </c:pt>
                <c:pt idx="3733">
                  <c:v>0.80830000000000268</c:v>
                </c:pt>
                <c:pt idx="3734">
                  <c:v>0.86249999999999716</c:v>
                </c:pt>
                <c:pt idx="3735">
                  <c:v>0.82920000000000016</c:v>
                </c:pt>
                <c:pt idx="3736">
                  <c:v>0.94789999999999708</c:v>
                </c:pt>
                <c:pt idx="3737">
                  <c:v>0.88329999999999842</c:v>
                </c:pt>
                <c:pt idx="3738">
                  <c:v>0.94789999999999708</c:v>
                </c:pt>
                <c:pt idx="3739">
                  <c:v>0.88750000000000284</c:v>
                </c:pt>
                <c:pt idx="3740">
                  <c:v>0.966700000000003</c:v>
                </c:pt>
                <c:pt idx="3741">
                  <c:v>0.87080000000000268</c:v>
                </c:pt>
                <c:pt idx="3742">
                  <c:v>0.94169999999999732</c:v>
                </c:pt>
                <c:pt idx="3743">
                  <c:v>0.84790000000000276</c:v>
                </c:pt>
                <c:pt idx="3744">
                  <c:v>0.8312000000000026</c:v>
                </c:pt>
                <c:pt idx="3745">
                  <c:v>0.76670000000000016</c:v>
                </c:pt>
                <c:pt idx="3746">
                  <c:v>0.6103999999999985</c:v>
                </c:pt>
                <c:pt idx="3747">
                  <c:v>0.66669999999999874</c:v>
                </c:pt>
                <c:pt idx="3748">
                  <c:v>0.73749999999999716</c:v>
                </c:pt>
                <c:pt idx="3749">
                  <c:v>0.69579999999999842</c:v>
                </c:pt>
                <c:pt idx="3750">
                  <c:v>0.7312999999999974</c:v>
                </c:pt>
                <c:pt idx="3751">
                  <c:v>0.84790000000000276</c:v>
                </c:pt>
                <c:pt idx="3752">
                  <c:v>0.86880000000000024</c:v>
                </c:pt>
                <c:pt idx="3753">
                  <c:v>0.78750000000000142</c:v>
                </c:pt>
                <c:pt idx="3754">
                  <c:v>0.76250000000000284</c:v>
                </c:pt>
                <c:pt idx="3755">
                  <c:v>0.82079999999999842</c:v>
                </c:pt>
                <c:pt idx="3756">
                  <c:v>0.83330000000000126</c:v>
                </c:pt>
                <c:pt idx="3757">
                  <c:v>0.78960000000000008</c:v>
                </c:pt>
                <c:pt idx="3758">
                  <c:v>0.97290000000000276</c:v>
                </c:pt>
                <c:pt idx="3759">
                  <c:v>0.81669999999999732</c:v>
                </c:pt>
                <c:pt idx="3760">
                  <c:v>0.72290000000000276</c:v>
                </c:pt>
                <c:pt idx="3761">
                  <c:v>0.74380000000000024</c:v>
                </c:pt>
                <c:pt idx="3762">
                  <c:v>0.70830000000000126</c:v>
                </c:pt>
                <c:pt idx="3763">
                  <c:v>0.69369999999999976</c:v>
                </c:pt>
                <c:pt idx="3764">
                  <c:v>0.75619999999999976</c:v>
                </c:pt>
                <c:pt idx="3765">
                  <c:v>0.75419999999999732</c:v>
                </c:pt>
                <c:pt idx="3766">
                  <c:v>0.7978999999999985</c:v>
                </c:pt>
                <c:pt idx="3767">
                  <c:v>0.71459999999999724</c:v>
                </c:pt>
                <c:pt idx="3768">
                  <c:v>0.78750000000000142</c:v>
                </c:pt>
                <c:pt idx="3769">
                  <c:v>0.85000000000000142</c:v>
                </c:pt>
                <c:pt idx="3770">
                  <c:v>0.845799999999997</c:v>
                </c:pt>
                <c:pt idx="3771">
                  <c:v>0.85000000000000142</c:v>
                </c:pt>
                <c:pt idx="3772">
                  <c:v>1</c:v>
                </c:pt>
                <c:pt idx="3773">
                  <c:v>0.86460000000000292</c:v>
                </c:pt>
                <c:pt idx="3774">
                  <c:v>0.81669999999999732</c:v>
                </c:pt>
                <c:pt idx="3775">
                  <c:v>0.80830000000000268</c:v>
                </c:pt>
                <c:pt idx="3776">
                  <c:v>0.68130000000000024</c:v>
                </c:pt>
                <c:pt idx="3777">
                  <c:v>0.54169999999999874</c:v>
                </c:pt>
                <c:pt idx="3778">
                  <c:v>0.57289999999999708</c:v>
                </c:pt>
                <c:pt idx="3779">
                  <c:v>0.58959999999999724</c:v>
                </c:pt>
                <c:pt idx="3780">
                  <c:v>0.57079999999999842</c:v>
                </c:pt>
                <c:pt idx="3781">
                  <c:v>0.57500000000000284</c:v>
                </c:pt>
                <c:pt idx="3782">
                  <c:v>0.62290000000000134</c:v>
                </c:pt>
                <c:pt idx="3783">
                  <c:v>0.62709999999999866</c:v>
                </c:pt>
                <c:pt idx="3784">
                  <c:v>0.62080000000000268</c:v>
                </c:pt>
                <c:pt idx="3785">
                  <c:v>0.65630000000000166</c:v>
                </c:pt>
                <c:pt idx="3786">
                  <c:v>0.61670000000000158</c:v>
                </c:pt>
                <c:pt idx="3787">
                  <c:v>0.65209999999999724</c:v>
                </c:pt>
                <c:pt idx="3788">
                  <c:v>0.654200000000003</c:v>
                </c:pt>
                <c:pt idx="3789">
                  <c:v>0.64999999999999858</c:v>
                </c:pt>
                <c:pt idx="3790">
                  <c:v>0.60210000000000008</c:v>
                </c:pt>
                <c:pt idx="3791">
                  <c:v>0.51670000000000016</c:v>
                </c:pt>
                <c:pt idx="3792">
                  <c:v>0.53750000000000142</c:v>
                </c:pt>
                <c:pt idx="3793">
                  <c:v>0.595799999999997</c:v>
                </c:pt>
                <c:pt idx="3794">
                  <c:v>0.6062999999999974</c:v>
                </c:pt>
                <c:pt idx="3795">
                  <c:v>0.70420000000000016</c:v>
                </c:pt>
                <c:pt idx="3796">
                  <c:v>0.62290000000000134</c:v>
                </c:pt>
                <c:pt idx="3797">
                  <c:v>0.5812000000000026</c:v>
                </c:pt>
                <c:pt idx="3798">
                  <c:v>0.64789999999999992</c:v>
                </c:pt>
                <c:pt idx="3799">
                  <c:v>0.55420000000000158</c:v>
                </c:pt>
                <c:pt idx="3800">
                  <c:v>0.68130000000000024</c:v>
                </c:pt>
                <c:pt idx="3801">
                  <c:v>0.66040000000000276</c:v>
                </c:pt>
                <c:pt idx="3802">
                  <c:v>0.62080000000000268</c:v>
                </c:pt>
                <c:pt idx="3803">
                  <c:v>0.6728999999999985</c:v>
                </c:pt>
                <c:pt idx="3804">
                  <c:v>0.55420000000000158</c:v>
                </c:pt>
                <c:pt idx="3805">
                  <c:v>0.56459999999999866</c:v>
                </c:pt>
                <c:pt idx="3806">
                  <c:v>0.60000000000000142</c:v>
                </c:pt>
                <c:pt idx="3807">
                  <c:v>0.63119999999999976</c:v>
                </c:pt>
                <c:pt idx="3808">
                  <c:v>0.69579999999999842</c:v>
                </c:pt>
                <c:pt idx="3809">
                  <c:v>0.6437000000000026</c:v>
                </c:pt>
                <c:pt idx="3810">
                  <c:v>0.51670000000000016</c:v>
                </c:pt>
                <c:pt idx="3811">
                  <c:v>0.50209999999999866</c:v>
                </c:pt>
                <c:pt idx="3812">
                  <c:v>0.466700000000003</c:v>
                </c:pt>
                <c:pt idx="3813">
                  <c:v>0.41669999999999874</c:v>
                </c:pt>
                <c:pt idx="3814">
                  <c:v>0.4812999999999974</c:v>
                </c:pt>
                <c:pt idx="3815">
                  <c:v>0.50419999999999732</c:v>
                </c:pt>
                <c:pt idx="3816">
                  <c:v>0.5146000000000015</c:v>
                </c:pt>
                <c:pt idx="3817">
                  <c:v>0.5625</c:v>
                </c:pt>
                <c:pt idx="3818">
                  <c:v>0.45830000000000126</c:v>
                </c:pt>
                <c:pt idx="3819">
                  <c:v>0.44369999999999976</c:v>
                </c:pt>
                <c:pt idx="3820">
                  <c:v>0.48329999999999984</c:v>
                </c:pt>
                <c:pt idx="3821">
                  <c:v>0.54169999999999874</c:v>
                </c:pt>
                <c:pt idx="3822">
                  <c:v>0.5812000000000026</c:v>
                </c:pt>
                <c:pt idx="3823">
                  <c:v>0.58330000000000126</c:v>
                </c:pt>
                <c:pt idx="3824">
                  <c:v>0.57289999999999708</c:v>
                </c:pt>
                <c:pt idx="3825">
                  <c:v>0.57920000000000016</c:v>
                </c:pt>
                <c:pt idx="3826">
                  <c:v>0.52709999999999724</c:v>
                </c:pt>
                <c:pt idx="3827">
                  <c:v>0.47500000000000142</c:v>
                </c:pt>
                <c:pt idx="3828">
                  <c:v>0.5187000000000026</c:v>
                </c:pt>
                <c:pt idx="3829">
                  <c:v>0.52289999999999992</c:v>
                </c:pt>
                <c:pt idx="3830">
                  <c:v>0.48960000000000292</c:v>
                </c:pt>
                <c:pt idx="3831">
                  <c:v>0.44369999999999976</c:v>
                </c:pt>
                <c:pt idx="3832">
                  <c:v>0.43540000000000134</c:v>
                </c:pt>
                <c:pt idx="3833">
                  <c:v>0.42499999999999716</c:v>
                </c:pt>
                <c:pt idx="3834">
                  <c:v>0.53130000000000166</c:v>
                </c:pt>
                <c:pt idx="3835">
                  <c:v>0.53130000000000166</c:v>
                </c:pt>
                <c:pt idx="3836">
                  <c:v>0.6437000000000026</c:v>
                </c:pt>
                <c:pt idx="3837">
                  <c:v>0.56669999999999732</c:v>
                </c:pt>
                <c:pt idx="3838">
                  <c:v>0.71459999999999724</c:v>
                </c:pt>
                <c:pt idx="3839">
                  <c:v>0.81869999999999976</c:v>
                </c:pt>
                <c:pt idx="3840">
                  <c:v>0.79169999999999874</c:v>
                </c:pt>
                <c:pt idx="3841">
                  <c:v>0.78540000000000276</c:v>
                </c:pt>
                <c:pt idx="3842">
                  <c:v>0.91250000000000142</c:v>
                </c:pt>
                <c:pt idx="3843">
                  <c:v>0.7978999999999985</c:v>
                </c:pt>
                <c:pt idx="3844">
                  <c:v>0.91040000000000276</c:v>
                </c:pt>
                <c:pt idx="3845">
                  <c:v>0.85829999999999984</c:v>
                </c:pt>
                <c:pt idx="3846">
                  <c:v>0.86460000000000292</c:v>
                </c:pt>
                <c:pt idx="3847">
                  <c:v>0.716700000000003</c:v>
                </c:pt>
                <c:pt idx="3848">
                  <c:v>0.75</c:v>
                </c:pt>
                <c:pt idx="3849">
                  <c:v>0.63329999999999842</c:v>
                </c:pt>
                <c:pt idx="3850">
                  <c:v>0.69369999999999976</c:v>
                </c:pt>
                <c:pt idx="3851">
                  <c:v>0.7062000000000026</c:v>
                </c:pt>
                <c:pt idx="3852">
                  <c:v>0.53750000000000142</c:v>
                </c:pt>
                <c:pt idx="3853">
                  <c:v>0.5146000000000015</c:v>
                </c:pt>
                <c:pt idx="3854">
                  <c:v>0.58330000000000126</c:v>
                </c:pt>
                <c:pt idx="3855">
                  <c:v>0.66250000000000142</c:v>
                </c:pt>
                <c:pt idx="3856">
                  <c:v>0.69369999999999976</c:v>
                </c:pt>
                <c:pt idx="3857">
                  <c:v>0.79579999999999984</c:v>
                </c:pt>
                <c:pt idx="3858">
                  <c:v>0.72919999999999874</c:v>
                </c:pt>
                <c:pt idx="3859">
                  <c:v>0.73960000000000292</c:v>
                </c:pt>
                <c:pt idx="3860">
                  <c:v>0.79169999999999874</c:v>
                </c:pt>
                <c:pt idx="3861">
                  <c:v>0.8271000000000015</c:v>
                </c:pt>
                <c:pt idx="3862">
                  <c:v>0.79579999999999984</c:v>
                </c:pt>
                <c:pt idx="3863">
                  <c:v>0.8562999999999974</c:v>
                </c:pt>
                <c:pt idx="3864">
                  <c:v>0.8312000000000026</c:v>
                </c:pt>
                <c:pt idx="3865">
                  <c:v>0.6396000000000015</c:v>
                </c:pt>
                <c:pt idx="3866">
                  <c:v>0.61880000000000024</c:v>
                </c:pt>
                <c:pt idx="3867">
                  <c:v>0.62290000000000134</c:v>
                </c:pt>
                <c:pt idx="3868">
                  <c:v>0.62709999999999866</c:v>
                </c:pt>
                <c:pt idx="3869">
                  <c:v>0.67710000000000292</c:v>
                </c:pt>
                <c:pt idx="3870">
                  <c:v>0.71880000000000166</c:v>
                </c:pt>
                <c:pt idx="3871">
                  <c:v>0.63750000000000284</c:v>
                </c:pt>
                <c:pt idx="3872">
                  <c:v>0.60829999999999984</c:v>
                </c:pt>
                <c:pt idx="3873">
                  <c:v>0.48960000000000292</c:v>
                </c:pt>
                <c:pt idx="3874">
                  <c:v>0.71249999999999858</c:v>
                </c:pt>
                <c:pt idx="3875">
                  <c:v>0.74790000000000134</c:v>
                </c:pt>
                <c:pt idx="3876">
                  <c:v>0.61249999999999716</c:v>
                </c:pt>
                <c:pt idx="3877">
                  <c:v>0.65209999999999724</c:v>
                </c:pt>
                <c:pt idx="3878">
                  <c:v>0.67710000000000292</c:v>
                </c:pt>
                <c:pt idx="3879">
                  <c:v>0.63539999999999708</c:v>
                </c:pt>
                <c:pt idx="3880">
                  <c:v>0.67920000000000158</c:v>
                </c:pt>
                <c:pt idx="3881">
                  <c:v>0.8312000000000026</c:v>
                </c:pt>
                <c:pt idx="3882">
                  <c:v>0.86670000000000158</c:v>
                </c:pt>
                <c:pt idx="3883">
                  <c:v>0.78750000000000142</c:v>
                </c:pt>
                <c:pt idx="3884">
                  <c:v>0.81040000000000134</c:v>
                </c:pt>
                <c:pt idx="3885">
                  <c:v>0.76039999999999708</c:v>
                </c:pt>
                <c:pt idx="3886">
                  <c:v>0.67710000000000292</c:v>
                </c:pt>
                <c:pt idx="3887">
                  <c:v>0.72500000000000142</c:v>
                </c:pt>
                <c:pt idx="3888">
                  <c:v>0.64999999999999858</c:v>
                </c:pt>
                <c:pt idx="3889">
                  <c:v>0.62919999999999732</c:v>
                </c:pt>
                <c:pt idx="3890">
                  <c:v>0.61249999999999716</c:v>
                </c:pt>
                <c:pt idx="3891">
                  <c:v>0.63119999999999976</c:v>
                </c:pt>
                <c:pt idx="3892">
                  <c:v>0.7312999999999974</c:v>
                </c:pt>
                <c:pt idx="3893">
                  <c:v>0.78750000000000142</c:v>
                </c:pt>
                <c:pt idx="3894">
                  <c:v>0.72710000000000008</c:v>
                </c:pt>
                <c:pt idx="3895">
                  <c:v>0.7021000000000015</c:v>
                </c:pt>
                <c:pt idx="3896">
                  <c:v>0.77289999999999992</c:v>
                </c:pt>
                <c:pt idx="3897">
                  <c:v>0.96880000000000166</c:v>
                </c:pt>
                <c:pt idx="3898">
                  <c:v>0.85210000000000008</c:v>
                </c:pt>
                <c:pt idx="3899">
                  <c:v>0.9228999999999985</c:v>
                </c:pt>
                <c:pt idx="3900">
                  <c:v>0.92079999999999984</c:v>
                </c:pt>
                <c:pt idx="3901">
                  <c:v>0.89999999999999858</c:v>
                </c:pt>
                <c:pt idx="3902">
                  <c:v>0.9562000000000026</c:v>
                </c:pt>
                <c:pt idx="3903">
                  <c:v>1.0771000000000015</c:v>
                </c:pt>
                <c:pt idx="3904">
                  <c:v>1.404200000000003</c:v>
                </c:pt>
                <c:pt idx="3905">
                  <c:v>2.0249999999999986</c:v>
                </c:pt>
                <c:pt idx="3906">
                  <c:v>4.3145999999999987</c:v>
                </c:pt>
                <c:pt idx="3907">
                  <c:v>8.5249999999999986</c:v>
                </c:pt>
                <c:pt idx="3908">
                  <c:v>14.4313</c:v>
                </c:pt>
                <c:pt idx="3909">
                  <c:v>27.002099999999999</c:v>
                </c:pt>
                <c:pt idx="3910">
                  <c:v>44.781300000000002</c:v>
                </c:pt>
                <c:pt idx="3911">
                  <c:v>70.341999999999999</c:v>
                </c:pt>
                <c:pt idx="3912">
                  <c:v>111.363</c:v>
                </c:pt>
                <c:pt idx="3913">
                  <c:v>121.62299999999999</c:v>
                </c:pt>
                <c:pt idx="3914">
                  <c:v>121.62299999999999</c:v>
                </c:pt>
                <c:pt idx="3915">
                  <c:v>99.442000000000007</c:v>
                </c:pt>
                <c:pt idx="3916">
                  <c:v>57.025000000000006</c:v>
                </c:pt>
                <c:pt idx="3917">
                  <c:v>31.197900000000004</c:v>
                </c:pt>
                <c:pt idx="3918">
                  <c:v>15.620800000000003</c:v>
                </c:pt>
                <c:pt idx="3919">
                  <c:v>7.0979000000000028</c:v>
                </c:pt>
                <c:pt idx="3920">
                  <c:v>2.8042000000000016</c:v>
                </c:pt>
                <c:pt idx="3921">
                  <c:v>1.4771000000000001</c:v>
                </c:pt>
                <c:pt idx="3922">
                  <c:v>1.2145999999999972</c:v>
                </c:pt>
                <c:pt idx="3923">
                  <c:v>1.1291999999999973</c:v>
                </c:pt>
                <c:pt idx="3924">
                  <c:v>1.0728999999999971</c:v>
                </c:pt>
                <c:pt idx="3925">
                  <c:v>1.0583000000000027</c:v>
                </c:pt>
                <c:pt idx="3926">
                  <c:v>1.0354000000000028</c:v>
                </c:pt>
                <c:pt idx="3927">
                  <c:v>1.1375000000000028</c:v>
                </c:pt>
                <c:pt idx="3928">
                  <c:v>1.1625000000000014</c:v>
                </c:pt>
                <c:pt idx="3929">
                  <c:v>1.1625000000000014</c:v>
                </c:pt>
                <c:pt idx="3930">
                  <c:v>1.1687999999999974</c:v>
                </c:pt>
                <c:pt idx="3931">
                  <c:v>1.1332999999999984</c:v>
                </c:pt>
                <c:pt idx="3932">
                  <c:v>1.0771000000000015</c:v>
                </c:pt>
                <c:pt idx="3933">
                  <c:v>1.091700000000003</c:v>
                </c:pt>
                <c:pt idx="3934">
                  <c:v>1.0833000000000013</c:v>
                </c:pt>
                <c:pt idx="3935">
                  <c:v>1.0457999999999998</c:v>
                </c:pt>
                <c:pt idx="3936">
                  <c:v>0.96459999999999724</c:v>
                </c:pt>
                <c:pt idx="3937">
                  <c:v>0.90630000000000166</c:v>
                </c:pt>
                <c:pt idx="3938">
                  <c:v>0.87709999999999866</c:v>
                </c:pt>
                <c:pt idx="3939">
                  <c:v>0.81669999999999732</c:v>
                </c:pt>
                <c:pt idx="3940">
                  <c:v>0.80210000000000292</c:v>
                </c:pt>
                <c:pt idx="3941">
                  <c:v>0.7062000000000026</c:v>
                </c:pt>
                <c:pt idx="3942">
                  <c:v>0.76670000000000016</c:v>
                </c:pt>
                <c:pt idx="3943">
                  <c:v>0.7646000000000015</c:v>
                </c:pt>
                <c:pt idx="3944">
                  <c:v>0.7353999999999985</c:v>
                </c:pt>
                <c:pt idx="3945">
                  <c:v>0.7646000000000015</c:v>
                </c:pt>
                <c:pt idx="3946">
                  <c:v>0.74170000000000158</c:v>
                </c:pt>
                <c:pt idx="3947">
                  <c:v>0.68330000000000268</c:v>
                </c:pt>
                <c:pt idx="3948">
                  <c:v>0.69169999999999732</c:v>
                </c:pt>
                <c:pt idx="3949">
                  <c:v>0.76250000000000284</c:v>
                </c:pt>
                <c:pt idx="3950">
                  <c:v>0.8271000000000015</c:v>
                </c:pt>
                <c:pt idx="3951">
                  <c:v>0.78540000000000276</c:v>
                </c:pt>
                <c:pt idx="3952">
                  <c:v>1.220799999999997</c:v>
                </c:pt>
                <c:pt idx="3953">
                  <c:v>1.2957999999999998</c:v>
                </c:pt>
                <c:pt idx="3954">
                  <c:v>1.3083000000000027</c:v>
                </c:pt>
                <c:pt idx="3955">
                  <c:v>0.68130000000000024</c:v>
                </c:pt>
                <c:pt idx="3956">
                  <c:v>0.67079999999999984</c:v>
                </c:pt>
                <c:pt idx="3957">
                  <c:v>0.78750000000000142</c:v>
                </c:pt>
                <c:pt idx="3958">
                  <c:v>0.91460000000000008</c:v>
                </c:pt>
                <c:pt idx="3959">
                  <c:v>0.779200000000003</c:v>
                </c:pt>
                <c:pt idx="3960">
                  <c:v>0.8312000000000026</c:v>
                </c:pt>
                <c:pt idx="3961">
                  <c:v>0.78750000000000142</c:v>
                </c:pt>
                <c:pt idx="3962">
                  <c:v>0.77289999999999992</c:v>
                </c:pt>
                <c:pt idx="3963">
                  <c:v>0.69789999999999708</c:v>
                </c:pt>
                <c:pt idx="3964">
                  <c:v>0.65630000000000166</c:v>
                </c:pt>
                <c:pt idx="3965">
                  <c:v>0.64580000000000126</c:v>
                </c:pt>
                <c:pt idx="3966">
                  <c:v>0.68330000000000268</c:v>
                </c:pt>
                <c:pt idx="3967">
                  <c:v>0.77080000000000126</c:v>
                </c:pt>
                <c:pt idx="3968">
                  <c:v>0.74170000000000158</c:v>
                </c:pt>
                <c:pt idx="3969">
                  <c:v>0.7978999999999985</c:v>
                </c:pt>
                <c:pt idx="3970">
                  <c:v>0.73960000000000292</c:v>
                </c:pt>
                <c:pt idx="3971">
                  <c:v>0.70830000000000126</c:v>
                </c:pt>
                <c:pt idx="3972">
                  <c:v>0.61880000000000024</c:v>
                </c:pt>
                <c:pt idx="3973">
                  <c:v>0.64580000000000126</c:v>
                </c:pt>
                <c:pt idx="3974">
                  <c:v>0.67499999999999716</c:v>
                </c:pt>
                <c:pt idx="3975">
                  <c:v>0.68959999999999866</c:v>
                </c:pt>
                <c:pt idx="3976">
                  <c:v>0.75829999999999842</c:v>
                </c:pt>
                <c:pt idx="3977">
                  <c:v>0.779200000000003</c:v>
                </c:pt>
                <c:pt idx="3978">
                  <c:v>0.60000000000000142</c:v>
                </c:pt>
                <c:pt idx="3979">
                  <c:v>0.57500000000000284</c:v>
                </c:pt>
                <c:pt idx="3980">
                  <c:v>0.58749999999999858</c:v>
                </c:pt>
                <c:pt idx="3981">
                  <c:v>0.61880000000000024</c:v>
                </c:pt>
                <c:pt idx="3982">
                  <c:v>0.54999999999999716</c:v>
                </c:pt>
                <c:pt idx="3983">
                  <c:v>0.47919999999999874</c:v>
                </c:pt>
                <c:pt idx="3984">
                  <c:v>0.52499999999999858</c:v>
                </c:pt>
                <c:pt idx="3985">
                  <c:v>0.42920000000000158</c:v>
                </c:pt>
                <c:pt idx="3986">
                  <c:v>0.3896000000000015</c:v>
                </c:pt>
                <c:pt idx="3987">
                  <c:v>0.3271000000000015</c:v>
                </c:pt>
                <c:pt idx="3988">
                  <c:v>0.41460000000000008</c:v>
                </c:pt>
                <c:pt idx="3989">
                  <c:v>0.50829999999999842</c:v>
                </c:pt>
                <c:pt idx="3990">
                  <c:v>0.716700000000003</c:v>
                </c:pt>
                <c:pt idx="3991">
                  <c:v>0.75419999999999732</c:v>
                </c:pt>
                <c:pt idx="3992">
                  <c:v>0.6728999999999985</c:v>
                </c:pt>
                <c:pt idx="3993">
                  <c:v>0.72710000000000008</c:v>
                </c:pt>
                <c:pt idx="3994">
                  <c:v>0.73329999999999984</c:v>
                </c:pt>
                <c:pt idx="3995">
                  <c:v>0.68540000000000134</c:v>
                </c:pt>
                <c:pt idx="3996">
                  <c:v>0.7062000000000026</c:v>
                </c:pt>
                <c:pt idx="3997">
                  <c:v>0.7353999999999985</c:v>
                </c:pt>
                <c:pt idx="3998">
                  <c:v>0.716700000000003</c:v>
                </c:pt>
                <c:pt idx="3999">
                  <c:v>0.66250000000000142</c:v>
                </c:pt>
                <c:pt idx="4000">
                  <c:v>0.65209999999999724</c:v>
                </c:pt>
                <c:pt idx="4001">
                  <c:v>0.59790000000000276</c:v>
                </c:pt>
                <c:pt idx="4002">
                  <c:v>0.55210000000000292</c:v>
                </c:pt>
                <c:pt idx="4003">
                  <c:v>0.5812000000000026</c:v>
                </c:pt>
                <c:pt idx="4004">
                  <c:v>0.47500000000000142</c:v>
                </c:pt>
                <c:pt idx="4005">
                  <c:v>0.59790000000000276</c:v>
                </c:pt>
                <c:pt idx="4006">
                  <c:v>0.625</c:v>
                </c:pt>
                <c:pt idx="4007">
                  <c:v>0.65209999999999724</c:v>
                </c:pt>
                <c:pt idx="4008">
                  <c:v>0.55630000000000024</c:v>
                </c:pt>
                <c:pt idx="4009">
                  <c:v>0.56869999999999976</c:v>
                </c:pt>
                <c:pt idx="4010">
                  <c:v>0.53130000000000166</c:v>
                </c:pt>
                <c:pt idx="4011">
                  <c:v>0.47500000000000142</c:v>
                </c:pt>
                <c:pt idx="4012">
                  <c:v>0.47500000000000142</c:v>
                </c:pt>
                <c:pt idx="4013">
                  <c:v>0.46880000000000166</c:v>
                </c:pt>
                <c:pt idx="4014">
                  <c:v>0.46039999999999992</c:v>
                </c:pt>
                <c:pt idx="4015">
                  <c:v>0.41040000000000276</c:v>
                </c:pt>
                <c:pt idx="4016">
                  <c:v>0.3603999999999985</c:v>
                </c:pt>
                <c:pt idx="4017">
                  <c:v>0.49170000000000158</c:v>
                </c:pt>
                <c:pt idx="4018">
                  <c:v>0.46039999999999992</c:v>
                </c:pt>
                <c:pt idx="4019">
                  <c:v>0.3603999999999985</c:v>
                </c:pt>
                <c:pt idx="4020">
                  <c:v>0.37919999999999732</c:v>
                </c:pt>
                <c:pt idx="4021">
                  <c:v>0.24580000000000268</c:v>
                </c:pt>
                <c:pt idx="4022">
                  <c:v>0.2646000000000015</c:v>
                </c:pt>
                <c:pt idx="4023">
                  <c:v>0.43330000000000268</c:v>
                </c:pt>
                <c:pt idx="4024">
                  <c:v>0.55420000000000158</c:v>
                </c:pt>
                <c:pt idx="4025">
                  <c:v>0.60000000000000142</c:v>
                </c:pt>
                <c:pt idx="4026">
                  <c:v>0.62080000000000268</c:v>
                </c:pt>
                <c:pt idx="4027">
                  <c:v>0.54999999999999716</c:v>
                </c:pt>
                <c:pt idx="4028">
                  <c:v>0.55210000000000292</c:v>
                </c:pt>
                <c:pt idx="4029">
                  <c:v>0.50619999999999976</c:v>
                </c:pt>
                <c:pt idx="4030">
                  <c:v>0.54579999999999984</c:v>
                </c:pt>
                <c:pt idx="4031">
                  <c:v>0.5146000000000015</c:v>
                </c:pt>
                <c:pt idx="4032">
                  <c:v>0.5187000000000026</c:v>
                </c:pt>
                <c:pt idx="4033">
                  <c:v>0.50829999999999842</c:v>
                </c:pt>
                <c:pt idx="4034">
                  <c:v>0.42710000000000292</c:v>
                </c:pt>
                <c:pt idx="4035">
                  <c:v>0.40630000000000166</c:v>
                </c:pt>
                <c:pt idx="4036">
                  <c:v>0.466700000000003</c:v>
                </c:pt>
                <c:pt idx="4037">
                  <c:v>0.42079999999999984</c:v>
                </c:pt>
                <c:pt idx="4038">
                  <c:v>0.533299999999997</c:v>
                </c:pt>
                <c:pt idx="4039">
                  <c:v>0.51670000000000016</c:v>
                </c:pt>
                <c:pt idx="4040">
                  <c:v>0.4375</c:v>
                </c:pt>
                <c:pt idx="4041">
                  <c:v>0.46249999999999858</c:v>
                </c:pt>
                <c:pt idx="4042">
                  <c:v>0.5187000000000026</c:v>
                </c:pt>
                <c:pt idx="4043">
                  <c:v>0.43959999999999866</c:v>
                </c:pt>
                <c:pt idx="4044">
                  <c:v>0.39999999999999858</c:v>
                </c:pt>
                <c:pt idx="4045">
                  <c:v>0.4521000000000015</c:v>
                </c:pt>
                <c:pt idx="4046">
                  <c:v>0.51039999999999708</c:v>
                </c:pt>
                <c:pt idx="4047">
                  <c:v>0.43330000000000268</c:v>
                </c:pt>
                <c:pt idx="4048">
                  <c:v>0.41460000000000008</c:v>
                </c:pt>
                <c:pt idx="4049">
                  <c:v>0.31040000000000134</c:v>
                </c:pt>
                <c:pt idx="4050">
                  <c:v>0.35210000000000008</c:v>
                </c:pt>
                <c:pt idx="4051">
                  <c:v>0.32920000000000016</c:v>
                </c:pt>
                <c:pt idx="4052">
                  <c:v>0.35829999999999984</c:v>
                </c:pt>
                <c:pt idx="4053">
                  <c:v>0.38329999999999842</c:v>
                </c:pt>
                <c:pt idx="4054">
                  <c:v>0.44369999999999976</c:v>
                </c:pt>
                <c:pt idx="4055">
                  <c:v>0.64789999999999992</c:v>
                </c:pt>
                <c:pt idx="4056">
                  <c:v>0.48749999999999716</c:v>
                </c:pt>
                <c:pt idx="4057">
                  <c:v>0.6103999999999985</c:v>
                </c:pt>
                <c:pt idx="4058">
                  <c:v>0.7353999999999985</c:v>
                </c:pt>
                <c:pt idx="4059">
                  <c:v>0.658299999999997</c:v>
                </c:pt>
                <c:pt idx="4060">
                  <c:v>0.41460000000000008</c:v>
                </c:pt>
                <c:pt idx="4061">
                  <c:v>0.5771000000000015</c:v>
                </c:pt>
                <c:pt idx="4062">
                  <c:v>0.54999999999999716</c:v>
                </c:pt>
                <c:pt idx="4063">
                  <c:v>0.44579999999999842</c:v>
                </c:pt>
                <c:pt idx="4064">
                  <c:v>0.56669999999999732</c:v>
                </c:pt>
                <c:pt idx="4065">
                  <c:v>0.53130000000000166</c:v>
                </c:pt>
                <c:pt idx="4066">
                  <c:v>0.56869999999999976</c:v>
                </c:pt>
                <c:pt idx="4067">
                  <c:v>0.63329999999999842</c:v>
                </c:pt>
                <c:pt idx="4068">
                  <c:v>0.63119999999999976</c:v>
                </c:pt>
                <c:pt idx="4069">
                  <c:v>0.59380000000000166</c:v>
                </c:pt>
                <c:pt idx="4070">
                  <c:v>0.6875</c:v>
                </c:pt>
                <c:pt idx="4071">
                  <c:v>0.61460000000000292</c:v>
                </c:pt>
                <c:pt idx="4072">
                  <c:v>0.47710000000000008</c:v>
                </c:pt>
                <c:pt idx="4073">
                  <c:v>0.51670000000000016</c:v>
                </c:pt>
                <c:pt idx="4074">
                  <c:v>0.3937000000000026</c:v>
                </c:pt>
                <c:pt idx="4075">
                  <c:v>0.42710000000000292</c:v>
                </c:pt>
                <c:pt idx="4076">
                  <c:v>0.43540000000000134</c:v>
                </c:pt>
                <c:pt idx="4077">
                  <c:v>0.42710000000000292</c:v>
                </c:pt>
                <c:pt idx="4078">
                  <c:v>0.48960000000000292</c:v>
                </c:pt>
                <c:pt idx="4079">
                  <c:v>0.57500000000000284</c:v>
                </c:pt>
                <c:pt idx="4080">
                  <c:v>0.57920000000000016</c:v>
                </c:pt>
                <c:pt idx="4081">
                  <c:v>0.716700000000003</c:v>
                </c:pt>
                <c:pt idx="4082">
                  <c:v>0.76250000000000284</c:v>
                </c:pt>
                <c:pt idx="4083">
                  <c:v>0.70000000000000284</c:v>
                </c:pt>
                <c:pt idx="4084">
                  <c:v>0.66460000000000008</c:v>
                </c:pt>
                <c:pt idx="4085">
                  <c:v>0.82500000000000284</c:v>
                </c:pt>
                <c:pt idx="4086">
                  <c:v>0.7978999999999985</c:v>
                </c:pt>
                <c:pt idx="4087">
                  <c:v>0.71039999999999992</c:v>
                </c:pt>
                <c:pt idx="4088">
                  <c:v>0.81669999999999732</c:v>
                </c:pt>
                <c:pt idx="4089">
                  <c:v>0.91250000000000142</c:v>
                </c:pt>
                <c:pt idx="4090">
                  <c:v>0.82289999999999708</c:v>
                </c:pt>
                <c:pt idx="4091">
                  <c:v>0.76670000000000016</c:v>
                </c:pt>
                <c:pt idx="4092">
                  <c:v>0.77080000000000126</c:v>
                </c:pt>
                <c:pt idx="4093">
                  <c:v>0.82920000000000016</c:v>
                </c:pt>
                <c:pt idx="4094">
                  <c:v>0.83749999999999858</c:v>
                </c:pt>
                <c:pt idx="4095">
                  <c:v>0.9812999999999974</c:v>
                </c:pt>
                <c:pt idx="4096">
                  <c:v>0.99580000000000268</c:v>
                </c:pt>
                <c:pt idx="4097">
                  <c:v>0.970799999999997</c:v>
                </c:pt>
                <c:pt idx="4098">
                  <c:v>1.0833000000000013</c:v>
                </c:pt>
                <c:pt idx="4099">
                  <c:v>1.0750000000000028</c:v>
                </c:pt>
                <c:pt idx="4100">
                  <c:v>1.1208000000000027</c:v>
                </c:pt>
                <c:pt idx="4101">
                  <c:v>1.0313000000000017</c:v>
                </c:pt>
                <c:pt idx="4102">
                  <c:v>1.1062999999999974</c:v>
                </c:pt>
                <c:pt idx="4103">
                  <c:v>0.97710000000000008</c:v>
                </c:pt>
                <c:pt idx="4104">
                  <c:v>0.98749999999999716</c:v>
                </c:pt>
                <c:pt idx="4105">
                  <c:v>1.1167000000000016</c:v>
                </c:pt>
                <c:pt idx="4106">
                  <c:v>1.1646000000000001</c:v>
                </c:pt>
                <c:pt idx="4107">
                  <c:v>1.0895999999999972</c:v>
                </c:pt>
                <c:pt idx="4108">
                  <c:v>1.1000000000000014</c:v>
                </c:pt>
                <c:pt idx="4109">
                  <c:v>0.99170000000000158</c:v>
                </c:pt>
                <c:pt idx="4110">
                  <c:v>0.96039999999999992</c:v>
                </c:pt>
                <c:pt idx="4111">
                  <c:v>0.89580000000000126</c:v>
                </c:pt>
                <c:pt idx="4112">
                  <c:v>0.91460000000000008</c:v>
                </c:pt>
                <c:pt idx="4113">
                  <c:v>0.87080000000000268</c:v>
                </c:pt>
                <c:pt idx="4114">
                  <c:v>0.94369999999999976</c:v>
                </c:pt>
                <c:pt idx="4115">
                  <c:v>0.68959999999999866</c:v>
                </c:pt>
                <c:pt idx="4116">
                  <c:v>0.77289999999999992</c:v>
                </c:pt>
                <c:pt idx="4117">
                  <c:v>0.67710000000000292</c:v>
                </c:pt>
                <c:pt idx="4118">
                  <c:v>0.67920000000000158</c:v>
                </c:pt>
                <c:pt idx="4119">
                  <c:v>0.6062999999999974</c:v>
                </c:pt>
                <c:pt idx="4120">
                  <c:v>0.58959999999999724</c:v>
                </c:pt>
                <c:pt idx="4121">
                  <c:v>0.57920000000000016</c:v>
                </c:pt>
                <c:pt idx="4122">
                  <c:v>0.595799999999997</c:v>
                </c:pt>
                <c:pt idx="4123">
                  <c:v>0.57500000000000284</c:v>
                </c:pt>
                <c:pt idx="4124">
                  <c:v>0.6062999999999974</c:v>
                </c:pt>
                <c:pt idx="4125">
                  <c:v>0.57289999999999708</c:v>
                </c:pt>
                <c:pt idx="4126">
                  <c:v>0.56040000000000134</c:v>
                </c:pt>
                <c:pt idx="4127">
                  <c:v>0.533299999999997</c:v>
                </c:pt>
                <c:pt idx="4128">
                  <c:v>0.44789999999999708</c:v>
                </c:pt>
                <c:pt idx="4129">
                  <c:v>0.5187000000000026</c:v>
                </c:pt>
                <c:pt idx="4130">
                  <c:v>0.80210000000000292</c:v>
                </c:pt>
                <c:pt idx="4131">
                  <c:v>0.79999999999999716</c:v>
                </c:pt>
                <c:pt idx="4132">
                  <c:v>0.93959999999999866</c:v>
                </c:pt>
                <c:pt idx="4133">
                  <c:v>1.0874999999999986</c:v>
                </c:pt>
                <c:pt idx="4134">
                  <c:v>1.0750000000000028</c:v>
                </c:pt>
                <c:pt idx="4135">
                  <c:v>1.0812000000000026</c:v>
                </c:pt>
                <c:pt idx="4136">
                  <c:v>1.0979000000000028</c:v>
                </c:pt>
                <c:pt idx="4137">
                  <c:v>1.1353999999999971</c:v>
                </c:pt>
                <c:pt idx="4138">
                  <c:v>1.1625000000000014</c:v>
                </c:pt>
                <c:pt idx="4139">
                  <c:v>1.2353999999999985</c:v>
                </c:pt>
                <c:pt idx="4140">
                  <c:v>1.2667000000000002</c:v>
                </c:pt>
                <c:pt idx="4141">
                  <c:v>1.2875000000000014</c:v>
                </c:pt>
                <c:pt idx="4142">
                  <c:v>1.2646000000000015</c:v>
                </c:pt>
                <c:pt idx="4143">
                  <c:v>1.3063000000000002</c:v>
                </c:pt>
                <c:pt idx="4144">
                  <c:v>1.1311999999999998</c:v>
                </c:pt>
                <c:pt idx="4145">
                  <c:v>1.1875</c:v>
                </c:pt>
                <c:pt idx="4146">
                  <c:v>1.1270999999999987</c:v>
                </c:pt>
                <c:pt idx="4147">
                  <c:v>1.1291999999999973</c:v>
                </c:pt>
                <c:pt idx="4148">
                  <c:v>1.0228999999999999</c:v>
                </c:pt>
                <c:pt idx="4149">
                  <c:v>1.0457999999999998</c:v>
                </c:pt>
                <c:pt idx="4150">
                  <c:v>0.98329999999999984</c:v>
                </c:pt>
                <c:pt idx="4151">
                  <c:v>1.0874999999999986</c:v>
                </c:pt>
                <c:pt idx="4152">
                  <c:v>1.1646000000000001</c:v>
                </c:pt>
                <c:pt idx="4153">
                  <c:v>1.1813000000000002</c:v>
                </c:pt>
                <c:pt idx="4154">
                  <c:v>1.1936999999999998</c:v>
                </c:pt>
                <c:pt idx="4155">
                  <c:v>1.2374999999999972</c:v>
                </c:pt>
                <c:pt idx="4156">
                  <c:v>1.2103999999999999</c:v>
                </c:pt>
                <c:pt idx="4157">
                  <c:v>1.2541999999999973</c:v>
                </c:pt>
                <c:pt idx="4158">
                  <c:v>1.1353999999999971</c:v>
                </c:pt>
                <c:pt idx="4159">
                  <c:v>1.1188000000000002</c:v>
                </c:pt>
                <c:pt idx="4160">
                  <c:v>1.1417000000000002</c:v>
                </c:pt>
                <c:pt idx="4161">
                  <c:v>1.1833000000000027</c:v>
                </c:pt>
                <c:pt idx="4162">
                  <c:v>1.1666999999999987</c:v>
                </c:pt>
                <c:pt idx="4163">
                  <c:v>1.1604000000000028</c:v>
                </c:pt>
                <c:pt idx="4164">
                  <c:v>1.1854000000000013</c:v>
                </c:pt>
                <c:pt idx="4165">
                  <c:v>1.125</c:v>
                </c:pt>
                <c:pt idx="4166">
                  <c:v>1.0437999999999974</c:v>
                </c:pt>
                <c:pt idx="4167">
                  <c:v>1.0354000000000028</c:v>
                </c:pt>
                <c:pt idx="4168">
                  <c:v>1.0354000000000028</c:v>
                </c:pt>
                <c:pt idx="4169">
                  <c:v>0.92079999999999984</c:v>
                </c:pt>
                <c:pt idx="4170">
                  <c:v>1.0041999999999973</c:v>
                </c:pt>
                <c:pt idx="4171">
                  <c:v>1.0457999999999998</c:v>
                </c:pt>
                <c:pt idx="4172">
                  <c:v>1.0187000000000026</c:v>
                </c:pt>
                <c:pt idx="4173">
                  <c:v>1.0228999999999999</c:v>
                </c:pt>
                <c:pt idx="4174">
                  <c:v>1.1041999999999987</c:v>
                </c:pt>
                <c:pt idx="4175">
                  <c:v>1.1646000000000001</c:v>
                </c:pt>
                <c:pt idx="4176">
                  <c:v>1.091700000000003</c:v>
                </c:pt>
                <c:pt idx="4177">
                  <c:v>1.1375000000000028</c:v>
                </c:pt>
                <c:pt idx="4178">
                  <c:v>1.1375000000000028</c:v>
                </c:pt>
                <c:pt idx="4179">
                  <c:v>0.96880000000000166</c:v>
                </c:pt>
                <c:pt idx="4180">
                  <c:v>0.9228999999999985</c:v>
                </c:pt>
                <c:pt idx="4181">
                  <c:v>0.91669999999999874</c:v>
                </c:pt>
                <c:pt idx="4182">
                  <c:v>0.83330000000000126</c:v>
                </c:pt>
                <c:pt idx="4183">
                  <c:v>0.82500000000000284</c:v>
                </c:pt>
                <c:pt idx="4184">
                  <c:v>0.94169999999999732</c:v>
                </c:pt>
                <c:pt idx="4185">
                  <c:v>0.8896000000000015</c:v>
                </c:pt>
                <c:pt idx="4186">
                  <c:v>0.88329999999999842</c:v>
                </c:pt>
                <c:pt idx="4187">
                  <c:v>0.95420000000000016</c:v>
                </c:pt>
                <c:pt idx="4188">
                  <c:v>0.86460000000000292</c:v>
                </c:pt>
                <c:pt idx="4189">
                  <c:v>0.9812999999999974</c:v>
                </c:pt>
                <c:pt idx="4190">
                  <c:v>0.908299999999997</c:v>
                </c:pt>
                <c:pt idx="4191">
                  <c:v>0.82289999999999708</c:v>
                </c:pt>
                <c:pt idx="4192">
                  <c:v>0.94789999999999708</c:v>
                </c:pt>
                <c:pt idx="4193">
                  <c:v>0.91669999999999874</c:v>
                </c:pt>
                <c:pt idx="4194">
                  <c:v>0.92710000000000292</c:v>
                </c:pt>
                <c:pt idx="4195">
                  <c:v>0.96039999999999992</c:v>
                </c:pt>
                <c:pt idx="4196">
                  <c:v>0.96039999999999992</c:v>
                </c:pt>
                <c:pt idx="4197">
                  <c:v>1.0416999999999987</c:v>
                </c:pt>
                <c:pt idx="4198">
                  <c:v>1.1728999999999985</c:v>
                </c:pt>
                <c:pt idx="4199">
                  <c:v>1.1707999999999998</c:v>
                </c:pt>
                <c:pt idx="4200">
                  <c:v>1.125</c:v>
                </c:pt>
                <c:pt idx="4201">
                  <c:v>1.1146000000000029</c:v>
                </c:pt>
                <c:pt idx="4202">
                  <c:v>1.1146000000000029</c:v>
                </c:pt>
                <c:pt idx="4203">
                  <c:v>1.0604000000000013</c:v>
                </c:pt>
                <c:pt idx="4204">
                  <c:v>1.0812000000000026</c:v>
                </c:pt>
                <c:pt idx="4205">
                  <c:v>0.9187999999999974</c:v>
                </c:pt>
                <c:pt idx="4206">
                  <c:v>0.99380000000000024</c:v>
                </c:pt>
                <c:pt idx="4207">
                  <c:v>1</c:v>
                </c:pt>
                <c:pt idx="4208">
                  <c:v>1.0707999999999984</c:v>
                </c:pt>
                <c:pt idx="4209">
                  <c:v>1.0249999999999986</c:v>
                </c:pt>
                <c:pt idx="4210">
                  <c:v>1.1021000000000001</c:v>
                </c:pt>
                <c:pt idx="4211">
                  <c:v>1.1082999999999998</c:v>
                </c:pt>
                <c:pt idx="4212">
                  <c:v>1.1021000000000001</c:v>
                </c:pt>
                <c:pt idx="4213">
                  <c:v>1.1103999999999985</c:v>
                </c:pt>
                <c:pt idx="4214">
                  <c:v>1.0125000000000028</c:v>
                </c:pt>
                <c:pt idx="4215">
                  <c:v>0.97500000000000142</c:v>
                </c:pt>
                <c:pt idx="4216">
                  <c:v>0.9228999999999985</c:v>
                </c:pt>
                <c:pt idx="4217">
                  <c:v>0.88329999999999842</c:v>
                </c:pt>
                <c:pt idx="4218">
                  <c:v>0.91250000000000142</c:v>
                </c:pt>
                <c:pt idx="4219">
                  <c:v>0.845799999999997</c:v>
                </c:pt>
                <c:pt idx="4220">
                  <c:v>0.83330000000000126</c:v>
                </c:pt>
                <c:pt idx="4221">
                  <c:v>0.85210000000000008</c:v>
                </c:pt>
                <c:pt idx="4222">
                  <c:v>0.91460000000000008</c:v>
                </c:pt>
                <c:pt idx="4223">
                  <c:v>0.90630000000000166</c:v>
                </c:pt>
                <c:pt idx="4224">
                  <c:v>0.88539999999999708</c:v>
                </c:pt>
                <c:pt idx="4225">
                  <c:v>1.0457999999999998</c:v>
                </c:pt>
                <c:pt idx="4226">
                  <c:v>0.90630000000000166</c:v>
                </c:pt>
                <c:pt idx="4227">
                  <c:v>0.93330000000000268</c:v>
                </c:pt>
                <c:pt idx="4228">
                  <c:v>0.98960000000000292</c:v>
                </c:pt>
                <c:pt idx="4229">
                  <c:v>1.0103999999999971</c:v>
                </c:pt>
                <c:pt idx="4230">
                  <c:v>1.0563000000000002</c:v>
                </c:pt>
                <c:pt idx="4231">
                  <c:v>1.0895999999999972</c:v>
                </c:pt>
                <c:pt idx="4232">
                  <c:v>1.1270999999999987</c:v>
                </c:pt>
                <c:pt idx="4233">
                  <c:v>1.1270999999999987</c:v>
                </c:pt>
                <c:pt idx="4234">
                  <c:v>1.1229000000000013</c:v>
                </c:pt>
                <c:pt idx="4235">
                  <c:v>1.1916999999999973</c:v>
                </c:pt>
                <c:pt idx="4236">
                  <c:v>1.2957999999999998</c:v>
                </c:pt>
                <c:pt idx="4237">
                  <c:v>1.3228999999999971</c:v>
                </c:pt>
                <c:pt idx="4238">
                  <c:v>1.3166999999999973</c:v>
                </c:pt>
                <c:pt idx="4239">
                  <c:v>1.3917000000000002</c:v>
                </c:pt>
                <c:pt idx="4240">
                  <c:v>1.1792000000000016</c:v>
                </c:pt>
                <c:pt idx="4241">
                  <c:v>1.154200000000003</c:v>
                </c:pt>
                <c:pt idx="4242">
                  <c:v>1.1188000000000002</c:v>
                </c:pt>
                <c:pt idx="4243">
                  <c:v>1.0396000000000001</c:v>
                </c:pt>
                <c:pt idx="4244">
                  <c:v>1.0020999999999987</c:v>
                </c:pt>
                <c:pt idx="4245">
                  <c:v>1.1916999999999973</c:v>
                </c:pt>
                <c:pt idx="4246">
                  <c:v>1.1520999999999972</c:v>
                </c:pt>
                <c:pt idx="4247">
                  <c:v>1.0249999999999986</c:v>
                </c:pt>
                <c:pt idx="4248">
                  <c:v>0.91460000000000008</c:v>
                </c:pt>
                <c:pt idx="4249">
                  <c:v>0.85210000000000008</c:v>
                </c:pt>
                <c:pt idx="4250">
                  <c:v>0.88329999999999842</c:v>
                </c:pt>
                <c:pt idx="4251">
                  <c:v>0.845799999999997</c:v>
                </c:pt>
                <c:pt idx="4252">
                  <c:v>0.904200000000003</c:v>
                </c:pt>
                <c:pt idx="4253">
                  <c:v>0.89789999999999992</c:v>
                </c:pt>
                <c:pt idx="4254">
                  <c:v>0.9187999999999974</c:v>
                </c:pt>
                <c:pt idx="4255">
                  <c:v>0.8603999999999985</c:v>
                </c:pt>
                <c:pt idx="4256">
                  <c:v>0.83749999999999858</c:v>
                </c:pt>
                <c:pt idx="4257">
                  <c:v>0.81040000000000134</c:v>
                </c:pt>
                <c:pt idx="4258">
                  <c:v>0.88539999999999708</c:v>
                </c:pt>
                <c:pt idx="4259">
                  <c:v>0.87709999999999866</c:v>
                </c:pt>
                <c:pt idx="4260">
                  <c:v>0.87919999999999732</c:v>
                </c:pt>
                <c:pt idx="4261">
                  <c:v>0.88539999999999708</c:v>
                </c:pt>
                <c:pt idx="4262">
                  <c:v>0.88750000000000284</c:v>
                </c:pt>
                <c:pt idx="4263">
                  <c:v>0.92920000000000158</c:v>
                </c:pt>
                <c:pt idx="4264">
                  <c:v>0.93959999999999866</c:v>
                </c:pt>
                <c:pt idx="4265">
                  <c:v>0.88750000000000284</c:v>
                </c:pt>
                <c:pt idx="4266">
                  <c:v>0.95000000000000284</c:v>
                </c:pt>
                <c:pt idx="4267">
                  <c:v>0.904200000000003</c:v>
                </c:pt>
                <c:pt idx="4268">
                  <c:v>1.0228999999999999</c:v>
                </c:pt>
                <c:pt idx="4269">
                  <c:v>0.94369999999999976</c:v>
                </c:pt>
                <c:pt idx="4270">
                  <c:v>1.1749999999999972</c:v>
                </c:pt>
                <c:pt idx="4271">
                  <c:v>1.1291999999999973</c:v>
                </c:pt>
                <c:pt idx="4272">
                  <c:v>1.1728999999999985</c:v>
                </c:pt>
                <c:pt idx="4273">
                  <c:v>1.2582999999999984</c:v>
                </c:pt>
                <c:pt idx="4274">
                  <c:v>1.3166999999999973</c:v>
                </c:pt>
                <c:pt idx="4275">
                  <c:v>1.3207999999999984</c:v>
                </c:pt>
                <c:pt idx="4276">
                  <c:v>1.3063000000000002</c:v>
                </c:pt>
                <c:pt idx="4277">
                  <c:v>1.2896000000000001</c:v>
                </c:pt>
                <c:pt idx="4278">
                  <c:v>1.2271000000000001</c:v>
                </c:pt>
                <c:pt idx="4279">
                  <c:v>1.3021000000000029</c:v>
                </c:pt>
                <c:pt idx="4280">
                  <c:v>1.2124999999999986</c:v>
                </c:pt>
                <c:pt idx="4281">
                  <c:v>1.0979000000000028</c:v>
                </c:pt>
                <c:pt idx="4282">
                  <c:v>1.0645999999999987</c:v>
                </c:pt>
                <c:pt idx="4283">
                  <c:v>1.0249999999999986</c:v>
                </c:pt>
                <c:pt idx="4284">
                  <c:v>0.9228999999999985</c:v>
                </c:pt>
                <c:pt idx="4285">
                  <c:v>0.92499999999999716</c:v>
                </c:pt>
                <c:pt idx="4286">
                  <c:v>0.97919999999999874</c:v>
                </c:pt>
                <c:pt idx="4287">
                  <c:v>0.88539999999999708</c:v>
                </c:pt>
                <c:pt idx="4288">
                  <c:v>0.96459999999999724</c:v>
                </c:pt>
                <c:pt idx="4289">
                  <c:v>1.2083000000000013</c:v>
                </c:pt>
                <c:pt idx="4290">
                  <c:v>1.216700000000003</c:v>
                </c:pt>
                <c:pt idx="4291">
                  <c:v>1.154200000000003</c:v>
                </c:pt>
                <c:pt idx="4292">
                  <c:v>1.1728999999999985</c:v>
                </c:pt>
                <c:pt idx="4293">
                  <c:v>1.1666999999999987</c:v>
                </c:pt>
                <c:pt idx="4294">
                  <c:v>1.154200000000003</c:v>
                </c:pt>
                <c:pt idx="4295">
                  <c:v>0.99580000000000268</c:v>
                </c:pt>
                <c:pt idx="4296">
                  <c:v>1.0146000000000015</c:v>
                </c:pt>
                <c:pt idx="4297">
                  <c:v>1.0874999999999986</c:v>
                </c:pt>
                <c:pt idx="4298">
                  <c:v>1.25</c:v>
                </c:pt>
                <c:pt idx="4299">
                  <c:v>1.1854000000000013</c:v>
                </c:pt>
                <c:pt idx="4300">
                  <c:v>1.2353999999999985</c:v>
                </c:pt>
                <c:pt idx="4301">
                  <c:v>1.2271000000000001</c:v>
                </c:pt>
                <c:pt idx="4302">
                  <c:v>1.2417000000000016</c:v>
                </c:pt>
                <c:pt idx="4303">
                  <c:v>1.0686999999999998</c:v>
                </c:pt>
                <c:pt idx="4304">
                  <c:v>1.033299999999997</c:v>
                </c:pt>
                <c:pt idx="4305">
                  <c:v>1.0499999999999972</c:v>
                </c:pt>
                <c:pt idx="4306">
                  <c:v>0.92920000000000158</c:v>
                </c:pt>
                <c:pt idx="4307">
                  <c:v>0.77289999999999992</c:v>
                </c:pt>
                <c:pt idx="4308">
                  <c:v>0.88329999999999842</c:v>
                </c:pt>
                <c:pt idx="4309">
                  <c:v>0.9812999999999974</c:v>
                </c:pt>
                <c:pt idx="4310">
                  <c:v>0.96039999999999992</c:v>
                </c:pt>
                <c:pt idx="4311">
                  <c:v>1.0020999999999987</c:v>
                </c:pt>
                <c:pt idx="4312">
                  <c:v>0.97500000000000142</c:v>
                </c:pt>
                <c:pt idx="4313">
                  <c:v>0.87709999999999866</c:v>
                </c:pt>
                <c:pt idx="4314">
                  <c:v>0.88329999999999842</c:v>
                </c:pt>
                <c:pt idx="4315">
                  <c:v>0.83330000000000126</c:v>
                </c:pt>
                <c:pt idx="4316">
                  <c:v>0.875</c:v>
                </c:pt>
                <c:pt idx="4317">
                  <c:v>0.95830000000000126</c:v>
                </c:pt>
                <c:pt idx="4318">
                  <c:v>0.95000000000000284</c:v>
                </c:pt>
                <c:pt idx="4319">
                  <c:v>1.0874999999999986</c:v>
                </c:pt>
                <c:pt idx="4320">
                  <c:v>1.1332999999999984</c:v>
                </c:pt>
                <c:pt idx="4321">
                  <c:v>1.0938000000000017</c:v>
                </c:pt>
                <c:pt idx="4322">
                  <c:v>1.125</c:v>
                </c:pt>
                <c:pt idx="4323">
                  <c:v>1.1478999999999999</c:v>
                </c:pt>
                <c:pt idx="4324">
                  <c:v>1.1499999999999986</c:v>
                </c:pt>
                <c:pt idx="4325">
                  <c:v>1.2396000000000029</c:v>
                </c:pt>
                <c:pt idx="4326">
                  <c:v>1.2770999999999972</c:v>
                </c:pt>
                <c:pt idx="4327">
                  <c:v>1.3353999999999999</c:v>
                </c:pt>
                <c:pt idx="4328">
                  <c:v>1.3603999999999985</c:v>
                </c:pt>
                <c:pt idx="4329">
                  <c:v>1.3562999999999974</c:v>
                </c:pt>
                <c:pt idx="4330">
                  <c:v>1.2937999999999974</c:v>
                </c:pt>
                <c:pt idx="4331">
                  <c:v>1.1375000000000028</c:v>
                </c:pt>
                <c:pt idx="4332">
                  <c:v>1.1792000000000016</c:v>
                </c:pt>
                <c:pt idx="4333">
                  <c:v>1.1707999999999998</c:v>
                </c:pt>
                <c:pt idx="4334">
                  <c:v>1.1375000000000028</c:v>
                </c:pt>
                <c:pt idx="4335">
                  <c:v>1.1771000000000029</c:v>
                </c:pt>
                <c:pt idx="4336">
                  <c:v>1.1082999999999998</c:v>
                </c:pt>
                <c:pt idx="4337">
                  <c:v>1.1000000000000014</c:v>
                </c:pt>
                <c:pt idx="4338">
                  <c:v>1.0812000000000026</c:v>
                </c:pt>
                <c:pt idx="4339">
                  <c:v>1.1417000000000002</c:v>
                </c:pt>
                <c:pt idx="4340">
                  <c:v>1.2271000000000001</c:v>
                </c:pt>
                <c:pt idx="4341">
                  <c:v>2.8646000000000029</c:v>
                </c:pt>
                <c:pt idx="4342">
                  <c:v>3.8479000000000028</c:v>
                </c:pt>
                <c:pt idx="4343">
                  <c:v>5.8541999999999987</c:v>
                </c:pt>
                <c:pt idx="4344">
                  <c:v>5.7561999999999998</c:v>
                </c:pt>
                <c:pt idx="4345">
                  <c:v>3.8958000000000013</c:v>
                </c:pt>
                <c:pt idx="4346">
                  <c:v>1.9478999999999971</c:v>
                </c:pt>
                <c:pt idx="4347">
                  <c:v>1.3228999999999971</c:v>
                </c:pt>
                <c:pt idx="4348">
                  <c:v>1.2438000000000002</c:v>
                </c:pt>
                <c:pt idx="4349">
                  <c:v>1.279200000000003</c:v>
                </c:pt>
                <c:pt idx="4350">
                  <c:v>1.2374999999999972</c:v>
                </c:pt>
                <c:pt idx="4351">
                  <c:v>1.2042000000000002</c:v>
                </c:pt>
                <c:pt idx="4352">
                  <c:v>1.2458000000000027</c:v>
                </c:pt>
                <c:pt idx="4353">
                  <c:v>1.2332999999999998</c:v>
                </c:pt>
                <c:pt idx="4354">
                  <c:v>1.1895999999999987</c:v>
                </c:pt>
                <c:pt idx="4355">
                  <c:v>1.1833000000000027</c:v>
                </c:pt>
                <c:pt idx="4356">
                  <c:v>1.1332999999999984</c:v>
                </c:pt>
                <c:pt idx="4357">
                  <c:v>1.0938000000000017</c:v>
                </c:pt>
                <c:pt idx="4358">
                  <c:v>1.1291999999999973</c:v>
                </c:pt>
                <c:pt idx="4359">
                  <c:v>1.1520999999999972</c:v>
                </c:pt>
                <c:pt idx="4360">
                  <c:v>1.1041999999999987</c:v>
                </c:pt>
                <c:pt idx="4361">
                  <c:v>1.2770999999999972</c:v>
                </c:pt>
                <c:pt idx="4362">
                  <c:v>1.1000000000000014</c:v>
                </c:pt>
                <c:pt idx="4363">
                  <c:v>1.1375000000000028</c:v>
                </c:pt>
                <c:pt idx="4364">
                  <c:v>1.0771000000000015</c:v>
                </c:pt>
                <c:pt idx="4365">
                  <c:v>1.2021000000000015</c:v>
                </c:pt>
                <c:pt idx="4366">
                  <c:v>1.1103999999999985</c:v>
                </c:pt>
                <c:pt idx="4367">
                  <c:v>1.1499999999999986</c:v>
                </c:pt>
                <c:pt idx="4368">
                  <c:v>1.216700000000003</c:v>
                </c:pt>
                <c:pt idx="4369">
                  <c:v>1.1854000000000013</c:v>
                </c:pt>
                <c:pt idx="4370">
                  <c:v>1.0979000000000028</c:v>
                </c:pt>
                <c:pt idx="4371">
                  <c:v>1.0313000000000017</c:v>
                </c:pt>
                <c:pt idx="4372">
                  <c:v>1.0478999999999985</c:v>
                </c:pt>
                <c:pt idx="4373">
                  <c:v>1.0707999999999984</c:v>
                </c:pt>
                <c:pt idx="4374">
                  <c:v>1.1146000000000029</c:v>
                </c:pt>
                <c:pt idx="4375">
                  <c:v>1.1520999999999972</c:v>
                </c:pt>
                <c:pt idx="4376">
                  <c:v>1.2396000000000029</c:v>
                </c:pt>
                <c:pt idx="4377">
                  <c:v>1.2957999999999998</c:v>
                </c:pt>
                <c:pt idx="4378">
                  <c:v>1.2749999999999986</c:v>
                </c:pt>
                <c:pt idx="4379">
                  <c:v>1.3166999999999973</c:v>
                </c:pt>
                <c:pt idx="4380">
                  <c:v>1.2728999999999999</c:v>
                </c:pt>
                <c:pt idx="4381">
                  <c:v>1.3166999999999973</c:v>
                </c:pt>
                <c:pt idx="4382">
                  <c:v>1.3207999999999984</c:v>
                </c:pt>
                <c:pt idx="4383">
                  <c:v>1.2999999999999972</c:v>
                </c:pt>
                <c:pt idx="4384">
                  <c:v>1.2353999999999985</c:v>
                </c:pt>
                <c:pt idx="4385">
                  <c:v>1.1167000000000016</c:v>
                </c:pt>
                <c:pt idx="4386">
                  <c:v>1.1167000000000016</c:v>
                </c:pt>
                <c:pt idx="4387">
                  <c:v>1.1625000000000014</c:v>
                </c:pt>
                <c:pt idx="4388">
                  <c:v>1.4771000000000001</c:v>
                </c:pt>
                <c:pt idx="4389">
                  <c:v>1.4228999999999985</c:v>
                </c:pt>
                <c:pt idx="4390">
                  <c:v>1.470799999999997</c:v>
                </c:pt>
                <c:pt idx="4391">
                  <c:v>1.5</c:v>
                </c:pt>
                <c:pt idx="4392">
                  <c:v>1.2603999999999971</c:v>
                </c:pt>
                <c:pt idx="4393">
                  <c:v>1.2042000000000002</c:v>
                </c:pt>
                <c:pt idx="4394">
                  <c:v>1.2479000000000013</c:v>
                </c:pt>
                <c:pt idx="4395">
                  <c:v>1.1936999999999998</c:v>
                </c:pt>
                <c:pt idx="4396">
                  <c:v>1.1813000000000002</c:v>
                </c:pt>
                <c:pt idx="4397">
                  <c:v>1.1707999999999998</c:v>
                </c:pt>
                <c:pt idx="4398">
                  <c:v>1.1563000000000017</c:v>
                </c:pt>
                <c:pt idx="4399">
                  <c:v>1.2438000000000002</c:v>
                </c:pt>
                <c:pt idx="4400">
                  <c:v>1.3186999999999998</c:v>
                </c:pt>
                <c:pt idx="4401">
                  <c:v>1.2021000000000015</c:v>
                </c:pt>
                <c:pt idx="4402">
                  <c:v>1.2396000000000029</c:v>
                </c:pt>
                <c:pt idx="4403">
                  <c:v>1.1728999999999985</c:v>
                </c:pt>
                <c:pt idx="4404">
                  <c:v>1.1646000000000001</c:v>
                </c:pt>
                <c:pt idx="4405">
                  <c:v>1.2062000000000026</c:v>
                </c:pt>
                <c:pt idx="4406">
                  <c:v>1.3145999999999987</c:v>
                </c:pt>
                <c:pt idx="4407">
                  <c:v>1.2770999999999972</c:v>
                </c:pt>
                <c:pt idx="4408">
                  <c:v>1.3853999999999971</c:v>
                </c:pt>
                <c:pt idx="4409">
                  <c:v>1.3646000000000029</c:v>
                </c:pt>
                <c:pt idx="4410">
                  <c:v>1.3667000000000016</c:v>
                </c:pt>
                <c:pt idx="4411">
                  <c:v>1.279200000000003</c:v>
                </c:pt>
                <c:pt idx="4412">
                  <c:v>1.3479000000000028</c:v>
                </c:pt>
                <c:pt idx="4413">
                  <c:v>1.154200000000003</c:v>
                </c:pt>
                <c:pt idx="4414">
                  <c:v>1.1437000000000026</c:v>
                </c:pt>
                <c:pt idx="4415">
                  <c:v>1.1437000000000026</c:v>
                </c:pt>
                <c:pt idx="4416">
                  <c:v>1.0666999999999973</c:v>
                </c:pt>
                <c:pt idx="4417">
                  <c:v>0.98329999999999984</c:v>
                </c:pt>
                <c:pt idx="4418">
                  <c:v>0.90630000000000166</c:v>
                </c:pt>
                <c:pt idx="4419">
                  <c:v>0.9812999999999974</c:v>
                </c:pt>
                <c:pt idx="4420">
                  <c:v>0.80420000000000158</c:v>
                </c:pt>
                <c:pt idx="4421">
                  <c:v>0.875</c:v>
                </c:pt>
                <c:pt idx="4422">
                  <c:v>0.88329999999999842</c:v>
                </c:pt>
                <c:pt idx="4423">
                  <c:v>0.91040000000000276</c:v>
                </c:pt>
                <c:pt idx="4424">
                  <c:v>0.8937000000000026</c:v>
                </c:pt>
                <c:pt idx="4425">
                  <c:v>0.82289999999999708</c:v>
                </c:pt>
                <c:pt idx="4426">
                  <c:v>0.94169999999999732</c:v>
                </c:pt>
                <c:pt idx="4427">
                  <c:v>0.841700000000003</c:v>
                </c:pt>
                <c:pt idx="4428">
                  <c:v>0.8271000000000015</c:v>
                </c:pt>
                <c:pt idx="4429">
                  <c:v>0.88329999999999842</c:v>
                </c:pt>
                <c:pt idx="4430">
                  <c:v>0.96249999999999858</c:v>
                </c:pt>
                <c:pt idx="4431">
                  <c:v>0.94789999999999708</c:v>
                </c:pt>
                <c:pt idx="4432">
                  <c:v>1.0645999999999987</c:v>
                </c:pt>
                <c:pt idx="4433">
                  <c:v>0.87919999999999732</c:v>
                </c:pt>
                <c:pt idx="4434">
                  <c:v>0.87290000000000134</c:v>
                </c:pt>
                <c:pt idx="4435">
                  <c:v>0.89580000000000126</c:v>
                </c:pt>
                <c:pt idx="4436">
                  <c:v>0.95830000000000126</c:v>
                </c:pt>
                <c:pt idx="4437">
                  <c:v>0.89170000000000016</c:v>
                </c:pt>
                <c:pt idx="4438">
                  <c:v>0.99170000000000158</c:v>
                </c:pt>
                <c:pt idx="4439">
                  <c:v>1.0125000000000028</c:v>
                </c:pt>
                <c:pt idx="4440">
                  <c:v>1.6021000000000001</c:v>
                </c:pt>
                <c:pt idx="4441">
                  <c:v>1.7312999999999974</c:v>
                </c:pt>
                <c:pt idx="4442">
                  <c:v>2.0146000000000015</c:v>
                </c:pt>
                <c:pt idx="4443">
                  <c:v>1.9688000000000017</c:v>
                </c:pt>
                <c:pt idx="4444">
                  <c:v>2.2332999999999998</c:v>
                </c:pt>
                <c:pt idx="4445">
                  <c:v>2.7021000000000015</c:v>
                </c:pt>
                <c:pt idx="4446">
                  <c:v>2.6916999999999973</c:v>
                </c:pt>
                <c:pt idx="4447">
                  <c:v>2.6270999999999987</c:v>
                </c:pt>
                <c:pt idx="4448">
                  <c:v>1.9958000000000027</c:v>
                </c:pt>
                <c:pt idx="4449">
                  <c:v>1.4562000000000026</c:v>
                </c:pt>
                <c:pt idx="4450">
                  <c:v>1.3875000000000028</c:v>
                </c:pt>
                <c:pt idx="4451">
                  <c:v>1.2291999999999987</c:v>
                </c:pt>
                <c:pt idx="4452">
                  <c:v>1.2813000000000017</c:v>
                </c:pt>
                <c:pt idx="4453">
                  <c:v>1.4979000000000013</c:v>
                </c:pt>
                <c:pt idx="4454">
                  <c:v>1.6375000000000028</c:v>
                </c:pt>
                <c:pt idx="4455">
                  <c:v>1.7520999999999987</c:v>
                </c:pt>
                <c:pt idx="4456">
                  <c:v>1.9104000000000028</c:v>
                </c:pt>
                <c:pt idx="4457">
                  <c:v>1.8541999999999987</c:v>
                </c:pt>
                <c:pt idx="4458">
                  <c:v>1.533299999999997</c:v>
                </c:pt>
                <c:pt idx="4459">
                  <c:v>1.3438000000000017</c:v>
                </c:pt>
                <c:pt idx="4460">
                  <c:v>1.1936999999999998</c:v>
                </c:pt>
                <c:pt idx="4461">
                  <c:v>1.0061999999999998</c:v>
                </c:pt>
                <c:pt idx="4462">
                  <c:v>0.87919999999999732</c:v>
                </c:pt>
                <c:pt idx="4463">
                  <c:v>0.89170000000000016</c:v>
                </c:pt>
                <c:pt idx="4464">
                  <c:v>0.96880000000000166</c:v>
                </c:pt>
                <c:pt idx="4465">
                  <c:v>0.86670000000000158</c:v>
                </c:pt>
                <c:pt idx="4466">
                  <c:v>0.76670000000000016</c:v>
                </c:pt>
                <c:pt idx="4467">
                  <c:v>0.7312999999999974</c:v>
                </c:pt>
                <c:pt idx="4468">
                  <c:v>0.82920000000000016</c:v>
                </c:pt>
                <c:pt idx="4469">
                  <c:v>0.77289999999999992</c:v>
                </c:pt>
                <c:pt idx="4470">
                  <c:v>0.76250000000000284</c:v>
                </c:pt>
                <c:pt idx="4471">
                  <c:v>0.9375</c:v>
                </c:pt>
                <c:pt idx="4472">
                  <c:v>0.88539999999999708</c:v>
                </c:pt>
                <c:pt idx="4473">
                  <c:v>0.96249999999999858</c:v>
                </c:pt>
                <c:pt idx="4474">
                  <c:v>1.0228999999999999</c:v>
                </c:pt>
                <c:pt idx="4475">
                  <c:v>0.9375</c:v>
                </c:pt>
                <c:pt idx="4476">
                  <c:v>1.0457999999999998</c:v>
                </c:pt>
                <c:pt idx="4477">
                  <c:v>1.0313000000000017</c:v>
                </c:pt>
                <c:pt idx="4478">
                  <c:v>0.9228999999999985</c:v>
                </c:pt>
                <c:pt idx="4479">
                  <c:v>0.89580000000000126</c:v>
                </c:pt>
                <c:pt idx="4480">
                  <c:v>0.9187999999999974</c:v>
                </c:pt>
                <c:pt idx="4481">
                  <c:v>1.0499999999999972</c:v>
                </c:pt>
                <c:pt idx="4482">
                  <c:v>1</c:v>
                </c:pt>
                <c:pt idx="4483">
                  <c:v>1.0270999999999972</c:v>
                </c:pt>
                <c:pt idx="4484">
                  <c:v>0.75</c:v>
                </c:pt>
                <c:pt idx="4485">
                  <c:v>0.77289999999999992</c:v>
                </c:pt>
                <c:pt idx="4486">
                  <c:v>0.78750000000000142</c:v>
                </c:pt>
                <c:pt idx="4487">
                  <c:v>0.81040000000000134</c:v>
                </c:pt>
                <c:pt idx="4488">
                  <c:v>0.93330000000000268</c:v>
                </c:pt>
                <c:pt idx="4489">
                  <c:v>1.0686999999999998</c:v>
                </c:pt>
                <c:pt idx="4490">
                  <c:v>1.0020999999999987</c:v>
                </c:pt>
                <c:pt idx="4491">
                  <c:v>0.97919999999999874</c:v>
                </c:pt>
                <c:pt idx="4492">
                  <c:v>1.0478999999999985</c:v>
                </c:pt>
                <c:pt idx="4493">
                  <c:v>1.0228999999999999</c:v>
                </c:pt>
                <c:pt idx="4494">
                  <c:v>0.88750000000000284</c:v>
                </c:pt>
                <c:pt idx="4495">
                  <c:v>0.96039999999999992</c:v>
                </c:pt>
                <c:pt idx="4496">
                  <c:v>1.0563000000000002</c:v>
                </c:pt>
                <c:pt idx="4497">
                  <c:v>1.0604000000000013</c:v>
                </c:pt>
                <c:pt idx="4498">
                  <c:v>1.0499999999999972</c:v>
                </c:pt>
                <c:pt idx="4499">
                  <c:v>1.029200000000003</c:v>
                </c:pt>
                <c:pt idx="4500">
                  <c:v>1.0437999999999974</c:v>
                </c:pt>
                <c:pt idx="4501">
                  <c:v>0.94369999999999976</c:v>
                </c:pt>
                <c:pt idx="4502">
                  <c:v>0.93959999999999866</c:v>
                </c:pt>
                <c:pt idx="4503">
                  <c:v>0.875</c:v>
                </c:pt>
                <c:pt idx="4504">
                  <c:v>0.966700000000003</c:v>
                </c:pt>
                <c:pt idx="4505">
                  <c:v>1.0208000000000013</c:v>
                </c:pt>
                <c:pt idx="4506">
                  <c:v>1.0437999999999974</c:v>
                </c:pt>
                <c:pt idx="4507">
                  <c:v>0.98960000000000292</c:v>
                </c:pt>
                <c:pt idx="4508">
                  <c:v>0.99170000000000158</c:v>
                </c:pt>
                <c:pt idx="4509">
                  <c:v>0.966700000000003</c:v>
                </c:pt>
                <c:pt idx="4510">
                  <c:v>1.0187000000000026</c:v>
                </c:pt>
                <c:pt idx="4511">
                  <c:v>1.0521000000000029</c:v>
                </c:pt>
                <c:pt idx="4512">
                  <c:v>1.1499999999999986</c:v>
                </c:pt>
                <c:pt idx="4513">
                  <c:v>1.1270999999999987</c:v>
                </c:pt>
                <c:pt idx="4514">
                  <c:v>1.1375000000000028</c:v>
                </c:pt>
                <c:pt idx="4515">
                  <c:v>1.2479000000000013</c:v>
                </c:pt>
                <c:pt idx="4516">
                  <c:v>1.2999999999999972</c:v>
                </c:pt>
                <c:pt idx="4517">
                  <c:v>1.3083000000000027</c:v>
                </c:pt>
                <c:pt idx="4518">
                  <c:v>1.3312000000000026</c:v>
                </c:pt>
                <c:pt idx="4519">
                  <c:v>1.4333000000000027</c:v>
                </c:pt>
                <c:pt idx="4520">
                  <c:v>1.466700000000003</c:v>
                </c:pt>
                <c:pt idx="4521">
                  <c:v>1.4750000000000014</c:v>
                </c:pt>
                <c:pt idx="4522">
                  <c:v>1.4313000000000002</c:v>
                </c:pt>
                <c:pt idx="4523">
                  <c:v>1.3729000000000013</c:v>
                </c:pt>
                <c:pt idx="4524">
                  <c:v>1.3853999999999971</c:v>
                </c:pt>
                <c:pt idx="4525">
                  <c:v>1.345799999999997</c:v>
                </c:pt>
                <c:pt idx="4526">
                  <c:v>1.7646000000000015</c:v>
                </c:pt>
                <c:pt idx="4527">
                  <c:v>3.7875000000000014</c:v>
                </c:pt>
                <c:pt idx="4528">
                  <c:v>3.7479000000000013</c:v>
                </c:pt>
                <c:pt idx="4529">
                  <c:v>3.7271000000000001</c:v>
                </c:pt>
                <c:pt idx="4530">
                  <c:v>3.8021000000000029</c:v>
                </c:pt>
                <c:pt idx="4531">
                  <c:v>3.3667000000000016</c:v>
                </c:pt>
                <c:pt idx="4532">
                  <c:v>2.9395999999999987</c:v>
                </c:pt>
                <c:pt idx="4533">
                  <c:v>1.845799999999997</c:v>
                </c:pt>
                <c:pt idx="4534">
                  <c:v>1.2854000000000028</c:v>
                </c:pt>
                <c:pt idx="4535">
                  <c:v>1.1707999999999998</c:v>
                </c:pt>
                <c:pt idx="4536">
                  <c:v>1.1270999999999987</c:v>
                </c:pt>
                <c:pt idx="4537">
                  <c:v>1.2332999999999998</c:v>
                </c:pt>
                <c:pt idx="4538">
                  <c:v>1.2916999999999987</c:v>
                </c:pt>
                <c:pt idx="4539">
                  <c:v>1.4125000000000014</c:v>
                </c:pt>
                <c:pt idx="4540">
                  <c:v>1.3688000000000002</c:v>
                </c:pt>
                <c:pt idx="4541">
                  <c:v>1.3250000000000028</c:v>
                </c:pt>
                <c:pt idx="4542">
                  <c:v>1.1499999999999986</c:v>
                </c:pt>
                <c:pt idx="4543">
                  <c:v>1.1103999999999985</c:v>
                </c:pt>
                <c:pt idx="4544">
                  <c:v>1.1854000000000013</c:v>
                </c:pt>
                <c:pt idx="4545">
                  <c:v>1.0874999999999986</c:v>
                </c:pt>
                <c:pt idx="4546">
                  <c:v>1.1167000000000016</c:v>
                </c:pt>
                <c:pt idx="4547">
                  <c:v>1.2188000000000017</c:v>
                </c:pt>
                <c:pt idx="4548">
                  <c:v>1.3333000000000013</c:v>
                </c:pt>
                <c:pt idx="4549">
                  <c:v>1.2353999999999985</c:v>
                </c:pt>
                <c:pt idx="4550">
                  <c:v>1.1167000000000016</c:v>
                </c:pt>
                <c:pt idx="4551">
                  <c:v>1.1082999999999998</c:v>
                </c:pt>
                <c:pt idx="4552">
                  <c:v>1.0457999999999998</c:v>
                </c:pt>
                <c:pt idx="4553">
                  <c:v>0.99790000000000134</c:v>
                </c:pt>
                <c:pt idx="4554">
                  <c:v>1.0125000000000028</c:v>
                </c:pt>
                <c:pt idx="4555">
                  <c:v>1.1728999999999985</c:v>
                </c:pt>
                <c:pt idx="4556">
                  <c:v>1.1646000000000001</c:v>
                </c:pt>
                <c:pt idx="4557">
                  <c:v>1.1396000000000015</c:v>
                </c:pt>
                <c:pt idx="4558">
                  <c:v>1.1417000000000002</c:v>
                </c:pt>
                <c:pt idx="4559">
                  <c:v>1.1833000000000027</c:v>
                </c:pt>
                <c:pt idx="4560">
                  <c:v>1.1103999999999985</c:v>
                </c:pt>
                <c:pt idx="4561">
                  <c:v>1.1103999999999985</c:v>
                </c:pt>
                <c:pt idx="4562">
                  <c:v>1.2229000000000028</c:v>
                </c:pt>
                <c:pt idx="4563">
                  <c:v>1.2916999999999987</c:v>
                </c:pt>
                <c:pt idx="4564">
                  <c:v>1.3250000000000028</c:v>
                </c:pt>
                <c:pt idx="4565">
                  <c:v>1.5249999999999986</c:v>
                </c:pt>
                <c:pt idx="4566">
                  <c:v>1.5542000000000016</c:v>
                </c:pt>
                <c:pt idx="4567">
                  <c:v>1.4375</c:v>
                </c:pt>
                <c:pt idx="4568">
                  <c:v>1.5750000000000028</c:v>
                </c:pt>
                <c:pt idx="4569">
                  <c:v>1.408299999999997</c:v>
                </c:pt>
                <c:pt idx="4570">
                  <c:v>1.3479000000000028</c:v>
                </c:pt>
                <c:pt idx="4571">
                  <c:v>1.3083000000000027</c:v>
                </c:pt>
                <c:pt idx="4572">
                  <c:v>1.3228999999999971</c:v>
                </c:pt>
                <c:pt idx="4573">
                  <c:v>1.2728999999999999</c:v>
                </c:pt>
                <c:pt idx="4574">
                  <c:v>1.1854000000000013</c:v>
                </c:pt>
                <c:pt idx="4575">
                  <c:v>1.2561999999999998</c:v>
                </c:pt>
                <c:pt idx="4576">
                  <c:v>1.2875000000000014</c:v>
                </c:pt>
                <c:pt idx="4577">
                  <c:v>1.283299999999997</c:v>
                </c:pt>
                <c:pt idx="4578">
                  <c:v>1.2916999999999987</c:v>
                </c:pt>
                <c:pt idx="4579">
                  <c:v>1.3333000000000013</c:v>
                </c:pt>
                <c:pt idx="4580">
                  <c:v>1.3312000000000026</c:v>
                </c:pt>
                <c:pt idx="4581">
                  <c:v>1.3770999999999987</c:v>
                </c:pt>
                <c:pt idx="4582">
                  <c:v>1.4500000000000028</c:v>
                </c:pt>
                <c:pt idx="4583">
                  <c:v>1.4249999999999972</c:v>
                </c:pt>
                <c:pt idx="4584">
                  <c:v>1.404200000000003</c:v>
                </c:pt>
                <c:pt idx="4585">
                  <c:v>1.4562000000000026</c:v>
                </c:pt>
                <c:pt idx="4586">
                  <c:v>1.2291999999999987</c:v>
                </c:pt>
                <c:pt idx="4587">
                  <c:v>1.2625000000000028</c:v>
                </c:pt>
                <c:pt idx="4588">
                  <c:v>1.3479000000000028</c:v>
                </c:pt>
                <c:pt idx="4589">
                  <c:v>1.3021000000000029</c:v>
                </c:pt>
                <c:pt idx="4590">
                  <c:v>1.3186999999999998</c:v>
                </c:pt>
                <c:pt idx="4591">
                  <c:v>1.4249999999999972</c:v>
                </c:pt>
                <c:pt idx="4592">
                  <c:v>1.5249999999999986</c:v>
                </c:pt>
                <c:pt idx="4593">
                  <c:v>1.4436999999999998</c:v>
                </c:pt>
                <c:pt idx="4594">
                  <c:v>1.470799999999997</c:v>
                </c:pt>
                <c:pt idx="4595">
                  <c:v>1.4688000000000017</c:v>
                </c:pt>
                <c:pt idx="4596">
                  <c:v>1.4333000000000027</c:v>
                </c:pt>
                <c:pt idx="4597">
                  <c:v>1.4436999999999998</c:v>
                </c:pt>
                <c:pt idx="4598">
                  <c:v>1.3145999999999987</c:v>
                </c:pt>
                <c:pt idx="4599">
                  <c:v>1.2896000000000001</c:v>
                </c:pt>
                <c:pt idx="4600">
                  <c:v>1.2749999999999986</c:v>
                </c:pt>
                <c:pt idx="4601">
                  <c:v>1.1749999999999972</c:v>
                </c:pt>
                <c:pt idx="4602">
                  <c:v>1.2438000000000002</c:v>
                </c:pt>
                <c:pt idx="4603">
                  <c:v>1.2541999999999973</c:v>
                </c:pt>
                <c:pt idx="4604">
                  <c:v>1.2708000000000013</c:v>
                </c:pt>
                <c:pt idx="4605">
                  <c:v>1.1875</c:v>
                </c:pt>
                <c:pt idx="4606">
                  <c:v>1.3603999999999985</c:v>
                </c:pt>
                <c:pt idx="4607">
                  <c:v>1.2916999999999987</c:v>
                </c:pt>
                <c:pt idx="4608">
                  <c:v>1.3166999999999973</c:v>
                </c:pt>
                <c:pt idx="4609">
                  <c:v>1.3063000000000002</c:v>
                </c:pt>
                <c:pt idx="4610">
                  <c:v>1.3729000000000013</c:v>
                </c:pt>
                <c:pt idx="4611">
                  <c:v>1.4228999999999985</c:v>
                </c:pt>
                <c:pt idx="4612">
                  <c:v>1.4125000000000014</c:v>
                </c:pt>
                <c:pt idx="4613">
                  <c:v>1.3479000000000028</c:v>
                </c:pt>
                <c:pt idx="4614">
                  <c:v>1.2875000000000014</c:v>
                </c:pt>
                <c:pt idx="4615">
                  <c:v>1.2458000000000027</c:v>
                </c:pt>
                <c:pt idx="4616">
                  <c:v>1.2582999999999984</c:v>
                </c:pt>
                <c:pt idx="4617">
                  <c:v>1.2188000000000017</c:v>
                </c:pt>
                <c:pt idx="4618">
                  <c:v>1.2937999999999974</c:v>
                </c:pt>
                <c:pt idx="4619">
                  <c:v>1.2916999999999987</c:v>
                </c:pt>
                <c:pt idx="4620">
                  <c:v>1.4166999999999987</c:v>
                </c:pt>
                <c:pt idx="4621">
                  <c:v>1.3646000000000029</c:v>
                </c:pt>
                <c:pt idx="4622">
                  <c:v>1.3166999999999973</c:v>
                </c:pt>
                <c:pt idx="4623">
                  <c:v>1.3603999999999985</c:v>
                </c:pt>
                <c:pt idx="4624">
                  <c:v>1.3729000000000013</c:v>
                </c:pt>
                <c:pt idx="4625">
                  <c:v>1.2854000000000028</c:v>
                </c:pt>
                <c:pt idx="4626">
                  <c:v>1.2271000000000001</c:v>
                </c:pt>
                <c:pt idx="4627">
                  <c:v>1.2999999999999972</c:v>
                </c:pt>
                <c:pt idx="4628">
                  <c:v>1.2728999999999999</c:v>
                </c:pt>
                <c:pt idx="4629">
                  <c:v>1.2582999999999984</c:v>
                </c:pt>
                <c:pt idx="4630">
                  <c:v>1.3021000000000029</c:v>
                </c:pt>
                <c:pt idx="4631">
                  <c:v>1.3063000000000002</c:v>
                </c:pt>
                <c:pt idx="4632">
                  <c:v>1.3021000000000029</c:v>
                </c:pt>
                <c:pt idx="4633">
                  <c:v>1.2021000000000015</c:v>
                </c:pt>
                <c:pt idx="4634">
                  <c:v>1.0020999999999987</c:v>
                </c:pt>
                <c:pt idx="4635">
                  <c:v>0.97500000000000142</c:v>
                </c:pt>
                <c:pt idx="4636">
                  <c:v>1.0270999999999972</c:v>
                </c:pt>
                <c:pt idx="4637">
                  <c:v>1.0457999999999998</c:v>
                </c:pt>
                <c:pt idx="4638">
                  <c:v>1.0020999999999987</c:v>
                </c:pt>
                <c:pt idx="4639">
                  <c:v>1.2042000000000002</c:v>
                </c:pt>
                <c:pt idx="4640">
                  <c:v>1.2145999999999972</c:v>
                </c:pt>
                <c:pt idx="4641">
                  <c:v>1.2561999999999998</c:v>
                </c:pt>
                <c:pt idx="4642">
                  <c:v>1.3688000000000002</c:v>
                </c:pt>
                <c:pt idx="4643">
                  <c:v>1.1771000000000029</c:v>
                </c:pt>
                <c:pt idx="4644">
                  <c:v>1.0895999999999972</c:v>
                </c:pt>
                <c:pt idx="4645">
                  <c:v>0.99170000000000158</c:v>
                </c:pt>
                <c:pt idx="4646">
                  <c:v>1.0020999999999987</c:v>
                </c:pt>
                <c:pt idx="4647">
                  <c:v>1.0082999999999984</c:v>
                </c:pt>
                <c:pt idx="4648">
                  <c:v>0.97919999999999874</c:v>
                </c:pt>
                <c:pt idx="4649">
                  <c:v>1.0437999999999974</c:v>
                </c:pt>
                <c:pt idx="4650">
                  <c:v>1.0228999999999999</c:v>
                </c:pt>
                <c:pt idx="4651">
                  <c:v>0.9812999999999974</c:v>
                </c:pt>
                <c:pt idx="4652">
                  <c:v>0.9228999999999985</c:v>
                </c:pt>
                <c:pt idx="4653">
                  <c:v>0.9812999999999974</c:v>
                </c:pt>
                <c:pt idx="4654">
                  <c:v>0.97710000000000008</c:v>
                </c:pt>
                <c:pt idx="4655">
                  <c:v>0.94579999999999842</c:v>
                </c:pt>
                <c:pt idx="4656">
                  <c:v>0.96880000000000166</c:v>
                </c:pt>
                <c:pt idx="4657">
                  <c:v>1.1000000000000014</c:v>
                </c:pt>
                <c:pt idx="4658">
                  <c:v>1.0375000000000014</c:v>
                </c:pt>
                <c:pt idx="4659">
                  <c:v>1.1478999999999999</c:v>
                </c:pt>
                <c:pt idx="4660">
                  <c:v>1.0249999999999986</c:v>
                </c:pt>
                <c:pt idx="4661">
                  <c:v>1.0979000000000028</c:v>
                </c:pt>
                <c:pt idx="4662">
                  <c:v>1.1124999999999972</c:v>
                </c:pt>
                <c:pt idx="4663">
                  <c:v>1.1728999999999985</c:v>
                </c:pt>
                <c:pt idx="4664">
                  <c:v>1.0812000000000026</c:v>
                </c:pt>
                <c:pt idx="4665">
                  <c:v>1.0167000000000002</c:v>
                </c:pt>
                <c:pt idx="4666">
                  <c:v>0.904200000000003</c:v>
                </c:pt>
                <c:pt idx="4667">
                  <c:v>0.99790000000000134</c:v>
                </c:pt>
                <c:pt idx="4668">
                  <c:v>0.90630000000000166</c:v>
                </c:pt>
                <c:pt idx="4669">
                  <c:v>0.88750000000000284</c:v>
                </c:pt>
                <c:pt idx="4670">
                  <c:v>0.85829999999999984</c:v>
                </c:pt>
                <c:pt idx="4671">
                  <c:v>0.845799999999997</c:v>
                </c:pt>
                <c:pt idx="4672">
                  <c:v>0.9187999999999974</c:v>
                </c:pt>
                <c:pt idx="4673">
                  <c:v>0.94579999999999842</c:v>
                </c:pt>
                <c:pt idx="4674">
                  <c:v>0.86670000000000158</c:v>
                </c:pt>
                <c:pt idx="4675">
                  <c:v>0.8271000000000015</c:v>
                </c:pt>
                <c:pt idx="4676">
                  <c:v>0.93540000000000134</c:v>
                </c:pt>
                <c:pt idx="4677">
                  <c:v>0.81869999999999976</c:v>
                </c:pt>
                <c:pt idx="4678">
                  <c:v>0.75619999999999976</c:v>
                </c:pt>
                <c:pt idx="4679">
                  <c:v>0.76670000000000016</c:v>
                </c:pt>
                <c:pt idx="4680">
                  <c:v>0.87080000000000268</c:v>
                </c:pt>
                <c:pt idx="4681">
                  <c:v>0.85419999999999874</c:v>
                </c:pt>
                <c:pt idx="4682">
                  <c:v>0.81040000000000134</c:v>
                </c:pt>
                <c:pt idx="4683">
                  <c:v>0.86460000000000292</c:v>
                </c:pt>
                <c:pt idx="4684">
                  <c:v>0.88119999999999976</c:v>
                </c:pt>
                <c:pt idx="4685">
                  <c:v>0.74790000000000134</c:v>
                </c:pt>
                <c:pt idx="4686">
                  <c:v>0.72290000000000276</c:v>
                </c:pt>
                <c:pt idx="4687">
                  <c:v>0.69789999999999708</c:v>
                </c:pt>
                <c:pt idx="4688">
                  <c:v>0.75</c:v>
                </c:pt>
                <c:pt idx="4689">
                  <c:v>0.68130000000000024</c:v>
                </c:pt>
                <c:pt idx="4690">
                  <c:v>0.66460000000000008</c:v>
                </c:pt>
                <c:pt idx="4691">
                  <c:v>0.7353999999999985</c:v>
                </c:pt>
                <c:pt idx="4692">
                  <c:v>0.76670000000000016</c:v>
                </c:pt>
                <c:pt idx="4693">
                  <c:v>0.8562999999999974</c:v>
                </c:pt>
                <c:pt idx="4694">
                  <c:v>0.92499999999999716</c:v>
                </c:pt>
                <c:pt idx="4695">
                  <c:v>0.91460000000000008</c:v>
                </c:pt>
                <c:pt idx="4696">
                  <c:v>0.84380000000000166</c:v>
                </c:pt>
                <c:pt idx="4697">
                  <c:v>1.3186999999999998</c:v>
                </c:pt>
                <c:pt idx="4698">
                  <c:v>0.86880000000000024</c:v>
                </c:pt>
                <c:pt idx="4699">
                  <c:v>0.95830000000000126</c:v>
                </c:pt>
                <c:pt idx="4700">
                  <c:v>1.0313000000000017</c:v>
                </c:pt>
                <c:pt idx="4701">
                  <c:v>0.98749999999999716</c:v>
                </c:pt>
                <c:pt idx="4702">
                  <c:v>0.720799999999997</c:v>
                </c:pt>
                <c:pt idx="4703">
                  <c:v>0.88329999999999842</c:v>
                </c:pt>
                <c:pt idx="4704">
                  <c:v>0.79579999999999984</c:v>
                </c:pt>
                <c:pt idx="4705">
                  <c:v>0.77080000000000126</c:v>
                </c:pt>
                <c:pt idx="4706">
                  <c:v>0.720799999999997</c:v>
                </c:pt>
                <c:pt idx="4707">
                  <c:v>0.72710000000000008</c:v>
                </c:pt>
                <c:pt idx="4708">
                  <c:v>0.74170000000000158</c:v>
                </c:pt>
                <c:pt idx="4709">
                  <c:v>0.7646000000000015</c:v>
                </c:pt>
                <c:pt idx="4710">
                  <c:v>0.75</c:v>
                </c:pt>
                <c:pt idx="4711">
                  <c:v>0.7646000000000015</c:v>
                </c:pt>
                <c:pt idx="4712">
                  <c:v>0.81669999999999732</c:v>
                </c:pt>
                <c:pt idx="4713">
                  <c:v>0.8271000000000015</c:v>
                </c:pt>
                <c:pt idx="4714">
                  <c:v>0.92079999999999984</c:v>
                </c:pt>
                <c:pt idx="4715">
                  <c:v>1.1666999999999987</c:v>
                </c:pt>
                <c:pt idx="4716">
                  <c:v>1.0853999999999999</c:v>
                </c:pt>
                <c:pt idx="4717">
                  <c:v>1.0437999999999974</c:v>
                </c:pt>
                <c:pt idx="4718">
                  <c:v>1.1082999999999998</c:v>
                </c:pt>
                <c:pt idx="4719">
                  <c:v>1.0666999999999973</c:v>
                </c:pt>
                <c:pt idx="4720">
                  <c:v>0.970799999999997</c:v>
                </c:pt>
                <c:pt idx="4721">
                  <c:v>1.0082999999999984</c:v>
                </c:pt>
                <c:pt idx="4722">
                  <c:v>0.96459999999999724</c:v>
                </c:pt>
                <c:pt idx="4723">
                  <c:v>0.85829999999999984</c:v>
                </c:pt>
                <c:pt idx="4724">
                  <c:v>0.84790000000000276</c:v>
                </c:pt>
                <c:pt idx="4725">
                  <c:v>0.87080000000000268</c:v>
                </c:pt>
                <c:pt idx="4726">
                  <c:v>0.74580000000000268</c:v>
                </c:pt>
                <c:pt idx="4727">
                  <c:v>0.73960000000000292</c:v>
                </c:pt>
                <c:pt idx="4728">
                  <c:v>0.78540000000000276</c:v>
                </c:pt>
                <c:pt idx="4729">
                  <c:v>0.81669999999999732</c:v>
                </c:pt>
                <c:pt idx="4730">
                  <c:v>0.81040000000000134</c:v>
                </c:pt>
                <c:pt idx="4731">
                  <c:v>0.81869999999999976</c:v>
                </c:pt>
                <c:pt idx="4732">
                  <c:v>0.7687000000000026</c:v>
                </c:pt>
                <c:pt idx="4733">
                  <c:v>0.77499999999999858</c:v>
                </c:pt>
                <c:pt idx="4734">
                  <c:v>0.75209999999999866</c:v>
                </c:pt>
                <c:pt idx="4735">
                  <c:v>0.78750000000000142</c:v>
                </c:pt>
                <c:pt idx="4736">
                  <c:v>0.80210000000000292</c:v>
                </c:pt>
                <c:pt idx="4737">
                  <c:v>0.86670000000000158</c:v>
                </c:pt>
                <c:pt idx="4738">
                  <c:v>0.84380000000000166</c:v>
                </c:pt>
                <c:pt idx="4739">
                  <c:v>0.80210000000000292</c:v>
                </c:pt>
                <c:pt idx="4740">
                  <c:v>0.82920000000000016</c:v>
                </c:pt>
                <c:pt idx="4741">
                  <c:v>0.89789999999999992</c:v>
                </c:pt>
                <c:pt idx="4742">
                  <c:v>0.76250000000000284</c:v>
                </c:pt>
                <c:pt idx="4743">
                  <c:v>0.85419999999999874</c:v>
                </c:pt>
                <c:pt idx="4744">
                  <c:v>0.86880000000000024</c:v>
                </c:pt>
                <c:pt idx="4745">
                  <c:v>0.77499999999999858</c:v>
                </c:pt>
                <c:pt idx="4746">
                  <c:v>0.69169999999999732</c:v>
                </c:pt>
                <c:pt idx="4747">
                  <c:v>0.66040000000000276</c:v>
                </c:pt>
                <c:pt idx="4748">
                  <c:v>0.60419999999999874</c:v>
                </c:pt>
                <c:pt idx="4749">
                  <c:v>0.64170000000000016</c:v>
                </c:pt>
                <c:pt idx="4750">
                  <c:v>0.55630000000000024</c:v>
                </c:pt>
                <c:pt idx="4751">
                  <c:v>0.62080000000000268</c:v>
                </c:pt>
                <c:pt idx="4752">
                  <c:v>0.69369999999999976</c:v>
                </c:pt>
                <c:pt idx="4753">
                  <c:v>0.70830000000000126</c:v>
                </c:pt>
                <c:pt idx="4754">
                  <c:v>0.68130000000000024</c:v>
                </c:pt>
                <c:pt idx="4755">
                  <c:v>0.7062000000000026</c:v>
                </c:pt>
                <c:pt idx="4756">
                  <c:v>0.7353999999999985</c:v>
                </c:pt>
                <c:pt idx="4757">
                  <c:v>0.60210000000000008</c:v>
                </c:pt>
                <c:pt idx="4758">
                  <c:v>0.62709999999999866</c:v>
                </c:pt>
                <c:pt idx="4759">
                  <c:v>0.57289999999999708</c:v>
                </c:pt>
                <c:pt idx="4760">
                  <c:v>0.7062000000000026</c:v>
                </c:pt>
                <c:pt idx="4761">
                  <c:v>0.69369999999999976</c:v>
                </c:pt>
                <c:pt idx="4762">
                  <c:v>0.67920000000000158</c:v>
                </c:pt>
                <c:pt idx="4763">
                  <c:v>0.61880000000000024</c:v>
                </c:pt>
                <c:pt idx="4764">
                  <c:v>0.66040000000000276</c:v>
                </c:pt>
                <c:pt idx="4765">
                  <c:v>0.62080000000000268</c:v>
                </c:pt>
                <c:pt idx="4766">
                  <c:v>0.5146000000000015</c:v>
                </c:pt>
                <c:pt idx="4767">
                  <c:v>0.58959999999999724</c:v>
                </c:pt>
                <c:pt idx="4768">
                  <c:v>0.58749999999999858</c:v>
                </c:pt>
                <c:pt idx="4769">
                  <c:v>0.61249999999999716</c:v>
                </c:pt>
                <c:pt idx="4770">
                  <c:v>0.58959999999999724</c:v>
                </c:pt>
                <c:pt idx="4771">
                  <c:v>0.62709999999999866</c:v>
                </c:pt>
                <c:pt idx="4772">
                  <c:v>0.71249999999999858</c:v>
                </c:pt>
                <c:pt idx="4773">
                  <c:v>0.77499999999999858</c:v>
                </c:pt>
                <c:pt idx="4774">
                  <c:v>0.76670000000000016</c:v>
                </c:pt>
                <c:pt idx="4775">
                  <c:v>0.7062000000000026</c:v>
                </c:pt>
                <c:pt idx="4776">
                  <c:v>0.66040000000000276</c:v>
                </c:pt>
                <c:pt idx="4777">
                  <c:v>0.54579999999999984</c:v>
                </c:pt>
                <c:pt idx="4778">
                  <c:v>0.53750000000000142</c:v>
                </c:pt>
                <c:pt idx="4779">
                  <c:v>0.58539999999999992</c:v>
                </c:pt>
                <c:pt idx="4780">
                  <c:v>0.61880000000000024</c:v>
                </c:pt>
                <c:pt idx="4781">
                  <c:v>0.595799999999997</c:v>
                </c:pt>
                <c:pt idx="4782">
                  <c:v>0.60000000000000142</c:v>
                </c:pt>
                <c:pt idx="4783">
                  <c:v>0.61460000000000292</c:v>
                </c:pt>
                <c:pt idx="4784">
                  <c:v>0.59380000000000166</c:v>
                </c:pt>
                <c:pt idx="4785">
                  <c:v>0.61880000000000024</c:v>
                </c:pt>
                <c:pt idx="4786">
                  <c:v>0.76670000000000016</c:v>
                </c:pt>
                <c:pt idx="4787">
                  <c:v>0.66669999999999874</c:v>
                </c:pt>
                <c:pt idx="4788">
                  <c:v>0.82289999999999708</c:v>
                </c:pt>
                <c:pt idx="4789">
                  <c:v>0.8125</c:v>
                </c:pt>
                <c:pt idx="4790">
                  <c:v>0.8312000000000026</c:v>
                </c:pt>
                <c:pt idx="4791">
                  <c:v>0.72500000000000142</c:v>
                </c:pt>
                <c:pt idx="4792">
                  <c:v>0.69169999999999732</c:v>
                </c:pt>
                <c:pt idx="4793">
                  <c:v>0.4853999999999985</c:v>
                </c:pt>
                <c:pt idx="4794">
                  <c:v>0.47919999999999874</c:v>
                </c:pt>
                <c:pt idx="4795">
                  <c:v>0.43959999999999866</c:v>
                </c:pt>
                <c:pt idx="4796">
                  <c:v>0.47919999999999874</c:v>
                </c:pt>
                <c:pt idx="4797">
                  <c:v>0.52289999999999992</c:v>
                </c:pt>
                <c:pt idx="4798">
                  <c:v>0.5187000000000026</c:v>
                </c:pt>
                <c:pt idx="4799">
                  <c:v>0.54579999999999984</c:v>
                </c:pt>
                <c:pt idx="4800">
                  <c:v>0.60210000000000008</c:v>
                </c:pt>
                <c:pt idx="4801">
                  <c:v>0.6437000000000026</c:v>
                </c:pt>
                <c:pt idx="4802">
                  <c:v>0.65209999999999724</c:v>
                </c:pt>
                <c:pt idx="4803">
                  <c:v>0.72710000000000008</c:v>
                </c:pt>
                <c:pt idx="4804">
                  <c:v>0.70420000000000016</c:v>
                </c:pt>
                <c:pt idx="4805">
                  <c:v>0.63329999999999842</c:v>
                </c:pt>
                <c:pt idx="4806">
                  <c:v>0.5812000000000026</c:v>
                </c:pt>
                <c:pt idx="4807">
                  <c:v>0.46459999999999724</c:v>
                </c:pt>
                <c:pt idx="4808">
                  <c:v>0.55630000000000024</c:v>
                </c:pt>
                <c:pt idx="4809">
                  <c:v>0.63750000000000284</c:v>
                </c:pt>
                <c:pt idx="4810">
                  <c:v>0.63750000000000284</c:v>
                </c:pt>
                <c:pt idx="4811">
                  <c:v>0.6062999999999974</c:v>
                </c:pt>
                <c:pt idx="4812">
                  <c:v>0.76250000000000284</c:v>
                </c:pt>
                <c:pt idx="4813">
                  <c:v>0.80630000000000024</c:v>
                </c:pt>
                <c:pt idx="4814">
                  <c:v>0.716700000000003</c:v>
                </c:pt>
                <c:pt idx="4815">
                  <c:v>0.63119999999999976</c:v>
                </c:pt>
                <c:pt idx="4816">
                  <c:v>0.720799999999997</c:v>
                </c:pt>
                <c:pt idx="4817">
                  <c:v>0.5771000000000015</c:v>
                </c:pt>
                <c:pt idx="4818">
                  <c:v>0.5</c:v>
                </c:pt>
                <c:pt idx="4819">
                  <c:v>0.53960000000000008</c:v>
                </c:pt>
                <c:pt idx="4820">
                  <c:v>0.56459999999999866</c:v>
                </c:pt>
                <c:pt idx="4821">
                  <c:v>0.59380000000000166</c:v>
                </c:pt>
                <c:pt idx="4822">
                  <c:v>0.6875</c:v>
                </c:pt>
                <c:pt idx="4823">
                  <c:v>0.7353999999999985</c:v>
                </c:pt>
                <c:pt idx="4824">
                  <c:v>0.80830000000000268</c:v>
                </c:pt>
                <c:pt idx="4825">
                  <c:v>0.80830000000000268</c:v>
                </c:pt>
                <c:pt idx="4826">
                  <c:v>0.7978999999999985</c:v>
                </c:pt>
                <c:pt idx="4827">
                  <c:v>0.658299999999997</c:v>
                </c:pt>
                <c:pt idx="4828">
                  <c:v>0.6875</c:v>
                </c:pt>
                <c:pt idx="4829">
                  <c:v>0.7687000000000026</c:v>
                </c:pt>
                <c:pt idx="4830">
                  <c:v>0.75619999999999976</c:v>
                </c:pt>
                <c:pt idx="4831">
                  <c:v>0.7937999999999974</c:v>
                </c:pt>
                <c:pt idx="4832">
                  <c:v>0.84380000000000166</c:v>
                </c:pt>
                <c:pt idx="4833">
                  <c:v>0.73329999999999984</c:v>
                </c:pt>
                <c:pt idx="4834">
                  <c:v>0.75209999999999866</c:v>
                </c:pt>
                <c:pt idx="4835">
                  <c:v>0.84380000000000166</c:v>
                </c:pt>
                <c:pt idx="4836">
                  <c:v>0.82079999999999842</c:v>
                </c:pt>
                <c:pt idx="4837">
                  <c:v>0.85000000000000142</c:v>
                </c:pt>
                <c:pt idx="4838">
                  <c:v>0.78130000000000166</c:v>
                </c:pt>
                <c:pt idx="4839">
                  <c:v>0.81459999999999866</c:v>
                </c:pt>
                <c:pt idx="4840">
                  <c:v>0.7978999999999985</c:v>
                </c:pt>
                <c:pt idx="4841">
                  <c:v>0.7062000000000026</c:v>
                </c:pt>
                <c:pt idx="4842">
                  <c:v>0.69369999999999976</c:v>
                </c:pt>
                <c:pt idx="4843">
                  <c:v>0.71039999999999992</c:v>
                </c:pt>
                <c:pt idx="4844">
                  <c:v>0.61249999999999716</c:v>
                </c:pt>
                <c:pt idx="4845">
                  <c:v>0.69169999999999732</c:v>
                </c:pt>
                <c:pt idx="4846">
                  <c:v>0.68540000000000134</c:v>
                </c:pt>
                <c:pt idx="4847">
                  <c:v>0.67710000000000292</c:v>
                </c:pt>
                <c:pt idx="4848">
                  <c:v>0.5771000000000015</c:v>
                </c:pt>
                <c:pt idx="4849">
                  <c:v>0.6728999999999985</c:v>
                </c:pt>
                <c:pt idx="4850">
                  <c:v>0.55210000000000292</c:v>
                </c:pt>
                <c:pt idx="4851">
                  <c:v>0.47919999999999874</c:v>
                </c:pt>
                <c:pt idx="4852">
                  <c:v>0.54999999999999716</c:v>
                </c:pt>
                <c:pt idx="4853">
                  <c:v>0.47500000000000142</c:v>
                </c:pt>
                <c:pt idx="4854">
                  <c:v>0.658299999999997</c:v>
                </c:pt>
                <c:pt idx="4855">
                  <c:v>0.75619999999999976</c:v>
                </c:pt>
                <c:pt idx="4856">
                  <c:v>0.92499999999999716</c:v>
                </c:pt>
                <c:pt idx="4857">
                  <c:v>0.658299999999997</c:v>
                </c:pt>
                <c:pt idx="4858">
                  <c:v>0.76250000000000284</c:v>
                </c:pt>
                <c:pt idx="4859">
                  <c:v>0.75619999999999976</c:v>
                </c:pt>
                <c:pt idx="4860">
                  <c:v>0.72919999999999874</c:v>
                </c:pt>
                <c:pt idx="4861">
                  <c:v>0.6437000000000026</c:v>
                </c:pt>
                <c:pt idx="4862">
                  <c:v>0.55630000000000024</c:v>
                </c:pt>
                <c:pt idx="4863">
                  <c:v>0.55630000000000024</c:v>
                </c:pt>
                <c:pt idx="4864">
                  <c:v>0.49380000000000024</c:v>
                </c:pt>
                <c:pt idx="4865">
                  <c:v>0.4853999999999985</c:v>
                </c:pt>
                <c:pt idx="4866">
                  <c:v>0.43330000000000268</c:v>
                </c:pt>
                <c:pt idx="4867">
                  <c:v>0.49170000000000158</c:v>
                </c:pt>
                <c:pt idx="4868">
                  <c:v>0.56669999999999732</c:v>
                </c:pt>
                <c:pt idx="4869">
                  <c:v>0.58330000000000126</c:v>
                </c:pt>
                <c:pt idx="4870">
                  <c:v>0.52709999999999724</c:v>
                </c:pt>
                <c:pt idx="4871">
                  <c:v>0.4812999999999974</c:v>
                </c:pt>
                <c:pt idx="4872">
                  <c:v>0.50829999999999842</c:v>
                </c:pt>
                <c:pt idx="4873">
                  <c:v>0.49790000000000134</c:v>
                </c:pt>
                <c:pt idx="4874">
                  <c:v>0.41250000000000142</c:v>
                </c:pt>
                <c:pt idx="4875">
                  <c:v>0.42920000000000158</c:v>
                </c:pt>
                <c:pt idx="4876">
                  <c:v>0.5771000000000015</c:v>
                </c:pt>
                <c:pt idx="4877">
                  <c:v>0.62709999999999866</c:v>
                </c:pt>
                <c:pt idx="4878">
                  <c:v>0.56040000000000134</c:v>
                </c:pt>
                <c:pt idx="4879">
                  <c:v>0.64999999999999858</c:v>
                </c:pt>
                <c:pt idx="4880">
                  <c:v>0.54579999999999984</c:v>
                </c:pt>
                <c:pt idx="4881">
                  <c:v>0.52709999999999724</c:v>
                </c:pt>
                <c:pt idx="4882">
                  <c:v>0.50619999999999976</c:v>
                </c:pt>
                <c:pt idx="4883">
                  <c:v>0.49580000000000268</c:v>
                </c:pt>
                <c:pt idx="4884">
                  <c:v>0.5187000000000026</c:v>
                </c:pt>
                <c:pt idx="4885">
                  <c:v>0.58330000000000126</c:v>
                </c:pt>
                <c:pt idx="4886">
                  <c:v>0.6103999999999985</c:v>
                </c:pt>
                <c:pt idx="4887">
                  <c:v>0.64170000000000016</c:v>
                </c:pt>
                <c:pt idx="4888">
                  <c:v>0.595799999999997</c:v>
                </c:pt>
                <c:pt idx="4889">
                  <c:v>0.50619999999999976</c:v>
                </c:pt>
                <c:pt idx="4890">
                  <c:v>0.47919999999999874</c:v>
                </c:pt>
                <c:pt idx="4891">
                  <c:v>0.48329999999999984</c:v>
                </c:pt>
                <c:pt idx="4892">
                  <c:v>0.47500000000000142</c:v>
                </c:pt>
                <c:pt idx="4893">
                  <c:v>0.50619999999999976</c:v>
                </c:pt>
                <c:pt idx="4894">
                  <c:v>0.42499999999999716</c:v>
                </c:pt>
                <c:pt idx="4895">
                  <c:v>0.45420000000000016</c:v>
                </c:pt>
                <c:pt idx="4896">
                  <c:v>0.54999999999999716</c:v>
                </c:pt>
                <c:pt idx="4897">
                  <c:v>0.5771000000000015</c:v>
                </c:pt>
                <c:pt idx="4898">
                  <c:v>0.65630000000000166</c:v>
                </c:pt>
                <c:pt idx="4899">
                  <c:v>0.72500000000000142</c:v>
                </c:pt>
                <c:pt idx="4900">
                  <c:v>0.74170000000000158</c:v>
                </c:pt>
                <c:pt idx="4901">
                  <c:v>0.74580000000000268</c:v>
                </c:pt>
                <c:pt idx="4902">
                  <c:v>0.72500000000000142</c:v>
                </c:pt>
                <c:pt idx="4903">
                  <c:v>0.65209999999999724</c:v>
                </c:pt>
                <c:pt idx="4904">
                  <c:v>0.6396000000000015</c:v>
                </c:pt>
                <c:pt idx="4905">
                  <c:v>0.59380000000000166</c:v>
                </c:pt>
                <c:pt idx="4906">
                  <c:v>0.66669999999999874</c:v>
                </c:pt>
                <c:pt idx="4907">
                  <c:v>0.70420000000000016</c:v>
                </c:pt>
                <c:pt idx="4908">
                  <c:v>0.71459999999999724</c:v>
                </c:pt>
                <c:pt idx="4909">
                  <c:v>0.73749999999999716</c:v>
                </c:pt>
                <c:pt idx="4910">
                  <c:v>0.7937999999999974</c:v>
                </c:pt>
                <c:pt idx="4911">
                  <c:v>0.83330000000000126</c:v>
                </c:pt>
                <c:pt idx="4912">
                  <c:v>0.92710000000000292</c:v>
                </c:pt>
                <c:pt idx="4913">
                  <c:v>0.9853999999999985</c:v>
                </c:pt>
                <c:pt idx="4914">
                  <c:v>0.9562000000000026</c:v>
                </c:pt>
                <c:pt idx="4915">
                  <c:v>0.87290000000000134</c:v>
                </c:pt>
                <c:pt idx="4916">
                  <c:v>0.779200000000003</c:v>
                </c:pt>
                <c:pt idx="4917">
                  <c:v>0.77499999999999858</c:v>
                </c:pt>
                <c:pt idx="4918">
                  <c:v>0.82289999999999708</c:v>
                </c:pt>
                <c:pt idx="4919">
                  <c:v>0.95420000000000016</c:v>
                </c:pt>
                <c:pt idx="4920">
                  <c:v>0.81040000000000134</c:v>
                </c:pt>
                <c:pt idx="4921">
                  <c:v>0.7687000000000026</c:v>
                </c:pt>
                <c:pt idx="4922">
                  <c:v>0.81040000000000134</c:v>
                </c:pt>
                <c:pt idx="4923">
                  <c:v>0.6437000000000026</c:v>
                </c:pt>
                <c:pt idx="4924">
                  <c:v>0.56040000000000134</c:v>
                </c:pt>
                <c:pt idx="4925">
                  <c:v>0.57500000000000284</c:v>
                </c:pt>
                <c:pt idx="4926">
                  <c:v>0.48960000000000292</c:v>
                </c:pt>
                <c:pt idx="4927">
                  <c:v>0.470799999999997</c:v>
                </c:pt>
                <c:pt idx="4928">
                  <c:v>0.49380000000000024</c:v>
                </c:pt>
                <c:pt idx="4929">
                  <c:v>0.47500000000000142</c:v>
                </c:pt>
                <c:pt idx="4930">
                  <c:v>0.47919999999999874</c:v>
                </c:pt>
                <c:pt idx="4931">
                  <c:v>0.4521000000000015</c:v>
                </c:pt>
                <c:pt idx="4932">
                  <c:v>0.470799999999997</c:v>
                </c:pt>
                <c:pt idx="4933">
                  <c:v>0.44369999999999976</c:v>
                </c:pt>
                <c:pt idx="4934">
                  <c:v>0.54579999999999984</c:v>
                </c:pt>
                <c:pt idx="4935">
                  <c:v>0.64580000000000126</c:v>
                </c:pt>
                <c:pt idx="4936">
                  <c:v>0.70830000000000126</c:v>
                </c:pt>
                <c:pt idx="4937">
                  <c:v>0.67499999999999716</c:v>
                </c:pt>
                <c:pt idx="4938">
                  <c:v>0.71459999999999724</c:v>
                </c:pt>
                <c:pt idx="4939">
                  <c:v>0.72710000000000008</c:v>
                </c:pt>
                <c:pt idx="4940">
                  <c:v>0.7062000000000026</c:v>
                </c:pt>
                <c:pt idx="4941">
                  <c:v>0.52080000000000126</c:v>
                </c:pt>
                <c:pt idx="4942">
                  <c:v>0.41460000000000008</c:v>
                </c:pt>
                <c:pt idx="4943">
                  <c:v>0.49170000000000158</c:v>
                </c:pt>
                <c:pt idx="4944">
                  <c:v>0.3312000000000026</c:v>
                </c:pt>
                <c:pt idx="4945">
                  <c:v>0.345799999999997</c:v>
                </c:pt>
                <c:pt idx="4946">
                  <c:v>0.42920000000000158</c:v>
                </c:pt>
                <c:pt idx="4947">
                  <c:v>0.63329999999999842</c:v>
                </c:pt>
                <c:pt idx="4948">
                  <c:v>0.50419999999999732</c:v>
                </c:pt>
                <c:pt idx="4949">
                  <c:v>0.56869999999999976</c:v>
                </c:pt>
                <c:pt idx="4950">
                  <c:v>0.41669999999999874</c:v>
                </c:pt>
                <c:pt idx="4951">
                  <c:v>0.38539999999999708</c:v>
                </c:pt>
                <c:pt idx="4952">
                  <c:v>0.345799999999997</c:v>
                </c:pt>
                <c:pt idx="4953">
                  <c:v>0.44169999999999732</c:v>
                </c:pt>
                <c:pt idx="4954">
                  <c:v>0.56669999999999732</c:v>
                </c:pt>
                <c:pt idx="4955">
                  <c:v>0.52080000000000126</c:v>
                </c:pt>
                <c:pt idx="4956">
                  <c:v>0.40209999999999724</c:v>
                </c:pt>
                <c:pt idx="4957">
                  <c:v>0.36670000000000158</c:v>
                </c:pt>
                <c:pt idx="4958">
                  <c:v>0.31869999999999976</c:v>
                </c:pt>
                <c:pt idx="4959">
                  <c:v>0.32920000000000016</c:v>
                </c:pt>
                <c:pt idx="4960">
                  <c:v>0.30830000000000268</c:v>
                </c:pt>
                <c:pt idx="4961">
                  <c:v>0.39170000000000016</c:v>
                </c:pt>
                <c:pt idx="4962">
                  <c:v>0.41250000000000142</c:v>
                </c:pt>
                <c:pt idx="4963">
                  <c:v>0.41040000000000276</c:v>
                </c:pt>
                <c:pt idx="4964">
                  <c:v>0.39789999999999992</c:v>
                </c:pt>
                <c:pt idx="4965">
                  <c:v>0.40209999999999724</c:v>
                </c:pt>
                <c:pt idx="4966">
                  <c:v>0.43330000000000268</c:v>
                </c:pt>
                <c:pt idx="4967">
                  <c:v>0.45830000000000126</c:v>
                </c:pt>
                <c:pt idx="4968">
                  <c:v>0.41460000000000008</c:v>
                </c:pt>
                <c:pt idx="4969">
                  <c:v>0.375</c:v>
                </c:pt>
                <c:pt idx="4970">
                  <c:v>0.42499999999999716</c:v>
                </c:pt>
                <c:pt idx="4971">
                  <c:v>0.46880000000000166</c:v>
                </c:pt>
                <c:pt idx="4972">
                  <c:v>0.48329999999999984</c:v>
                </c:pt>
                <c:pt idx="4973">
                  <c:v>0.39170000000000016</c:v>
                </c:pt>
                <c:pt idx="4974">
                  <c:v>0.470799999999997</c:v>
                </c:pt>
                <c:pt idx="4975">
                  <c:v>0.41669999999999874</c:v>
                </c:pt>
                <c:pt idx="4976">
                  <c:v>0.38539999999999708</c:v>
                </c:pt>
                <c:pt idx="4977">
                  <c:v>0.45420000000000016</c:v>
                </c:pt>
                <c:pt idx="4978">
                  <c:v>0.47710000000000008</c:v>
                </c:pt>
                <c:pt idx="4979">
                  <c:v>0.50209999999999866</c:v>
                </c:pt>
                <c:pt idx="4980">
                  <c:v>0.42079999999999984</c:v>
                </c:pt>
                <c:pt idx="4981">
                  <c:v>0.45420000000000016</c:v>
                </c:pt>
                <c:pt idx="4982">
                  <c:v>0.41040000000000276</c:v>
                </c:pt>
                <c:pt idx="4983">
                  <c:v>0.40209999999999724</c:v>
                </c:pt>
                <c:pt idx="4984">
                  <c:v>0.26670000000000016</c:v>
                </c:pt>
                <c:pt idx="4985">
                  <c:v>0.2062000000000026</c:v>
                </c:pt>
                <c:pt idx="4986">
                  <c:v>0.4375</c:v>
                </c:pt>
                <c:pt idx="4987">
                  <c:v>0.41250000000000142</c:v>
                </c:pt>
                <c:pt idx="4988">
                  <c:v>0.34790000000000276</c:v>
                </c:pt>
                <c:pt idx="4989">
                  <c:v>0.38329999999999842</c:v>
                </c:pt>
                <c:pt idx="4990">
                  <c:v>0.43130000000000024</c:v>
                </c:pt>
                <c:pt idx="4991">
                  <c:v>0.37080000000000268</c:v>
                </c:pt>
                <c:pt idx="4992">
                  <c:v>0.30630000000000024</c:v>
                </c:pt>
                <c:pt idx="4993">
                  <c:v>0.34790000000000276</c:v>
                </c:pt>
                <c:pt idx="4994">
                  <c:v>0.30420000000000158</c:v>
                </c:pt>
                <c:pt idx="4995">
                  <c:v>0.31869999999999976</c:v>
                </c:pt>
                <c:pt idx="4996">
                  <c:v>0.341700000000003</c:v>
                </c:pt>
                <c:pt idx="4997">
                  <c:v>0.42079999999999984</c:v>
                </c:pt>
                <c:pt idx="4998">
                  <c:v>0.39170000000000016</c:v>
                </c:pt>
                <c:pt idx="4999">
                  <c:v>0.35419999999999874</c:v>
                </c:pt>
                <c:pt idx="5000">
                  <c:v>0.36880000000000024</c:v>
                </c:pt>
                <c:pt idx="5001">
                  <c:v>0.33749999999999858</c:v>
                </c:pt>
                <c:pt idx="5002">
                  <c:v>0.27709999999999724</c:v>
                </c:pt>
                <c:pt idx="5003">
                  <c:v>0.42079999999999984</c:v>
                </c:pt>
                <c:pt idx="5004">
                  <c:v>0.49380000000000024</c:v>
                </c:pt>
                <c:pt idx="5005">
                  <c:v>0.64789999999999992</c:v>
                </c:pt>
                <c:pt idx="5006">
                  <c:v>0.841700000000003</c:v>
                </c:pt>
                <c:pt idx="5007">
                  <c:v>0.9187999999999974</c:v>
                </c:pt>
                <c:pt idx="5008">
                  <c:v>1.0645999999999987</c:v>
                </c:pt>
                <c:pt idx="5009">
                  <c:v>1.1687999999999974</c:v>
                </c:pt>
                <c:pt idx="5010">
                  <c:v>1.1062999999999974</c:v>
                </c:pt>
                <c:pt idx="5011">
                  <c:v>1.0853999999999999</c:v>
                </c:pt>
                <c:pt idx="5012">
                  <c:v>1.1895999999999987</c:v>
                </c:pt>
                <c:pt idx="5013">
                  <c:v>1.1353999999999971</c:v>
                </c:pt>
                <c:pt idx="5014">
                  <c:v>1.154200000000003</c:v>
                </c:pt>
                <c:pt idx="5015">
                  <c:v>1.1229000000000013</c:v>
                </c:pt>
                <c:pt idx="5016">
                  <c:v>1.2021000000000015</c:v>
                </c:pt>
                <c:pt idx="5017">
                  <c:v>0.98960000000000292</c:v>
                </c:pt>
                <c:pt idx="5018">
                  <c:v>1.0270999999999972</c:v>
                </c:pt>
                <c:pt idx="5019">
                  <c:v>1.029200000000003</c:v>
                </c:pt>
                <c:pt idx="5020">
                  <c:v>1.0187000000000026</c:v>
                </c:pt>
                <c:pt idx="5021">
                  <c:v>0.96880000000000166</c:v>
                </c:pt>
                <c:pt idx="5022">
                  <c:v>0.9375</c:v>
                </c:pt>
                <c:pt idx="5023">
                  <c:v>0.87919999999999732</c:v>
                </c:pt>
                <c:pt idx="5024">
                  <c:v>0.970799999999997</c:v>
                </c:pt>
                <c:pt idx="5025">
                  <c:v>0.8896000000000015</c:v>
                </c:pt>
                <c:pt idx="5026">
                  <c:v>1.0041999999999973</c:v>
                </c:pt>
                <c:pt idx="5027">
                  <c:v>1.0938000000000017</c:v>
                </c:pt>
                <c:pt idx="5028">
                  <c:v>1.0750000000000028</c:v>
                </c:pt>
                <c:pt idx="5029">
                  <c:v>0.9521000000000015</c:v>
                </c:pt>
                <c:pt idx="5030">
                  <c:v>1</c:v>
                </c:pt>
                <c:pt idx="5031">
                  <c:v>1.0041999999999973</c:v>
                </c:pt>
                <c:pt idx="5032">
                  <c:v>0.86880000000000024</c:v>
                </c:pt>
                <c:pt idx="5033">
                  <c:v>0.89170000000000016</c:v>
                </c:pt>
                <c:pt idx="5034">
                  <c:v>0.91040000000000276</c:v>
                </c:pt>
                <c:pt idx="5035">
                  <c:v>1.0707999999999984</c:v>
                </c:pt>
                <c:pt idx="5036">
                  <c:v>1.2250000000000014</c:v>
                </c:pt>
                <c:pt idx="5037">
                  <c:v>1.2417000000000016</c:v>
                </c:pt>
                <c:pt idx="5038">
                  <c:v>1.3207999999999984</c:v>
                </c:pt>
                <c:pt idx="5039">
                  <c:v>2.3521000000000001</c:v>
                </c:pt>
                <c:pt idx="5040">
                  <c:v>2.3853999999999971</c:v>
                </c:pt>
                <c:pt idx="5041">
                  <c:v>1.095799999999997</c:v>
                </c:pt>
                <c:pt idx="5042">
                  <c:v>1.1687999999999974</c:v>
                </c:pt>
                <c:pt idx="5043">
                  <c:v>1.279200000000003</c:v>
                </c:pt>
                <c:pt idx="5044">
                  <c:v>1.1957999999999984</c:v>
                </c:pt>
                <c:pt idx="5045">
                  <c:v>1.1604000000000028</c:v>
                </c:pt>
                <c:pt idx="5046">
                  <c:v>1.1728999999999985</c:v>
                </c:pt>
                <c:pt idx="5047">
                  <c:v>1.0499999999999972</c:v>
                </c:pt>
                <c:pt idx="5048">
                  <c:v>1.0521000000000029</c:v>
                </c:pt>
                <c:pt idx="5049">
                  <c:v>0.96039999999999992</c:v>
                </c:pt>
                <c:pt idx="5050">
                  <c:v>0.841700000000003</c:v>
                </c:pt>
                <c:pt idx="5051">
                  <c:v>0.83539999999999992</c:v>
                </c:pt>
                <c:pt idx="5052">
                  <c:v>0.87709999999999866</c:v>
                </c:pt>
                <c:pt idx="5053">
                  <c:v>0.7937999999999974</c:v>
                </c:pt>
                <c:pt idx="5054">
                  <c:v>0.88750000000000284</c:v>
                </c:pt>
                <c:pt idx="5055">
                  <c:v>0.99580000000000268</c:v>
                </c:pt>
                <c:pt idx="5056">
                  <c:v>0.92710000000000292</c:v>
                </c:pt>
                <c:pt idx="5057">
                  <c:v>0.93540000000000134</c:v>
                </c:pt>
                <c:pt idx="5058">
                  <c:v>0.97290000000000276</c:v>
                </c:pt>
                <c:pt idx="5059">
                  <c:v>0.9375</c:v>
                </c:pt>
                <c:pt idx="5060">
                  <c:v>0.92920000000000158</c:v>
                </c:pt>
                <c:pt idx="5061">
                  <c:v>0.93330000000000268</c:v>
                </c:pt>
                <c:pt idx="5062">
                  <c:v>1.0041999999999973</c:v>
                </c:pt>
                <c:pt idx="5063">
                  <c:v>0.95000000000000284</c:v>
                </c:pt>
                <c:pt idx="5064">
                  <c:v>0.87919999999999732</c:v>
                </c:pt>
                <c:pt idx="5065">
                  <c:v>0.84790000000000276</c:v>
                </c:pt>
                <c:pt idx="5066">
                  <c:v>0.76670000000000016</c:v>
                </c:pt>
                <c:pt idx="5067">
                  <c:v>0.82079999999999842</c:v>
                </c:pt>
                <c:pt idx="5068">
                  <c:v>0.89789999999999992</c:v>
                </c:pt>
                <c:pt idx="5069">
                  <c:v>0.92499999999999716</c:v>
                </c:pt>
                <c:pt idx="5070">
                  <c:v>0.83749999999999858</c:v>
                </c:pt>
                <c:pt idx="5071">
                  <c:v>0.85210000000000008</c:v>
                </c:pt>
                <c:pt idx="5072">
                  <c:v>0.8271000000000015</c:v>
                </c:pt>
                <c:pt idx="5073">
                  <c:v>0.79169999999999874</c:v>
                </c:pt>
                <c:pt idx="5074">
                  <c:v>0.89170000000000016</c:v>
                </c:pt>
                <c:pt idx="5075">
                  <c:v>0.89580000000000126</c:v>
                </c:pt>
                <c:pt idx="5076">
                  <c:v>0.85210000000000008</c:v>
                </c:pt>
                <c:pt idx="5077">
                  <c:v>0.86670000000000158</c:v>
                </c:pt>
                <c:pt idx="5078">
                  <c:v>0.8562999999999974</c:v>
                </c:pt>
                <c:pt idx="5079">
                  <c:v>0.77709999999999724</c:v>
                </c:pt>
                <c:pt idx="5080">
                  <c:v>0.86249999999999716</c:v>
                </c:pt>
                <c:pt idx="5081">
                  <c:v>0.8896000000000015</c:v>
                </c:pt>
                <c:pt idx="5082">
                  <c:v>0.9228999999999985</c:v>
                </c:pt>
                <c:pt idx="5083">
                  <c:v>0.9375</c:v>
                </c:pt>
                <c:pt idx="5084">
                  <c:v>0.93130000000000024</c:v>
                </c:pt>
                <c:pt idx="5085">
                  <c:v>0.89999999999999858</c:v>
                </c:pt>
                <c:pt idx="5086">
                  <c:v>0.845799999999997</c:v>
                </c:pt>
                <c:pt idx="5087">
                  <c:v>0.81040000000000134</c:v>
                </c:pt>
                <c:pt idx="5088">
                  <c:v>0.78130000000000166</c:v>
                </c:pt>
                <c:pt idx="5089">
                  <c:v>0.80210000000000292</c:v>
                </c:pt>
                <c:pt idx="5090">
                  <c:v>0.82920000000000016</c:v>
                </c:pt>
                <c:pt idx="5091">
                  <c:v>0.87919999999999732</c:v>
                </c:pt>
                <c:pt idx="5092">
                  <c:v>0.89170000000000016</c:v>
                </c:pt>
                <c:pt idx="5093">
                  <c:v>0.904200000000003</c:v>
                </c:pt>
                <c:pt idx="5094">
                  <c:v>0.8937000000000026</c:v>
                </c:pt>
                <c:pt idx="5095">
                  <c:v>0.86670000000000158</c:v>
                </c:pt>
                <c:pt idx="5096">
                  <c:v>0.88119999999999976</c:v>
                </c:pt>
                <c:pt idx="5097">
                  <c:v>0.92499999999999716</c:v>
                </c:pt>
                <c:pt idx="5098">
                  <c:v>0.96249999999999858</c:v>
                </c:pt>
                <c:pt idx="5099">
                  <c:v>1.0020999999999987</c:v>
                </c:pt>
                <c:pt idx="5100">
                  <c:v>1.0125000000000028</c:v>
                </c:pt>
                <c:pt idx="5101">
                  <c:v>0.96249999999999858</c:v>
                </c:pt>
                <c:pt idx="5102">
                  <c:v>0.83749999999999858</c:v>
                </c:pt>
                <c:pt idx="5103">
                  <c:v>0.90630000000000166</c:v>
                </c:pt>
                <c:pt idx="5104">
                  <c:v>0.81459999999999866</c:v>
                </c:pt>
                <c:pt idx="5105">
                  <c:v>0.82920000000000016</c:v>
                </c:pt>
                <c:pt idx="5106">
                  <c:v>0.87290000000000134</c:v>
                </c:pt>
                <c:pt idx="5107">
                  <c:v>0.9228999999999985</c:v>
                </c:pt>
                <c:pt idx="5108">
                  <c:v>0.87709999999999866</c:v>
                </c:pt>
                <c:pt idx="5109">
                  <c:v>0.82920000000000016</c:v>
                </c:pt>
                <c:pt idx="5110">
                  <c:v>0.78540000000000276</c:v>
                </c:pt>
                <c:pt idx="5111">
                  <c:v>0.72500000000000142</c:v>
                </c:pt>
                <c:pt idx="5112">
                  <c:v>0.7353999999999985</c:v>
                </c:pt>
                <c:pt idx="5113">
                  <c:v>0.720799999999997</c:v>
                </c:pt>
                <c:pt idx="5114">
                  <c:v>0.72290000000000276</c:v>
                </c:pt>
                <c:pt idx="5115">
                  <c:v>0.720799999999997</c:v>
                </c:pt>
                <c:pt idx="5116">
                  <c:v>0.75209999999999866</c:v>
                </c:pt>
                <c:pt idx="5117">
                  <c:v>0.72710000000000008</c:v>
                </c:pt>
                <c:pt idx="5118">
                  <c:v>0.720799999999997</c:v>
                </c:pt>
                <c:pt idx="5119">
                  <c:v>0.7687000000000026</c:v>
                </c:pt>
                <c:pt idx="5120">
                  <c:v>0.74790000000000134</c:v>
                </c:pt>
                <c:pt idx="5121">
                  <c:v>0.970799999999997</c:v>
                </c:pt>
                <c:pt idx="5122">
                  <c:v>0.87709999999999866</c:v>
                </c:pt>
                <c:pt idx="5123">
                  <c:v>0.9375</c:v>
                </c:pt>
                <c:pt idx="5124">
                  <c:v>0.91040000000000276</c:v>
                </c:pt>
                <c:pt idx="5125">
                  <c:v>0.8312000000000026</c:v>
                </c:pt>
                <c:pt idx="5126">
                  <c:v>0.80420000000000158</c:v>
                </c:pt>
                <c:pt idx="5127">
                  <c:v>0.80420000000000158</c:v>
                </c:pt>
                <c:pt idx="5128">
                  <c:v>0.73960000000000292</c:v>
                </c:pt>
                <c:pt idx="5129">
                  <c:v>0.658299999999997</c:v>
                </c:pt>
                <c:pt idx="5130">
                  <c:v>0.71039999999999992</c:v>
                </c:pt>
                <c:pt idx="5131">
                  <c:v>0.69369999999999976</c:v>
                </c:pt>
                <c:pt idx="5132">
                  <c:v>0.77080000000000126</c:v>
                </c:pt>
                <c:pt idx="5133">
                  <c:v>0.779200000000003</c:v>
                </c:pt>
                <c:pt idx="5134">
                  <c:v>0.85829999999999984</c:v>
                </c:pt>
                <c:pt idx="5135">
                  <c:v>0.908299999999997</c:v>
                </c:pt>
                <c:pt idx="5136">
                  <c:v>0.88329999999999842</c:v>
                </c:pt>
                <c:pt idx="5137">
                  <c:v>0.94169999999999732</c:v>
                </c:pt>
                <c:pt idx="5138">
                  <c:v>0.88539999999999708</c:v>
                </c:pt>
                <c:pt idx="5139">
                  <c:v>0.904200000000003</c:v>
                </c:pt>
                <c:pt idx="5140">
                  <c:v>0.89789999999999992</c:v>
                </c:pt>
                <c:pt idx="5141">
                  <c:v>0.8562999999999974</c:v>
                </c:pt>
                <c:pt idx="5142">
                  <c:v>0.84790000000000276</c:v>
                </c:pt>
                <c:pt idx="5143">
                  <c:v>0.81669999999999732</c:v>
                </c:pt>
                <c:pt idx="5144">
                  <c:v>0.80830000000000268</c:v>
                </c:pt>
                <c:pt idx="5145">
                  <c:v>0.7978999999999985</c:v>
                </c:pt>
                <c:pt idx="5146">
                  <c:v>0.84790000000000276</c:v>
                </c:pt>
                <c:pt idx="5147">
                  <c:v>0.8562999999999974</c:v>
                </c:pt>
                <c:pt idx="5148">
                  <c:v>1.0416999999999987</c:v>
                </c:pt>
                <c:pt idx="5149">
                  <c:v>1.2458000000000027</c:v>
                </c:pt>
                <c:pt idx="5150">
                  <c:v>1.3896000000000015</c:v>
                </c:pt>
                <c:pt idx="5151">
                  <c:v>1.5666999999999973</c:v>
                </c:pt>
                <c:pt idx="5152">
                  <c:v>2.1895999999999987</c:v>
                </c:pt>
                <c:pt idx="5153">
                  <c:v>3.1353999999999971</c:v>
                </c:pt>
                <c:pt idx="5154">
                  <c:v>5.0103999999999971</c:v>
                </c:pt>
                <c:pt idx="5155">
                  <c:v>7.0521000000000029</c:v>
                </c:pt>
                <c:pt idx="5156">
                  <c:v>10.3292</c:v>
                </c:pt>
                <c:pt idx="5157">
                  <c:v>18.1312</c:v>
                </c:pt>
                <c:pt idx="5158">
                  <c:v>21.677099999999996</c:v>
                </c:pt>
                <c:pt idx="5159">
                  <c:v>21.677099999999996</c:v>
                </c:pt>
                <c:pt idx="5160">
                  <c:v>17.439599999999999</c:v>
                </c:pt>
                <c:pt idx="5161">
                  <c:v>9.7541999999999973</c:v>
                </c:pt>
                <c:pt idx="5162">
                  <c:v>4.9874999999999972</c:v>
                </c:pt>
                <c:pt idx="5163">
                  <c:v>2.6978999999999971</c:v>
                </c:pt>
                <c:pt idx="5164">
                  <c:v>2.0563000000000002</c:v>
                </c:pt>
                <c:pt idx="5165">
                  <c:v>2.2229000000000028</c:v>
                </c:pt>
                <c:pt idx="5166">
                  <c:v>2.1604000000000028</c:v>
                </c:pt>
                <c:pt idx="5167">
                  <c:v>2.2396000000000029</c:v>
                </c:pt>
                <c:pt idx="5168">
                  <c:v>1.1833000000000027</c:v>
                </c:pt>
                <c:pt idx="5169">
                  <c:v>1.1311999999999998</c:v>
                </c:pt>
                <c:pt idx="5170">
                  <c:v>1.0938000000000017</c:v>
                </c:pt>
                <c:pt idx="5171">
                  <c:v>1.0396000000000001</c:v>
                </c:pt>
                <c:pt idx="5172">
                  <c:v>0.96880000000000166</c:v>
                </c:pt>
                <c:pt idx="5173">
                  <c:v>0.90630000000000166</c:v>
                </c:pt>
                <c:pt idx="5174">
                  <c:v>0.9228999999999985</c:v>
                </c:pt>
                <c:pt idx="5175">
                  <c:v>0.83539999999999992</c:v>
                </c:pt>
                <c:pt idx="5176">
                  <c:v>0.841700000000003</c:v>
                </c:pt>
                <c:pt idx="5177">
                  <c:v>0.83959999999999724</c:v>
                </c:pt>
                <c:pt idx="5178">
                  <c:v>0.75829999999999842</c:v>
                </c:pt>
                <c:pt idx="5179">
                  <c:v>0.77499999999999858</c:v>
                </c:pt>
                <c:pt idx="5180">
                  <c:v>0.72290000000000276</c:v>
                </c:pt>
                <c:pt idx="5181">
                  <c:v>0.70000000000000284</c:v>
                </c:pt>
                <c:pt idx="5182">
                  <c:v>0.7312999999999974</c:v>
                </c:pt>
                <c:pt idx="5183">
                  <c:v>0.90209999999999724</c:v>
                </c:pt>
                <c:pt idx="5184">
                  <c:v>0.85829999999999984</c:v>
                </c:pt>
                <c:pt idx="5185">
                  <c:v>0.91669999999999874</c:v>
                </c:pt>
                <c:pt idx="5186">
                  <c:v>0.97290000000000276</c:v>
                </c:pt>
                <c:pt idx="5187">
                  <c:v>0.86460000000000292</c:v>
                </c:pt>
                <c:pt idx="5188">
                  <c:v>0.77080000000000126</c:v>
                </c:pt>
                <c:pt idx="5189">
                  <c:v>0.8312000000000026</c:v>
                </c:pt>
                <c:pt idx="5190">
                  <c:v>0.7937999999999974</c:v>
                </c:pt>
                <c:pt idx="5191">
                  <c:v>0.74790000000000134</c:v>
                </c:pt>
                <c:pt idx="5192">
                  <c:v>0.74170000000000158</c:v>
                </c:pt>
                <c:pt idx="5193">
                  <c:v>0.74170000000000158</c:v>
                </c:pt>
                <c:pt idx="5194">
                  <c:v>0.74790000000000134</c:v>
                </c:pt>
                <c:pt idx="5195">
                  <c:v>0.80420000000000158</c:v>
                </c:pt>
                <c:pt idx="5196">
                  <c:v>0.80830000000000268</c:v>
                </c:pt>
                <c:pt idx="5197">
                  <c:v>0.85829999999999984</c:v>
                </c:pt>
                <c:pt idx="5198">
                  <c:v>0.845799999999997</c:v>
                </c:pt>
                <c:pt idx="5199">
                  <c:v>0.85829999999999984</c:v>
                </c:pt>
                <c:pt idx="5200">
                  <c:v>0.85000000000000142</c:v>
                </c:pt>
                <c:pt idx="5201">
                  <c:v>0.92920000000000158</c:v>
                </c:pt>
                <c:pt idx="5202">
                  <c:v>1.0125000000000028</c:v>
                </c:pt>
                <c:pt idx="5203">
                  <c:v>0.93540000000000134</c:v>
                </c:pt>
                <c:pt idx="5204">
                  <c:v>0.97919999999999874</c:v>
                </c:pt>
                <c:pt idx="5205">
                  <c:v>1.0082999999999984</c:v>
                </c:pt>
                <c:pt idx="5206">
                  <c:v>0.970799999999997</c:v>
                </c:pt>
                <c:pt idx="5207">
                  <c:v>0.96249999999999858</c:v>
                </c:pt>
                <c:pt idx="5208">
                  <c:v>1.0187000000000026</c:v>
                </c:pt>
                <c:pt idx="5209">
                  <c:v>0.97710000000000008</c:v>
                </c:pt>
                <c:pt idx="5210">
                  <c:v>1.0728999999999971</c:v>
                </c:pt>
                <c:pt idx="5211">
                  <c:v>0.98749999999999716</c:v>
                </c:pt>
                <c:pt idx="5212">
                  <c:v>1.0354000000000028</c:v>
                </c:pt>
                <c:pt idx="5213">
                  <c:v>0.98749999999999716</c:v>
                </c:pt>
                <c:pt idx="5214">
                  <c:v>1.0313000000000017</c:v>
                </c:pt>
                <c:pt idx="5215">
                  <c:v>1.0187000000000026</c:v>
                </c:pt>
                <c:pt idx="5216">
                  <c:v>0.98749999999999716</c:v>
                </c:pt>
                <c:pt idx="5217">
                  <c:v>1.0478999999999985</c:v>
                </c:pt>
                <c:pt idx="5218">
                  <c:v>1.1167000000000016</c:v>
                </c:pt>
                <c:pt idx="5219">
                  <c:v>1.158299999999997</c:v>
                </c:pt>
                <c:pt idx="5220">
                  <c:v>1.0563000000000002</c:v>
                </c:pt>
                <c:pt idx="5221">
                  <c:v>1.1062999999999974</c:v>
                </c:pt>
                <c:pt idx="5222">
                  <c:v>1.0853999999999999</c:v>
                </c:pt>
                <c:pt idx="5223">
                  <c:v>0.9562000000000026</c:v>
                </c:pt>
                <c:pt idx="5224">
                  <c:v>0.95000000000000284</c:v>
                </c:pt>
                <c:pt idx="5225">
                  <c:v>0.92499999999999716</c:v>
                </c:pt>
                <c:pt idx="5226">
                  <c:v>0.87290000000000134</c:v>
                </c:pt>
                <c:pt idx="5227">
                  <c:v>0.88329999999999842</c:v>
                </c:pt>
                <c:pt idx="5228">
                  <c:v>0.85210000000000008</c:v>
                </c:pt>
                <c:pt idx="5229">
                  <c:v>0.89580000000000126</c:v>
                </c:pt>
                <c:pt idx="5230">
                  <c:v>0.86460000000000292</c:v>
                </c:pt>
                <c:pt idx="5231">
                  <c:v>0.86460000000000292</c:v>
                </c:pt>
                <c:pt idx="5232">
                  <c:v>0.90630000000000166</c:v>
                </c:pt>
                <c:pt idx="5233">
                  <c:v>0.85829999999999984</c:v>
                </c:pt>
                <c:pt idx="5234">
                  <c:v>0.97500000000000142</c:v>
                </c:pt>
                <c:pt idx="5235">
                  <c:v>0.98749999999999716</c:v>
                </c:pt>
                <c:pt idx="5236">
                  <c:v>0.97290000000000276</c:v>
                </c:pt>
                <c:pt idx="5237">
                  <c:v>0.94369999999999976</c:v>
                </c:pt>
                <c:pt idx="5238">
                  <c:v>0.85419999999999874</c:v>
                </c:pt>
                <c:pt idx="5239">
                  <c:v>0.78540000000000276</c:v>
                </c:pt>
                <c:pt idx="5240">
                  <c:v>0.73749999999999716</c:v>
                </c:pt>
                <c:pt idx="5241">
                  <c:v>0.8312000000000026</c:v>
                </c:pt>
                <c:pt idx="5242">
                  <c:v>0.83959999999999724</c:v>
                </c:pt>
                <c:pt idx="5243">
                  <c:v>0.86249999999999716</c:v>
                </c:pt>
                <c:pt idx="5244">
                  <c:v>0.87080000000000268</c:v>
                </c:pt>
                <c:pt idx="5245">
                  <c:v>3.6625000000000014</c:v>
                </c:pt>
                <c:pt idx="5246">
                  <c:v>3.7396000000000029</c:v>
                </c:pt>
                <c:pt idx="5247">
                  <c:v>3.7458000000000027</c:v>
                </c:pt>
                <c:pt idx="5248">
                  <c:v>1.2458000000000027</c:v>
                </c:pt>
                <c:pt idx="5249">
                  <c:v>1.0313000000000017</c:v>
                </c:pt>
                <c:pt idx="5250">
                  <c:v>1.0041999999999973</c:v>
                </c:pt>
                <c:pt idx="5251">
                  <c:v>0.92079999999999984</c:v>
                </c:pt>
                <c:pt idx="5252">
                  <c:v>0.93540000000000134</c:v>
                </c:pt>
                <c:pt idx="5253">
                  <c:v>0.95420000000000016</c:v>
                </c:pt>
                <c:pt idx="5254">
                  <c:v>0.95420000000000016</c:v>
                </c:pt>
                <c:pt idx="5255">
                  <c:v>1.1062999999999974</c:v>
                </c:pt>
                <c:pt idx="5256">
                  <c:v>1.0583000000000027</c:v>
                </c:pt>
                <c:pt idx="5257">
                  <c:v>1.0874999999999986</c:v>
                </c:pt>
                <c:pt idx="5258">
                  <c:v>1.1021000000000001</c:v>
                </c:pt>
                <c:pt idx="5259">
                  <c:v>1.0583000000000027</c:v>
                </c:pt>
                <c:pt idx="5260">
                  <c:v>0.88119999999999976</c:v>
                </c:pt>
                <c:pt idx="5261">
                  <c:v>1.1458000000000013</c:v>
                </c:pt>
                <c:pt idx="5262">
                  <c:v>1.3228999999999971</c:v>
                </c:pt>
                <c:pt idx="5263">
                  <c:v>1.5792000000000002</c:v>
                </c:pt>
                <c:pt idx="5264">
                  <c:v>2.0020999999999987</c:v>
                </c:pt>
                <c:pt idx="5265">
                  <c:v>2.1957999999999984</c:v>
                </c:pt>
                <c:pt idx="5266">
                  <c:v>2.8811999999999998</c:v>
                </c:pt>
                <c:pt idx="5267">
                  <c:v>3.7229000000000028</c:v>
                </c:pt>
                <c:pt idx="5268">
                  <c:v>5.4624999999999986</c:v>
                </c:pt>
                <c:pt idx="5269">
                  <c:v>7.2353999999999985</c:v>
                </c:pt>
                <c:pt idx="5270">
                  <c:v>7.2978999999999985</c:v>
                </c:pt>
                <c:pt idx="5271">
                  <c:v>6.9249999999999972</c:v>
                </c:pt>
                <c:pt idx="5272">
                  <c:v>4.7438000000000002</c:v>
                </c:pt>
                <c:pt idx="5273">
                  <c:v>2.4853999999999985</c:v>
                </c:pt>
                <c:pt idx="5274">
                  <c:v>1.7479000000000013</c:v>
                </c:pt>
                <c:pt idx="5275">
                  <c:v>1.4645999999999972</c:v>
                </c:pt>
                <c:pt idx="5276">
                  <c:v>0.841700000000003</c:v>
                </c:pt>
                <c:pt idx="5277">
                  <c:v>0.83539999999999992</c:v>
                </c:pt>
                <c:pt idx="5278">
                  <c:v>0.64580000000000126</c:v>
                </c:pt>
                <c:pt idx="5279">
                  <c:v>0.6875</c:v>
                </c:pt>
                <c:pt idx="5280">
                  <c:v>0.7353999999999985</c:v>
                </c:pt>
                <c:pt idx="5281">
                  <c:v>0.8271000000000015</c:v>
                </c:pt>
                <c:pt idx="5282">
                  <c:v>0.8271000000000015</c:v>
                </c:pt>
                <c:pt idx="5283">
                  <c:v>0.7937999999999974</c:v>
                </c:pt>
                <c:pt idx="5284">
                  <c:v>0.8125</c:v>
                </c:pt>
                <c:pt idx="5285">
                  <c:v>0.7687000000000026</c:v>
                </c:pt>
                <c:pt idx="5286">
                  <c:v>0.90209999999999724</c:v>
                </c:pt>
                <c:pt idx="5287">
                  <c:v>0.88329999999999842</c:v>
                </c:pt>
                <c:pt idx="5288">
                  <c:v>0.82500000000000284</c:v>
                </c:pt>
                <c:pt idx="5289">
                  <c:v>0.75209999999999866</c:v>
                </c:pt>
                <c:pt idx="5290">
                  <c:v>0.72290000000000276</c:v>
                </c:pt>
                <c:pt idx="5291">
                  <c:v>0.71880000000000166</c:v>
                </c:pt>
                <c:pt idx="5292">
                  <c:v>0.67920000000000158</c:v>
                </c:pt>
                <c:pt idx="5293">
                  <c:v>0.7646000000000015</c:v>
                </c:pt>
                <c:pt idx="5294">
                  <c:v>0.77499999999999858</c:v>
                </c:pt>
                <c:pt idx="5295">
                  <c:v>0.77289999999999992</c:v>
                </c:pt>
                <c:pt idx="5296">
                  <c:v>0.66669999999999874</c:v>
                </c:pt>
                <c:pt idx="5297">
                  <c:v>0.69369999999999976</c:v>
                </c:pt>
                <c:pt idx="5298">
                  <c:v>0.72710000000000008</c:v>
                </c:pt>
                <c:pt idx="5299">
                  <c:v>0.69789999999999708</c:v>
                </c:pt>
                <c:pt idx="5300">
                  <c:v>0.783299999999997</c:v>
                </c:pt>
                <c:pt idx="5301">
                  <c:v>0.85210000000000008</c:v>
                </c:pt>
                <c:pt idx="5302">
                  <c:v>0.87080000000000268</c:v>
                </c:pt>
                <c:pt idx="5303">
                  <c:v>0.85000000000000142</c:v>
                </c:pt>
                <c:pt idx="5304">
                  <c:v>0.91460000000000008</c:v>
                </c:pt>
                <c:pt idx="5305">
                  <c:v>0.85829999999999984</c:v>
                </c:pt>
                <c:pt idx="5306">
                  <c:v>0.82920000000000016</c:v>
                </c:pt>
                <c:pt idx="5307">
                  <c:v>0.71039999999999992</c:v>
                </c:pt>
                <c:pt idx="5308">
                  <c:v>0.74790000000000134</c:v>
                </c:pt>
                <c:pt idx="5309">
                  <c:v>0.82289999999999708</c:v>
                </c:pt>
                <c:pt idx="5310">
                  <c:v>0.908299999999997</c:v>
                </c:pt>
                <c:pt idx="5311">
                  <c:v>0.9228999999999985</c:v>
                </c:pt>
                <c:pt idx="5312">
                  <c:v>1.0187000000000026</c:v>
                </c:pt>
                <c:pt idx="5313">
                  <c:v>0.99790000000000134</c:v>
                </c:pt>
                <c:pt idx="5314">
                  <c:v>1.0082999999999984</c:v>
                </c:pt>
                <c:pt idx="5315">
                  <c:v>0.89170000000000016</c:v>
                </c:pt>
                <c:pt idx="5316">
                  <c:v>0.74790000000000134</c:v>
                </c:pt>
                <c:pt idx="5317">
                  <c:v>0.68540000000000134</c:v>
                </c:pt>
                <c:pt idx="5318">
                  <c:v>0.70420000000000016</c:v>
                </c:pt>
                <c:pt idx="5319">
                  <c:v>0.67710000000000292</c:v>
                </c:pt>
                <c:pt idx="5320">
                  <c:v>0.67920000000000158</c:v>
                </c:pt>
                <c:pt idx="5321">
                  <c:v>0.68540000000000134</c:v>
                </c:pt>
                <c:pt idx="5322">
                  <c:v>0.69369999999999976</c:v>
                </c:pt>
                <c:pt idx="5323">
                  <c:v>0.72919999999999874</c:v>
                </c:pt>
                <c:pt idx="5324">
                  <c:v>0.75619999999999976</c:v>
                </c:pt>
                <c:pt idx="5325">
                  <c:v>0.88329999999999842</c:v>
                </c:pt>
                <c:pt idx="5326">
                  <c:v>0.8937000000000026</c:v>
                </c:pt>
                <c:pt idx="5327">
                  <c:v>0.93540000000000134</c:v>
                </c:pt>
                <c:pt idx="5328">
                  <c:v>0.93959999999999866</c:v>
                </c:pt>
                <c:pt idx="5329">
                  <c:v>0.779200000000003</c:v>
                </c:pt>
                <c:pt idx="5330">
                  <c:v>0.79579999999999984</c:v>
                </c:pt>
                <c:pt idx="5331">
                  <c:v>0.65630000000000166</c:v>
                </c:pt>
                <c:pt idx="5332">
                  <c:v>0.56459999999999866</c:v>
                </c:pt>
                <c:pt idx="5333">
                  <c:v>0.63750000000000284</c:v>
                </c:pt>
                <c:pt idx="5334">
                  <c:v>0.78750000000000142</c:v>
                </c:pt>
                <c:pt idx="5335">
                  <c:v>0.83959999999999724</c:v>
                </c:pt>
                <c:pt idx="5336">
                  <c:v>1.1000000000000014</c:v>
                </c:pt>
                <c:pt idx="5337">
                  <c:v>1.1146000000000029</c:v>
                </c:pt>
                <c:pt idx="5338">
                  <c:v>1.0645999999999987</c:v>
                </c:pt>
                <c:pt idx="5339">
                  <c:v>0.91250000000000142</c:v>
                </c:pt>
                <c:pt idx="5340">
                  <c:v>0.841700000000003</c:v>
                </c:pt>
                <c:pt idx="5341">
                  <c:v>0.7937999999999974</c:v>
                </c:pt>
                <c:pt idx="5342">
                  <c:v>0.66040000000000276</c:v>
                </c:pt>
                <c:pt idx="5343">
                  <c:v>0.61249999999999716</c:v>
                </c:pt>
                <c:pt idx="5344">
                  <c:v>0.658299999999997</c:v>
                </c:pt>
                <c:pt idx="5345">
                  <c:v>0.62709999999999866</c:v>
                </c:pt>
                <c:pt idx="5346">
                  <c:v>0.71459999999999724</c:v>
                </c:pt>
                <c:pt idx="5347">
                  <c:v>0.76039999999999708</c:v>
                </c:pt>
                <c:pt idx="5348">
                  <c:v>0.81040000000000134</c:v>
                </c:pt>
                <c:pt idx="5349">
                  <c:v>0.77080000000000126</c:v>
                </c:pt>
                <c:pt idx="5350">
                  <c:v>0.82920000000000016</c:v>
                </c:pt>
                <c:pt idx="5351">
                  <c:v>0.8271000000000015</c:v>
                </c:pt>
                <c:pt idx="5352">
                  <c:v>0.76250000000000284</c:v>
                </c:pt>
                <c:pt idx="5353">
                  <c:v>0.83539999999999992</c:v>
                </c:pt>
                <c:pt idx="5354">
                  <c:v>0.79579999999999984</c:v>
                </c:pt>
                <c:pt idx="5355">
                  <c:v>0.78960000000000008</c:v>
                </c:pt>
                <c:pt idx="5356">
                  <c:v>0.76670000000000016</c:v>
                </c:pt>
                <c:pt idx="5357">
                  <c:v>0.64170000000000016</c:v>
                </c:pt>
                <c:pt idx="5358">
                  <c:v>0.60829999999999984</c:v>
                </c:pt>
                <c:pt idx="5359">
                  <c:v>0.64170000000000016</c:v>
                </c:pt>
                <c:pt idx="5360">
                  <c:v>0.61249999999999716</c:v>
                </c:pt>
                <c:pt idx="5361">
                  <c:v>0.67079999999999984</c:v>
                </c:pt>
                <c:pt idx="5362">
                  <c:v>0.716700000000003</c:v>
                </c:pt>
                <c:pt idx="5363">
                  <c:v>0.74790000000000134</c:v>
                </c:pt>
                <c:pt idx="5364">
                  <c:v>0.720799999999997</c:v>
                </c:pt>
                <c:pt idx="5365">
                  <c:v>0.73329999999999984</c:v>
                </c:pt>
                <c:pt idx="5366">
                  <c:v>0.71459999999999724</c:v>
                </c:pt>
                <c:pt idx="5367">
                  <c:v>0.75419999999999732</c:v>
                </c:pt>
                <c:pt idx="5368">
                  <c:v>0.75619999999999976</c:v>
                </c:pt>
                <c:pt idx="5369">
                  <c:v>0.6396000000000015</c:v>
                </c:pt>
                <c:pt idx="5370">
                  <c:v>0.74170000000000158</c:v>
                </c:pt>
                <c:pt idx="5371">
                  <c:v>0.82079999999999842</c:v>
                </c:pt>
                <c:pt idx="5372">
                  <c:v>0.7978999999999985</c:v>
                </c:pt>
                <c:pt idx="5373">
                  <c:v>0.75829999999999842</c:v>
                </c:pt>
                <c:pt idx="5374">
                  <c:v>0.85000000000000142</c:v>
                </c:pt>
                <c:pt idx="5375">
                  <c:v>0.80210000000000292</c:v>
                </c:pt>
                <c:pt idx="5376">
                  <c:v>0.79169999999999874</c:v>
                </c:pt>
                <c:pt idx="5377">
                  <c:v>0.7646000000000015</c:v>
                </c:pt>
                <c:pt idx="5378">
                  <c:v>0.6687999999999974</c:v>
                </c:pt>
                <c:pt idx="5379">
                  <c:v>0.70420000000000016</c:v>
                </c:pt>
                <c:pt idx="5380">
                  <c:v>0.70420000000000016</c:v>
                </c:pt>
                <c:pt idx="5381">
                  <c:v>0.68540000000000134</c:v>
                </c:pt>
                <c:pt idx="5382">
                  <c:v>0.68130000000000024</c:v>
                </c:pt>
                <c:pt idx="5383">
                  <c:v>0.77080000000000126</c:v>
                </c:pt>
                <c:pt idx="5384">
                  <c:v>0.72500000000000142</c:v>
                </c:pt>
                <c:pt idx="5385">
                  <c:v>0.74790000000000134</c:v>
                </c:pt>
                <c:pt idx="5386">
                  <c:v>0.7062000000000026</c:v>
                </c:pt>
                <c:pt idx="5387">
                  <c:v>0.6687999999999974</c:v>
                </c:pt>
                <c:pt idx="5388">
                  <c:v>0.75829999999999842</c:v>
                </c:pt>
                <c:pt idx="5389">
                  <c:v>0.81869999999999976</c:v>
                </c:pt>
                <c:pt idx="5390">
                  <c:v>0.66250000000000142</c:v>
                </c:pt>
                <c:pt idx="5391">
                  <c:v>0.73960000000000292</c:v>
                </c:pt>
                <c:pt idx="5392">
                  <c:v>0.8271000000000015</c:v>
                </c:pt>
                <c:pt idx="5393">
                  <c:v>0.75619999999999976</c:v>
                </c:pt>
                <c:pt idx="5394">
                  <c:v>0.68130000000000024</c:v>
                </c:pt>
                <c:pt idx="5395">
                  <c:v>0.7687000000000026</c:v>
                </c:pt>
                <c:pt idx="5396">
                  <c:v>0.716700000000003</c:v>
                </c:pt>
                <c:pt idx="5397">
                  <c:v>0.66460000000000008</c:v>
                </c:pt>
                <c:pt idx="5398">
                  <c:v>0.8312000000000026</c:v>
                </c:pt>
                <c:pt idx="5399">
                  <c:v>0.7353999999999985</c:v>
                </c:pt>
                <c:pt idx="5400">
                  <c:v>0.79579999999999984</c:v>
                </c:pt>
                <c:pt idx="5401">
                  <c:v>0.82289999999999708</c:v>
                </c:pt>
                <c:pt idx="5402">
                  <c:v>0.83330000000000126</c:v>
                </c:pt>
                <c:pt idx="5403">
                  <c:v>0.86249999999999716</c:v>
                </c:pt>
                <c:pt idx="5404">
                  <c:v>1.0228999999999999</c:v>
                </c:pt>
                <c:pt idx="5405">
                  <c:v>0.9187999999999974</c:v>
                </c:pt>
                <c:pt idx="5406">
                  <c:v>0.89789999999999992</c:v>
                </c:pt>
                <c:pt idx="5407">
                  <c:v>0.78960000000000008</c:v>
                </c:pt>
                <c:pt idx="5408">
                  <c:v>0.74790000000000134</c:v>
                </c:pt>
                <c:pt idx="5409">
                  <c:v>0.71880000000000166</c:v>
                </c:pt>
                <c:pt idx="5410">
                  <c:v>0.66460000000000008</c:v>
                </c:pt>
                <c:pt idx="5411">
                  <c:v>0.66460000000000008</c:v>
                </c:pt>
                <c:pt idx="5412">
                  <c:v>0.64999999999999858</c:v>
                </c:pt>
                <c:pt idx="5413">
                  <c:v>0.66250000000000142</c:v>
                </c:pt>
                <c:pt idx="5414">
                  <c:v>0.73960000000000292</c:v>
                </c:pt>
                <c:pt idx="5415">
                  <c:v>0.74790000000000134</c:v>
                </c:pt>
                <c:pt idx="5416">
                  <c:v>0.84790000000000276</c:v>
                </c:pt>
                <c:pt idx="5417">
                  <c:v>0.83539999999999992</c:v>
                </c:pt>
                <c:pt idx="5418">
                  <c:v>0.8312000000000026</c:v>
                </c:pt>
                <c:pt idx="5419">
                  <c:v>0.79169999999999874</c:v>
                </c:pt>
                <c:pt idx="5420">
                  <c:v>0.88750000000000284</c:v>
                </c:pt>
                <c:pt idx="5421">
                  <c:v>0.82079999999999842</c:v>
                </c:pt>
                <c:pt idx="5422">
                  <c:v>0.78130000000000166</c:v>
                </c:pt>
                <c:pt idx="5423">
                  <c:v>0.78130000000000166</c:v>
                </c:pt>
                <c:pt idx="5424">
                  <c:v>0.81459999999999866</c:v>
                </c:pt>
                <c:pt idx="5425">
                  <c:v>0.779200000000003</c:v>
                </c:pt>
                <c:pt idx="5426">
                  <c:v>0.79999999999999716</c:v>
                </c:pt>
                <c:pt idx="5427">
                  <c:v>0.779200000000003</c:v>
                </c:pt>
                <c:pt idx="5428">
                  <c:v>0.7978999999999985</c:v>
                </c:pt>
                <c:pt idx="5429">
                  <c:v>0.81459999999999866</c:v>
                </c:pt>
                <c:pt idx="5430">
                  <c:v>0.84790000000000276</c:v>
                </c:pt>
                <c:pt idx="5431">
                  <c:v>0.88539999999999708</c:v>
                </c:pt>
                <c:pt idx="5432">
                  <c:v>0.97500000000000142</c:v>
                </c:pt>
                <c:pt idx="5433">
                  <c:v>0.9853999999999985</c:v>
                </c:pt>
                <c:pt idx="5434">
                  <c:v>0.94579999999999842</c:v>
                </c:pt>
                <c:pt idx="5435">
                  <c:v>0.92499999999999716</c:v>
                </c:pt>
                <c:pt idx="5436">
                  <c:v>0.9812999999999974</c:v>
                </c:pt>
                <c:pt idx="5437">
                  <c:v>0.90630000000000166</c:v>
                </c:pt>
                <c:pt idx="5438">
                  <c:v>0.85000000000000142</c:v>
                </c:pt>
                <c:pt idx="5439">
                  <c:v>0.89580000000000126</c:v>
                </c:pt>
                <c:pt idx="5440">
                  <c:v>0.9521000000000015</c:v>
                </c:pt>
                <c:pt idx="5441">
                  <c:v>0.97500000000000142</c:v>
                </c:pt>
                <c:pt idx="5442">
                  <c:v>0.94579999999999842</c:v>
                </c:pt>
                <c:pt idx="5443">
                  <c:v>1.0249999999999986</c:v>
                </c:pt>
                <c:pt idx="5444">
                  <c:v>1.0082999999999984</c:v>
                </c:pt>
                <c:pt idx="5445">
                  <c:v>1.0167000000000002</c:v>
                </c:pt>
                <c:pt idx="5446">
                  <c:v>1.1082999999999998</c:v>
                </c:pt>
                <c:pt idx="5447">
                  <c:v>1.0728999999999971</c:v>
                </c:pt>
                <c:pt idx="5448">
                  <c:v>1.0375000000000014</c:v>
                </c:pt>
                <c:pt idx="5449">
                  <c:v>1.0437999999999974</c:v>
                </c:pt>
                <c:pt idx="5450">
                  <c:v>1.0728999999999971</c:v>
                </c:pt>
                <c:pt idx="5451">
                  <c:v>1.125</c:v>
                </c:pt>
                <c:pt idx="5452">
                  <c:v>1.0771000000000015</c:v>
                </c:pt>
                <c:pt idx="5453">
                  <c:v>1.0103999999999971</c:v>
                </c:pt>
                <c:pt idx="5454">
                  <c:v>1.0833000000000013</c:v>
                </c:pt>
                <c:pt idx="5455">
                  <c:v>1.0792000000000002</c:v>
                </c:pt>
                <c:pt idx="5456">
                  <c:v>0.97500000000000142</c:v>
                </c:pt>
                <c:pt idx="5457">
                  <c:v>1.0187000000000026</c:v>
                </c:pt>
                <c:pt idx="5458">
                  <c:v>1.0313000000000017</c:v>
                </c:pt>
                <c:pt idx="5459">
                  <c:v>1.0645999999999987</c:v>
                </c:pt>
                <c:pt idx="5460">
                  <c:v>1.0437999999999974</c:v>
                </c:pt>
                <c:pt idx="5461">
                  <c:v>1.0061999999999998</c:v>
                </c:pt>
                <c:pt idx="5462">
                  <c:v>0.91250000000000142</c:v>
                </c:pt>
                <c:pt idx="5463">
                  <c:v>0.841700000000003</c:v>
                </c:pt>
                <c:pt idx="5464">
                  <c:v>0.79579999999999984</c:v>
                </c:pt>
                <c:pt idx="5465">
                  <c:v>0.85829999999999984</c:v>
                </c:pt>
                <c:pt idx="5466">
                  <c:v>0.779200000000003</c:v>
                </c:pt>
                <c:pt idx="5467">
                  <c:v>0.7021000000000015</c:v>
                </c:pt>
                <c:pt idx="5468">
                  <c:v>0.7312999999999974</c:v>
                </c:pt>
                <c:pt idx="5469">
                  <c:v>0.65209999999999724</c:v>
                </c:pt>
                <c:pt idx="5470">
                  <c:v>0.63750000000000284</c:v>
                </c:pt>
                <c:pt idx="5471">
                  <c:v>0.87709999999999866</c:v>
                </c:pt>
                <c:pt idx="5472">
                  <c:v>0.875</c:v>
                </c:pt>
                <c:pt idx="5473">
                  <c:v>0.7021000000000015</c:v>
                </c:pt>
                <c:pt idx="5474">
                  <c:v>0.85000000000000142</c:v>
                </c:pt>
                <c:pt idx="5475">
                  <c:v>0.9521000000000015</c:v>
                </c:pt>
                <c:pt idx="5476">
                  <c:v>0.904200000000003</c:v>
                </c:pt>
                <c:pt idx="5477">
                  <c:v>0.82920000000000016</c:v>
                </c:pt>
                <c:pt idx="5478">
                  <c:v>0.97710000000000008</c:v>
                </c:pt>
                <c:pt idx="5479">
                  <c:v>0.908299999999997</c:v>
                </c:pt>
                <c:pt idx="5480">
                  <c:v>1.0270999999999972</c:v>
                </c:pt>
                <c:pt idx="5481">
                  <c:v>0.96459999999999724</c:v>
                </c:pt>
                <c:pt idx="5482">
                  <c:v>1.0354000000000028</c:v>
                </c:pt>
                <c:pt idx="5483">
                  <c:v>0.98960000000000292</c:v>
                </c:pt>
                <c:pt idx="5484">
                  <c:v>0.93330000000000268</c:v>
                </c:pt>
                <c:pt idx="5485">
                  <c:v>0.92710000000000292</c:v>
                </c:pt>
                <c:pt idx="5486">
                  <c:v>0.79579999999999984</c:v>
                </c:pt>
                <c:pt idx="5487">
                  <c:v>0.7687000000000026</c:v>
                </c:pt>
                <c:pt idx="5488">
                  <c:v>0.80210000000000292</c:v>
                </c:pt>
                <c:pt idx="5489">
                  <c:v>0.81040000000000134</c:v>
                </c:pt>
                <c:pt idx="5490">
                  <c:v>0.69169999999999732</c:v>
                </c:pt>
                <c:pt idx="5491">
                  <c:v>0.72919999999999874</c:v>
                </c:pt>
                <c:pt idx="5492">
                  <c:v>0.75419999999999732</c:v>
                </c:pt>
                <c:pt idx="5493">
                  <c:v>0.7646000000000015</c:v>
                </c:pt>
                <c:pt idx="5494">
                  <c:v>0.90209999999999724</c:v>
                </c:pt>
                <c:pt idx="5495">
                  <c:v>0.95420000000000016</c:v>
                </c:pt>
                <c:pt idx="5496">
                  <c:v>0.908299999999997</c:v>
                </c:pt>
                <c:pt idx="5497">
                  <c:v>0.82079999999999842</c:v>
                </c:pt>
                <c:pt idx="5498">
                  <c:v>0.80830000000000268</c:v>
                </c:pt>
                <c:pt idx="5499">
                  <c:v>0.75</c:v>
                </c:pt>
                <c:pt idx="5500">
                  <c:v>0.76039999999999708</c:v>
                </c:pt>
                <c:pt idx="5501">
                  <c:v>0.8271000000000015</c:v>
                </c:pt>
                <c:pt idx="5502">
                  <c:v>0.82079999999999842</c:v>
                </c:pt>
                <c:pt idx="5503">
                  <c:v>0.86880000000000024</c:v>
                </c:pt>
                <c:pt idx="5504">
                  <c:v>0.86670000000000158</c:v>
                </c:pt>
                <c:pt idx="5505">
                  <c:v>0.93130000000000024</c:v>
                </c:pt>
                <c:pt idx="5506">
                  <c:v>0.9853999999999985</c:v>
                </c:pt>
                <c:pt idx="5507">
                  <c:v>1.125</c:v>
                </c:pt>
                <c:pt idx="5508">
                  <c:v>1</c:v>
                </c:pt>
                <c:pt idx="5509">
                  <c:v>1.0542000000000016</c:v>
                </c:pt>
                <c:pt idx="5510">
                  <c:v>1.0499999999999972</c:v>
                </c:pt>
                <c:pt idx="5511">
                  <c:v>1.0771000000000015</c:v>
                </c:pt>
                <c:pt idx="5512">
                  <c:v>0.95000000000000284</c:v>
                </c:pt>
                <c:pt idx="5513">
                  <c:v>0.92710000000000292</c:v>
                </c:pt>
                <c:pt idx="5514">
                  <c:v>0.96039999999999992</c:v>
                </c:pt>
                <c:pt idx="5515">
                  <c:v>0.83959999999999724</c:v>
                </c:pt>
                <c:pt idx="5516">
                  <c:v>0.908299999999997</c:v>
                </c:pt>
                <c:pt idx="5517">
                  <c:v>0.88329999999999842</c:v>
                </c:pt>
                <c:pt idx="5518">
                  <c:v>0.92079999999999984</c:v>
                </c:pt>
                <c:pt idx="5519">
                  <c:v>0.8937000000000026</c:v>
                </c:pt>
                <c:pt idx="5520">
                  <c:v>1.0061999999999998</c:v>
                </c:pt>
                <c:pt idx="5521">
                  <c:v>0.970799999999997</c:v>
                </c:pt>
                <c:pt idx="5522">
                  <c:v>0.9812999999999974</c:v>
                </c:pt>
                <c:pt idx="5523">
                  <c:v>1.0020999999999987</c:v>
                </c:pt>
                <c:pt idx="5524">
                  <c:v>1.0020999999999987</c:v>
                </c:pt>
                <c:pt idx="5525">
                  <c:v>0.97919999999999874</c:v>
                </c:pt>
                <c:pt idx="5526">
                  <c:v>0.79169999999999874</c:v>
                </c:pt>
                <c:pt idx="5527">
                  <c:v>0.8896000000000015</c:v>
                </c:pt>
                <c:pt idx="5528">
                  <c:v>0.9812999999999974</c:v>
                </c:pt>
                <c:pt idx="5529">
                  <c:v>0.90209999999999724</c:v>
                </c:pt>
                <c:pt idx="5530">
                  <c:v>0.9562000000000026</c:v>
                </c:pt>
                <c:pt idx="5531">
                  <c:v>0.89170000000000016</c:v>
                </c:pt>
                <c:pt idx="5532">
                  <c:v>0.88539999999999708</c:v>
                </c:pt>
                <c:pt idx="5533">
                  <c:v>0.88750000000000284</c:v>
                </c:pt>
                <c:pt idx="5534">
                  <c:v>0.81669999999999732</c:v>
                </c:pt>
                <c:pt idx="5535">
                  <c:v>0.89789999999999992</c:v>
                </c:pt>
                <c:pt idx="5536">
                  <c:v>1.0125000000000028</c:v>
                </c:pt>
                <c:pt idx="5537">
                  <c:v>1.0437999999999974</c:v>
                </c:pt>
                <c:pt idx="5538">
                  <c:v>1.0645999999999987</c:v>
                </c:pt>
                <c:pt idx="5539">
                  <c:v>1.0228999999999999</c:v>
                </c:pt>
                <c:pt idx="5540">
                  <c:v>1.0853999999999999</c:v>
                </c:pt>
                <c:pt idx="5541">
                  <c:v>1.0041999999999973</c:v>
                </c:pt>
                <c:pt idx="5542">
                  <c:v>1.0082999999999984</c:v>
                </c:pt>
                <c:pt idx="5543">
                  <c:v>0.96459999999999724</c:v>
                </c:pt>
                <c:pt idx="5544">
                  <c:v>1.0208000000000013</c:v>
                </c:pt>
                <c:pt idx="5545">
                  <c:v>0.91669999999999874</c:v>
                </c:pt>
                <c:pt idx="5546">
                  <c:v>0.94789999999999708</c:v>
                </c:pt>
                <c:pt idx="5547">
                  <c:v>0.99380000000000024</c:v>
                </c:pt>
                <c:pt idx="5548">
                  <c:v>1.6396000000000015</c:v>
                </c:pt>
                <c:pt idx="5549">
                  <c:v>0.9853999999999985</c:v>
                </c:pt>
                <c:pt idx="5550">
                  <c:v>1.0792000000000002</c:v>
                </c:pt>
                <c:pt idx="5551">
                  <c:v>1.0437999999999974</c:v>
                </c:pt>
                <c:pt idx="5552">
                  <c:v>0.94369999999999976</c:v>
                </c:pt>
                <c:pt idx="5553">
                  <c:v>0.99790000000000134</c:v>
                </c:pt>
                <c:pt idx="5554">
                  <c:v>0.94369999999999976</c:v>
                </c:pt>
                <c:pt idx="5555">
                  <c:v>0.8896000000000015</c:v>
                </c:pt>
                <c:pt idx="5556">
                  <c:v>0.94369999999999976</c:v>
                </c:pt>
                <c:pt idx="5557">
                  <c:v>0.99790000000000134</c:v>
                </c:pt>
                <c:pt idx="5558">
                  <c:v>1.3353999999999999</c:v>
                </c:pt>
                <c:pt idx="5559">
                  <c:v>1.3186999999999998</c:v>
                </c:pt>
                <c:pt idx="5560">
                  <c:v>1.2978999999999985</c:v>
                </c:pt>
                <c:pt idx="5561">
                  <c:v>1.0228999999999999</c:v>
                </c:pt>
                <c:pt idx="5562">
                  <c:v>1</c:v>
                </c:pt>
                <c:pt idx="5563">
                  <c:v>1.0645999999999987</c:v>
                </c:pt>
                <c:pt idx="5564">
                  <c:v>1.0457999999999998</c:v>
                </c:pt>
                <c:pt idx="5565">
                  <c:v>1.0521000000000029</c:v>
                </c:pt>
                <c:pt idx="5566">
                  <c:v>1.1041999999999987</c:v>
                </c:pt>
                <c:pt idx="5567">
                  <c:v>1.1895999999999987</c:v>
                </c:pt>
                <c:pt idx="5568">
                  <c:v>1.2708000000000013</c:v>
                </c:pt>
                <c:pt idx="5569">
                  <c:v>1.4207999999999998</c:v>
                </c:pt>
                <c:pt idx="5570">
                  <c:v>1.5249999999999986</c:v>
                </c:pt>
                <c:pt idx="5571">
                  <c:v>1.9750000000000014</c:v>
                </c:pt>
                <c:pt idx="5572">
                  <c:v>1.7083000000000013</c:v>
                </c:pt>
                <c:pt idx="5573">
                  <c:v>1.6749999999999972</c:v>
                </c:pt>
                <c:pt idx="5574">
                  <c:v>1.5249999999999986</c:v>
                </c:pt>
                <c:pt idx="5575">
                  <c:v>1.3042000000000016</c:v>
                </c:pt>
                <c:pt idx="5576">
                  <c:v>1.1082999999999998</c:v>
                </c:pt>
                <c:pt idx="5577">
                  <c:v>1.2312999999999974</c:v>
                </c:pt>
                <c:pt idx="5578">
                  <c:v>1.0416999999999987</c:v>
                </c:pt>
                <c:pt idx="5579">
                  <c:v>1.1666999999999987</c:v>
                </c:pt>
                <c:pt idx="5580">
                  <c:v>1.2229000000000028</c:v>
                </c:pt>
                <c:pt idx="5581">
                  <c:v>1.2124999999999986</c:v>
                </c:pt>
                <c:pt idx="5582">
                  <c:v>1.2957999999999998</c:v>
                </c:pt>
                <c:pt idx="5583">
                  <c:v>1.3875000000000028</c:v>
                </c:pt>
                <c:pt idx="5584">
                  <c:v>1.5270999999999972</c:v>
                </c:pt>
                <c:pt idx="5585">
                  <c:v>1.6375000000000028</c:v>
                </c:pt>
                <c:pt idx="5586">
                  <c:v>1.6270999999999987</c:v>
                </c:pt>
                <c:pt idx="5587">
                  <c:v>1.7271000000000001</c:v>
                </c:pt>
                <c:pt idx="5588">
                  <c:v>1.7646000000000015</c:v>
                </c:pt>
                <c:pt idx="5589">
                  <c:v>1.8186999999999998</c:v>
                </c:pt>
                <c:pt idx="5590">
                  <c:v>1.7937999999999974</c:v>
                </c:pt>
                <c:pt idx="5591">
                  <c:v>1.7749999999999986</c:v>
                </c:pt>
                <c:pt idx="5592">
                  <c:v>1.7229000000000028</c:v>
                </c:pt>
                <c:pt idx="5593">
                  <c:v>1.7062000000000026</c:v>
                </c:pt>
                <c:pt idx="5594">
                  <c:v>1.5895999999999972</c:v>
                </c:pt>
                <c:pt idx="5595">
                  <c:v>1.595799999999997</c:v>
                </c:pt>
                <c:pt idx="5596">
                  <c:v>1.6437000000000026</c:v>
                </c:pt>
                <c:pt idx="5597">
                  <c:v>1.6229000000000013</c:v>
                </c:pt>
                <c:pt idx="5598">
                  <c:v>1.6646000000000001</c:v>
                </c:pt>
                <c:pt idx="5599">
                  <c:v>1.7291999999999987</c:v>
                </c:pt>
                <c:pt idx="5600">
                  <c:v>1.7937999999999974</c:v>
                </c:pt>
                <c:pt idx="5601">
                  <c:v>1.8083000000000027</c:v>
                </c:pt>
                <c:pt idx="5602">
                  <c:v>1.8271000000000015</c:v>
                </c:pt>
                <c:pt idx="5603">
                  <c:v>2.0208000000000013</c:v>
                </c:pt>
                <c:pt idx="5604">
                  <c:v>2.1813000000000002</c:v>
                </c:pt>
                <c:pt idx="5605">
                  <c:v>2.1833000000000027</c:v>
                </c:pt>
                <c:pt idx="5606">
                  <c:v>2.2000000000000028</c:v>
                </c:pt>
                <c:pt idx="5607">
                  <c:v>2.1813000000000002</c:v>
                </c:pt>
                <c:pt idx="5608">
                  <c:v>2.158299999999997</c:v>
                </c:pt>
                <c:pt idx="5609">
                  <c:v>2.2021000000000015</c:v>
                </c:pt>
                <c:pt idx="5610">
                  <c:v>2.220799999999997</c:v>
                </c:pt>
                <c:pt idx="5611">
                  <c:v>2.1082999999999998</c:v>
                </c:pt>
                <c:pt idx="5612">
                  <c:v>2.1833000000000027</c:v>
                </c:pt>
                <c:pt idx="5613">
                  <c:v>2.125</c:v>
                </c:pt>
                <c:pt idx="5614">
                  <c:v>2.1771000000000029</c:v>
                </c:pt>
                <c:pt idx="5615">
                  <c:v>2.3333000000000013</c:v>
                </c:pt>
                <c:pt idx="5616">
                  <c:v>2.3875000000000028</c:v>
                </c:pt>
                <c:pt idx="5617">
                  <c:v>2.3917000000000002</c:v>
                </c:pt>
                <c:pt idx="5618">
                  <c:v>2.3937000000000026</c:v>
                </c:pt>
                <c:pt idx="5619">
                  <c:v>2.5666999999999973</c:v>
                </c:pt>
                <c:pt idx="5620">
                  <c:v>2.6957999999999984</c:v>
                </c:pt>
                <c:pt idx="5621">
                  <c:v>2.7687000000000026</c:v>
                </c:pt>
                <c:pt idx="5622">
                  <c:v>2.908299999999997</c:v>
                </c:pt>
                <c:pt idx="5623">
                  <c:v>2.8875000000000028</c:v>
                </c:pt>
                <c:pt idx="5624">
                  <c:v>2.375</c:v>
                </c:pt>
                <c:pt idx="5625">
                  <c:v>1.7561999999999998</c:v>
                </c:pt>
                <c:pt idx="5626">
                  <c:v>1.7603999999999971</c:v>
                </c:pt>
                <c:pt idx="5627">
                  <c:v>1.6229000000000013</c:v>
                </c:pt>
                <c:pt idx="5628">
                  <c:v>1.3729000000000013</c:v>
                </c:pt>
                <c:pt idx="5629">
                  <c:v>1.3207999999999984</c:v>
                </c:pt>
                <c:pt idx="5630">
                  <c:v>1.25</c:v>
                </c:pt>
                <c:pt idx="5631">
                  <c:v>1.0478999999999985</c:v>
                </c:pt>
                <c:pt idx="5632">
                  <c:v>1.0874999999999986</c:v>
                </c:pt>
                <c:pt idx="5633">
                  <c:v>0.99790000000000134</c:v>
                </c:pt>
                <c:pt idx="5634">
                  <c:v>0.95000000000000284</c:v>
                </c:pt>
                <c:pt idx="5635">
                  <c:v>0.96249999999999858</c:v>
                </c:pt>
                <c:pt idx="5636">
                  <c:v>0.80420000000000158</c:v>
                </c:pt>
                <c:pt idx="5637">
                  <c:v>0.74580000000000268</c:v>
                </c:pt>
                <c:pt idx="5638">
                  <c:v>0.6687999999999974</c:v>
                </c:pt>
                <c:pt idx="5639">
                  <c:v>0.67920000000000158</c:v>
                </c:pt>
                <c:pt idx="5640">
                  <c:v>0.70000000000000284</c:v>
                </c:pt>
                <c:pt idx="5641">
                  <c:v>0.658299999999997</c:v>
                </c:pt>
                <c:pt idx="5642">
                  <c:v>0.654200000000003</c:v>
                </c:pt>
                <c:pt idx="5643">
                  <c:v>0.68330000000000268</c:v>
                </c:pt>
                <c:pt idx="5644">
                  <c:v>0.70830000000000126</c:v>
                </c:pt>
                <c:pt idx="5645">
                  <c:v>0.6875</c:v>
                </c:pt>
                <c:pt idx="5646">
                  <c:v>0.783299999999997</c:v>
                </c:pt>
                <c:pt idx="5647">
                  <c:v>0.8562999999999974</c:v>
                </c:pt>
                <c:pt idx="5648">
                  <c:v>0.94789999999999708</c:v>
                </c:pt>
                <c:pt idx="5649">
                  <c:v>0.97500000000000142</c:v>
                </c:pt>
                <c:pt idx="5650">
                  <c:v>1.0228999999999999</c:v>
                </c:pt>
                <c:pt idx="5651">
                  <c:v>1.0313000000000017</c:v>
                </c:pt>
                <c:pt idx="5652">
                  <c:v>0.9187999999999974</c:v>
                </c:pt>
                <c:pt idx="5653">
                  <c:v>0.93540000000000134</c:v>
                </c:pt>
                <c:pt idx="5654">
                  <c:v>0.88329999999999842</c:v>
                </c:pt>
                <c:pt idx="5655">
                  <c:v>0.95420000000000016</c:v>
                </c:pt>
                <c:pt idx="5656">
                  <c:v>1.0082999999999984</c:v>
                </c:pt>
                <c:pt idx="5657">
                  <c:v>1.0771000000000015</c:v>
                </c:pt>
                <c:pt idx="5658">
                  <c:v>1.0812000000000026</c:v>
                </c:pt>
                <c:pt idx="5659">
                  <c:v>1.0625</c:v>
                </c:pt>
                <c:pt idx="5660">
                  <c:v>1.0542000000000016</c:v>
                </c:pt>
                <c:pt idx="5661">
                  <c:v>1.0125000000000028</c:v>
                </c:pt>
                <c:pt idx="5662">
                  <c:v>1.0895999999999972</c:v>
                </c:pt>
                <c:pt idx="5663">
                  <c:v>1.0249999999999986</c:v>
                </c:pt>
                <c:pt idx="5664">
                  <c:v>1</c:v>
                </c:pt>
                <c:pt idx="5665">
                  <c:v>0.89580000000000126</c:v>
                </c:pt>
                <c:pt idx="5666">
                  <c:v>0.88119999999999976</c:v>
                </c:pt>
                <c:pt idx="5667">
                  <c:v>0.85829999999999984</c:v>
                </c:pt>
                <c:pt idx="5668">
                  <c:v>0.88750000000000284</c:v>
                </c:pt>
                <c:pt idx="5669">
                  <c:v>0.970799999999997</c:v>
                </c:pt>
                <c:pt idx="5670">
                  <c:v>0.85419999999999874</c:v>
                </c:pt>
                <c:pt idx="5671">
                  <c:v>0.87709999999999866</c:v>
                </c:pt>
                <c:pt idx="5672">
                  <c:v>0.91250000000000142</c:v>
                </c:pt>
                <c:pt idx="5673">
                  <c:v>0.87080000000000268</c:v>
                </c:pt>
                <c:pt idx="5674">
                  <c:v>0.83959999999999724</c:v>
                </c:pt>
                <c:pt idx="5675">
                  <c:v>0.85419999999999874</c:v>
                </c:pt>
                <c:pt idx="5676">
                  <c:v>0.85419999999999874</c:v>
                </c:pt>
                <c:pt idx="5677">
                  <c:v>0.8125</c:v>
                </c:pt>
                <c:pt idx="5678">
                  <c:v>0.85829999999999984</c:v>
                </c:pt>
                <c:pt idx="5679">
                  <c:v>0.79579999999999984</c:v>
                </c:pt>
                <c:pt idx="5680">
                  <c:v>0.716700000000003</c:v>
                </c:pt>
                <c:pt idx="5681">
                  <c:v>0.56040000000000134</c:v>
                </c:pt>
                <c:pt idx="5682">
                  <c:v>0.53960000000000008</c:v>
                </c:pt>
                <c:pt idx="5683">
                  <c:v>0.53130000000000166</c:v>
                </c:pt>
                <c:pt idx="5684">
                  <c:v>0.47710000000000008</c:v>
                </c:pt>
                <c:pt idx="5685">
                  <c:v>0.591700000000003</c:v>
                </c:pt>
                <c:pt idx="5686">
                  <c:v>0.6103999999999985</c:v>
                </c:pt>
                <c:pt idx="5687">
                  <c:v>0.58539999999999992</c:v>
                </c:pt>
                <c:pt idx="5688">
                  <c:v>0.654200000000003</c:v>
                </c:pt>
                <c:pt idx="5689">
                  <c:v>0.7646000000000015</c:v>
                </c:pt>
                <c:pt idx="5690">
                  <c:v>0.79579999999999984</c:v>
                </c:pt>
                <c:pt idx="5691">
                  <c:v>0.78750000000000142</c:v>
                </c:pt>
                <c:pt idx="5692">
                  <c:v>0.76039999999999708</c:v>
                </c:pt>
                <c:pt idx="5693">
                  <c:v>0.77289999999999992</c:v>
                </c:pt>
                <c:pt idx="5694">
                  <c:v>0.79579999999999984</c:v>
                </c:pt>
                <c:pt idx="5695">
                  <c:v>0.7978999999999985</c:v>
                </c:pt>
                <c:pt idx="5696">
                  <c:v>0.9228999999999985</c:v>
                </c:pt>
                <c:pt idx="5697">
                  <c:v>1.0478999999999985</c:v>
                </c:pt>
                <c:pt idx="5698">
                  <c:v>0.97919999999999874</c:v>
                </c:pt>
                <c:pt idx="5699">
                  <c:v>0.97710000000000008</c:v>
                </c:pt>
                <c:pt idx="5700">
                  <c:v>0.845799999999997</c:v>
                </c:pt>
                <c:pt idx="5701">
                  <c:v>0.78960000000000008</c:v>
                </c:pt>
                <c:pt idx="5702">
                  <c:v>0.654200000000003</c:v>
                </c:pt>
                <c:pt idx="5703">
                  <c:v>0.61880000000000024</c:v>
                </c:pt>
                <c:pt idx="5704">
                  <c:v>0.6396000000000015</c:v>
                </c:pt>
                <c:pt idx="5705">
                  <c:v>0.58749999999999858</c:v>
                </c:pt>
                <c:pt idx="5706">
                  <c:v>0.60419999999999874</c:v>
                </c:pt>
                <c:pt idx="5707">
                  <c:v>0.74790000000000134</c:v>
                </c:pt>
                <c:pt idx="5708">
                  <c:v>0.94169999999999732</c:v>
                </c:pt>
                <c:pt idx="5709">
                  <c:v>0.966700000000003</c:v>
                </c:pt>
                <c:pt idx="5710">
                  <c:v>1.0125000000000028</c:v>
                </c:pt>
                <c:pt idx="5711">
                  <c:v>0.97290000000000276</c:v>
                </c:pt>
                <c:pt idx="5712">
                  <c:v>0.96459999999999724</c:v>
                </c:pt>
                <c:pt idx="5713">
                  <c:v>1.0270999999999972</c:v>
                </c:pt>
                <c:pt idx="5714">
                  <c:v>0.96039999999999992</c:v>
                </c:pt>
                <c:pt idx="5715">
                  <c:v>0.86460000000000292</c:v>
                </c:pt>
                <c:pt idx="5716">
                  <c:v>0.68959999999999866</c:v>
                </c:pt>
                <c:pt idx="5717">
                  <c:v>0.64999999999999858</c:v>
                </c:pt>
                <c:pt idx="5718">
                  <c:v>0.5771000000000015</c:v>
                </c:pt>
                <c:pt idx="5719">
                  <c:v>0.71880000000000166</c:v>
                </c:pt>
                <c:pt idx="5720">
                  <c:v>0.75</c:v>
                </c:pt>
                <c:pt idx="5721">
                  <c:v>0.86670000000000158</c:v>
                </c:pt>
                <c:pt idx="5722">
                  <c:v>0.87919999999999732</c:v>
                </c:pt>
                <c:pt idx="5723">
                  <c:v>0.89170000000000016</c:v>
                </c:pt>
                <c:pt idx="5724">
                  <c:v>0.89789999999999992</c:v>
                </c:pt>
                <c:pt idx="5725">
                  <c:v>0.966700000000003</c:v>
                </c:pt>
                <c:pt idx="5726">
                  <c:v>0.96249999999999858</c:v>
                </c:pt>
                <c:pt idx="5727">
                  <c:v>1.0249999999999986</c:v>
                </c:pt>
                <c:pt idx="5728">
                  <c:v>1.033299999999997</c:v>
                </c:pt>
                <c:pt idx="5729">
                  <c:v>0.9853999999999985</c:v>
                </c:pt>
                <c:pt idx="5730">
                  <c:v>0.966700000000003</c:v>
                </c:pt>
                <c:pt idx="5731">
                  <c:v>0.92079999999999984</c:v>
                </c:pt>
                <c:pt idx="5732">
                  <c:v>0.7646000000000015</c:v>
                </c:pt>
                <c:pt idx="5733">
                  <c:v>0.59380000000000166</c:v>
                </c:pt>
                <c:pt idx="5734">
                  <c:v>0.52289999999999992</c:v>
                </c:pt>
                <c:pt idx="5735">
                  <c:v>0.38119999999999976</c:v>
                </c:pt>
                <c:pt idx="5736">
                  <c:v>0.36880000000000024</c:v>
                </c:pt>
                <c:pt idx="5737">
                  <c:v>0.35210000000000008</c:v>
                </c:pt>
                <c:pt idx="5738">
                  <c:v>0.345799999999997</c:v>
                </c:pt>
                <c:pt idx="5739">
                  <c:v>0.33959999999999724</c:v>
                </c:pt>
                <c:pt idx="5740">
                  <c:v>0.35419999999999874</c:v>
                </c:pt>
                <c:pt idx="5741">
                  <c:v>0.32079999999999842</c:v>
                </c:pt>
                <c:pt idx="5742">
                  <c:v>0.31869999999999976</c:v>
                </c:pt>
                <c:pt idx="5743">
                  <c:v>0.33330000000000126</c:v>
                </c:pt>
                <c:pt idx="5744">
                  <c:v>0.39999999999999858</c:v>
                </c:pt>
                <c:pt idx="5745">
                  <c:v>0.3603999999999985</c:v>
                </c:pt>
                <c:pt idx="5746">
                  <c:v>0.3937000000000026</c:v>
                </c:pt>
                <c:pt idx="5747">
                  <c:v>0.41669999999999874</c:v>
                </c:pt>
                <c:pt idx="5748">
                  <c:v>0.30830000000000268</c:v>
                </c:pt>
                <c:pt idx="5749">
                  <c:v>0.17499999999999716</c:v>
                </c:pt>
                <c:pt idx="5750">
                  <c:v>0.3125</c:v>
                </c:pt>
                <c:pt idx="5751">
                  <c:v>0.47290000000000276</c:v>
                </c:pt>
                <c:pt idx="5752">
                  <c:v>0.39999999999999858</c:v>
                </c:pt>
                <c:pt idx="5753">
                  <c:v>0.47500000000000142</c:v>
                </c:pt>
                <c:pt idx="5754">
                  <c:v>0.56459999999999866</c:v>
                </c:pt>
                <c:pt idx="5755">
                  <c:v>0.56869999999999976</c:v>
                </c:pt>
                <c:pt idx="5756">
                  <c:v>0.5437999999999974</c:v>
                </c:pt>
                <c:pt idx="5757">
                  <c:v>0.57289999999999708</c:v>
                </c:pt>
                <c:pt idx="5758">
                  <c:v>0.47710000000000008</c:v>
                </c:pt>
                <c:pt idx="5759">
                  <c:v>0.47500000000000142</c:v>
                </c:pt>
                <c:pt idx="5760">
                  <c:v>0.4521000000000015</c:v>
                </c:pt>
                <c:pt idx="5761">
                  <c:v>0.44579999999999842</c:v>
                </c:pt>
                <c:pt idx="5762">
                  <c:v>0.38539999999999708</c:v>
                </c:pt>
                <c:pt idx="5763">
                  <c:v>0.51039999999999708</c:v>
                </c:pt>
                <c:pt idx="5764">
                  <c:v>0.36670000000000158</c:v>
                </c:pt>
                <c:pt idx="5765">
                  <c:v>0.44369999999999976</c:v>
                </c:pt>
                <c:pt idx="5766">
                  <c:v>0.52080000000000126</c:v>
                </c:pt>
                <c:pt idx="5767">
                  <c:v>0.55630000000000024</c:v>
                </c:pt>
                <c:pt idx="5768">
                  <c:v>0.56669999999999732</c:v>
                </c:pt>
                <c:pt idx="5769">
                  <c:v>0.59790000000000276</c:v>
                </c:pt>
                <c:pt idx="5770">
                  <c:v>0.43540000000000134</c:v>
                </c:pt>
                <c:pt idx="5771">
                  <c:v>0.40209999999999724</c:v>
                </c:pt>
                <c:pt idx="5772">
                  <c:v>0.35829999999999984</c:v>
                </c:pt>
                <c:pt idx="5773">
                  <c:v>0.25419999999999732</c:v>
                </c:pt>
                <c:pt idx="5774">
                  <c:v>0.29169999999999874</c:v>
                </c:pt>
                <c:pt idx="5775">
                  <c:v>0.31040000000000134</c:v>
                </c:pt>
                <c:pt idx="5776">
                  <c:v>0.34790000000000276</c:v>
                </c:pt>
                <c:pt idx="5777">
                  <c:v>0.43330000000000268</c:v>
                </c:pt>
                <c:pt idx="5778">
                  <c:v>0.53540000000000276</c:v>
                </c:pt>
                <c:pt idx="5779">
                  <c:v>0.45830000000000126</c:v>
                </c:pt>
                <c:pt idx="5780">
                  <c:v>0.466700000000003</c:v>
                </c:pt>
                <c:pt idx="5781">
                  <c:v>0.39789999999999992</c:v>
                </c:pt>
                <c:pt idx="5782">
                  <c:v>0.29579999999999984</c:v>
                </c:pt>
                <c:pt idx="5783">
                  <c:v>0.37290000000000134</c:v>
                </c:pt>
                <c:pt idx="5784">
                  <c:v>0.5187000000000026</c:v>
                </c:pt>
                <c:pt idx="5785">
                  <c:v>0.55630000000000024</c:v>
                </c:pt>
                <c:pt idx="5786">
                  <c:v>0.66669999999999874</c:v>
                </c:pt>
                <c:pt idx="5787">
                  <c:v>0.79579999999999984</c:v>
                </c:pt>
                <c:pt idx="5788">
                  <c:v>0.75</c:v>
                </c:pt>
                <c:pt idx="5789">
                  <c:v>0.63119999999999976</c:v>
                </c:pt>
                <c:pt idx="5790">
                  <c:v>0.5771000000000015</c:v>
                </c:pt>
                <c:pt idx="5791">
                  <c:v>0.5146000000000015</c:v>
                </c:pt>
                <c:pt idx="5792">
                  <c:v>0.51250000000000284</c:v>
                </c:pt>
                <c:pt idx="5793">
                  <c:v>0.529200000000003</c:v>
                </c:pt>
                <c:pt idx="5794">
                  <c:v>0.58959999999999724</c:v>
                </c:pt>
                <c:pt idx="5795">
                  <c:v>0.57289999999999708</c:v>
                </c:pt>
                <c:pt idx="5796">
                  <c:v>0.6875</c:v>
                </c:pt>
                <c:pt idx="5797">
                  <c:v>0.6687999999999974</c:v>
                </c:pt>
                <c:pt idx="5798">
                  <c:v>0.57079999999999842</c:v>
                </c:pt>
                <c:pt idx="5799">
                  <c:v>0.73960000000000292</c:v>
                </c:pt>
                <c:pt idx="5800">
                  <c:v>0.71459999999999724</c:v>
                </c:pt>
                <c:pt idx="5801">
                  <c:v>0.65630000000000166</c:v>
                </c:pt>
                <c:pt idx="5802">
                  <c:v>0.68130000000000024</c:v>
                </c:pt>
                <c:pt idx="5803">
                  <c:v>0.83959999999999724</c:v>
                </c:pt>
                <c:pt idx="5804">
                  <c:v>0.845799999999997</c:v>
                </c:pt>
                <c:pt idx="5805">
                  <c:v>0.9228999999999985</c:v>
                </c:pt>
                <c:pt idx="5806">
                  <c:v>0.86249999999999716</c:v>
                </c:pt>
                <c:pt idx="5807">
                  <c:v>0.88539999999999708</c:v>
                </c:pt>
                <c:pt idx="5808">
                  <c:v>0.81669999999999732</c:v>
                </c:pt>
                <c:pt idx="5809">
                  <c:v>0.845799999999997</c:v>
                </c:pt>
                <c:pt idx="5810">
                  <c:v>0.98749999999999716</c:v>
                </c:pt>
                <c:pt idx="5811">
                  <c:v>1.0499999999999972</c:v>
                </c:pt>
                <c:pt idx="5812">
                  <c:v>0.94789999999999708</c:v>
                </c:pt>
                <c:pt idx="5813">
                  <c:v>0.908299999999997</c:v>
                </c:pt>
                <c:pt idx="5814">
                  <c:v>0.80830000000000268</c:v>
                </c:pt>
                <c:pt idx="5815">
                  <c:v>0.80210000000000292</c:v>
                </c:pt>
                <c:pt idx="5816">
                  <c:v>0.7687000000000026</c:v>
                </c:pt>
                <c:pt idx="5817">
                  <c:v>0.8271000000000015</c:v>
                </c:pt>
                <c:pt idx="5818">
                  <c:v>0.95000000000000284</c:v>
                </c:pt>
                <c:pt idx="5819">
                  <c:v>0.96249999999999858</c:v>
                </c:pt>
                <c:pt idx="5820">
                  <c:v>0.95830000000000126</c:v>
                </c:pt>
                <c:pt idx="5821">
                  <c:v>0.97500000000000142</c:v>
                </c:pt>
                <c:pt idx="5822">
                  <c:v>1</c:v>
                </c:pt>
                <c:pt idx="5823">
                  <c:v>0.93959999999999866</c:v>
                </c:pt>
                <c:pt idx="5824">
                  <c:v>1.1167000000000016</c:v>
                </c:pt>
                <c:pt idx="5825">
                  <c:v>1.0707999999999984</c:v>
                </c:pt>
                <c:pt idx="5826">
                  <c:v>0.85419999999999874</c:v>
                </c:pt>
                <c:pt idx="5827">
                  <c:v>0.89580000000000126</c:v>
                </c:pt>
                <c:pt idx="5828">
                  <c:v>0.91250000000000142</c:v>
                </c:pt>
                <c:pt idx="5829">
                  <c:v>0.75419999999999732</c:v>
                </c:pt>
                <c:pt idx="5830">
                  <c:v>0.70830000000000126</c:v>
                </c:pt>
                <c:pt idx="5831">
                  <c:v>0.78960000000000008</c:v>
                </c:pt>
                <c:pt idx="5832">
                  <c:v>0.62290000000000134</c:v>
                </c:pt>
                <c:pt idx="5833">
                  <c:v>0.57500000000000284</c:v>
                </c:pt>
                <c:pt idx="5834">
                  <c:v>0.65209999999999724</c:v>
                </c:pt>
                <c:pt idx="5835">
                  <c:v>0.69169999999999732</c:v>
                </c:pt>
                <c:pt idx="5836">
                  <c:v>0.72710000000000008</c:v>
                </c:pt>
                <c:pt idx="5837">
                  <c:v>0.76250000000000284</c:v>
                </c:pt>
                <c:pt idx="5838">
                  <c:v>0.82079999999999842</c:v>
                </c:pt>
                <c:pt idx="5839">
                  <c:v>0.93130000000000024</c:v>
                </c:pt>
                <c:pt idx="5840">
                  <c:v>0.7687000000000026</c:v>
                </c:pt>
                <c:pt idx="5841">
                  <c:v>0.79579999999999984</c:v>
                </c:pt>
                <c:pt idx="5842">
                  <c:v>0.88750000000000284</c:v>
                </c:pt>
                <c:pt idx="5843">
                  <c:v>0.908299999999997</c:v>
                </c:pt>
                <c:pt idx="5844">
                  <c:v>0.8125</c:v>
                </c:pt>
                <c:pt idx="5845">
                  <c:v>0.91460000000000008</c:v>
                </c:pt>
                <c:pt idx="5846">
                  <c:v>0.88539999999999708</c:v>
                </c:pt>
                <c:pt idx="5847">
                  <c:v>0.85000000000000142</c:v>
                </c:pt>
                <c:pt idx="5848">
                  <c:v>0.72710000000000008</c:v>
                </c:pt>
                <c:pt idx="5849">
                  <c:v>0.7937999999999974</c:v>
                </c:pt>
                <c:pt idx="5850">
                  <c:v>0.67499999999999716</c:v>
                </c:pt>
                <c:pt idx="5851">
                  <c:v>0.69789999999999708</c:v>
                </c:pt>
                <c:pt idx="5852">
                  <c:v>0.74380000000000024</c:v>
                </c:pt>
                <c:pt idx="5853">
                  <c:v>0.8312000000000026</c:v>
                </c:pt>
                <c:pt idx="5854">
                  <c:v>0.79999999999999716</c:v>
                </c:pt>
                <c:pt idx="5855">
                  <c:v>0.8562999999999974</c:v>
                </c:pt>
                <c:pt idx="5856">
                  <c:v>0.93540000000000134</c:v>
                </c:pt>
                <c:pt idx="5857">
                  <c:v>0.94789999999999708</c:v>
                </c:pt>
                <c:pt idx="5858">
                  <c:v>0.89170000000000016</c:v>
                </c:pt>
                <c:pt idx="5859">
                  <c:v>0.72919999999999874</c:v>
                </c:pt>
                <c:pt idx="5860">
                  <c:v>0.81669999999999732</c:v>
                </c:pt>
                <c:pt idx="5861">
                  <c:v>0.78540000000000276</c:v>
                </c:pt>
                <c:pt idx="5862">
                  <c:v>0.60829999999999984</c:v>
                </c:pt>
                <c:pt idx="5863">
                  <c:v>0.7021000000000015</c:v>
                </c:pt>
                <c:pt idx="5864">
                  <c:v>0.6396000000000015</c:v>
                </c:pt>
                <c:pt idx="5865">
                  <c:v>0.54579999999999984</c:v>
                </c:pt>
                <c:pt idx="5866">
                  <c:v>0.55420000000000158</c:v>
                </c:pt>
                <c:pt idx="5867">
                  <c:v>0.61249999999999716</c:v>
                </c:pt>
                <c:pt idx="5868">
                  <c:v>0.67710000000000292</c:v>
                </c:pt>
                <c:pt idx="5869">
                  <c:v>0.68330000000000268</c:v>
                </c:pt>
                <c:pt idx="5870">
                  <c:v>0.85210000000000008</c:v>
                </c:pt>
                <c:pt idx="5871">
                  <c:v>1.0020999999999987</c:v>
                </c:pt>
                <c:pt idx="5872">
                  <c:v>1.0833000000000013</c:v>
                </c:pt>
                <c:pt idx="5873">
                  <c:v>1.1103999999999985</c:v>
                </c:pt>
                <c:pt idx="5874">
                  <c:v>1.1563000000000017</c:v>
                </c:pt>
                <c:pt idx="5875">
                  <c:v>1.1563000000000017</c:v>
                </c:pt>
                <c:pt idx="5876">
                  <c:v>1.091700000000003</c:v>
                </c:pt>
                <c:pt idx="5877">
                  <c:v>1.0228999999999999</c:v>
                </c:pt>
                <c:pt idx="5878">
                  <c:v>0.8896000000000015</c:v>
                </c:pt>
                <c:pt idx="5879">
                  <c:v>0.83330000000000126</c:v>
                </c:pt>
                <c:pt idx="5880">
                  <c:v>0.91669999999999874</c:v>
                </c:pt>
                <c:pt idx="5881">
                  <c:v>0.80630000000000024</c:v>
                </c:pt>
                <c:pt idx="5882">
                  <c:v>0.841700000000003</c:v>
                </c:pt>
                <c:pt idx="5883">
                  <c:v>0.78130000000000166</c:v>
                </c:pt>
                <c:pt idx="5884">
                  <c:v>0.72710000000000008</c:v>
                </c:pt>
                <c:pt idx="5885">
                  <c:v>0.6437000000000026</c:v>
                </c:pt>
                <c:pt idx="5886">
                  <c:v>0.57289999999999708</c:v>
                </c:pt>
                <c:pt idx="5887">
                  <c:v>0.6062999999999974</c:v>
                </c:pt>
                <c:pt idx="5888">
                  <c:v>0.60000000000000142</c:v>
                </c:pt>
                <c:pt idx="5889">
                  <c:v>0.62919999999999732</c:v>
                </c:pt>
                <c:pt idx="5890">
                  <c:v>0.5812000000000026</c:v>
                </c:pt>
                <c:pt idx="5891">
                  <c:v>0.72710000000000008</c:v>
                </c:pt>
                <c:pt idx="5892">
                  <c:v>0.78540000000000276</c:v>
                </c:pt>
                <c:pt idx="5893">
                  <c:v>0.78750000000000142</c:v>
                </c:pt>
                <c:pt idx="5894">
                  <c:v>0.9375</c:v>
                </c:pt>
                <c:pt idx="5895">
                  <c:v>1.0375000000000014</c:v>
                </c:pt>
                <c:pt idx="5896">
                  <c:v>2.8770999999999987</c:v>
                </c:pt>
                <c:pt idx="5897">
                  <c:v>2.8063000000000002</c:v>
                </c:pt>
                <c:pt idx="5898">
                  <c:v>2.9874999999999972</c:v>
                </c:pt>
                <c:pt idx="5899">
                  <c:v>1.0041999999999973</c:v>
                </c:pt>
                <c:pt idx="5900">
                  <c:v>1.0375000000000014</c:v>
                </c:pt>
                <c:pt idx="5901">
                  <c:v>1.0478999999999985</c:v>
                </c:pt>
                <c:pt idx="5902">
                  <c:v>1.220799999999997</c:v>
                </c:pt>
                <c:pt idx="5903">
                  <c:v>1.2458000000000027</c:v>
                </c:pt>
                <c:pt idx="5904">
                  <c:v>1.3207999999999984</c:v>
                </c:pt>
                <c:pt idx="5905">
                  <c:v>1.2561999999999998</c:v>
                </c:pt>
                <c:pt idx="5906">
                  <c:v>1.2458000000000027</c:v>
                </c:pt>
                <c:pt idx="5907">
                  <c:v>1.2896000000000001</c:v>
                </c:pt>
                <c:pt idx="5908">
                  <c:v>1.2271000000000001</c:v>
                </c:pt>
                <c:pt idx="5909">
                  <c:v>1.2999999999999972</c:v>
                </c:pt>
                <c:pt idx="5910">
                  <c:v>1.3021000000000029</c:v>
                </c:pt>
                <c:pt idx="5911">
                  <c:v>1.3186999999999998</c:v>
                </c:pt>
                <c:pt idx="5912">
                  <c:v>1.3042000000000016</c:v>
                </c:pt>
                <c:pt idx="5913">
                  <c:v>1.4603999999999999</c:v>
                </c:pt>
                <c:pt idx="5914">
                  <c:v>1.3978999999999999</c:v>
                </c:pt>
                <c:pt idx="5915">
                  <c:v>1.4292000000000016</c:v>
                </c:pt>
                <c:pt idx="5916">
                  <c:v>1.5103999999999971</c:v>
                </c:pt>
                <c:pt idx="5917">
                  <c:v>1.4292000000000016</c:v>
                </c:pt>
                <c:pt idx="5918">
                  <c:v>1.4395999999999987</c:v>
                </c:pt>
                <c:pt idx="5919">
                  <c:v>1.4832999999999998</c:v>
                </c:pt>
                <c:pt idx="5920">
                  <c:v>1.4729000000000028</c:v>
                </c:pt>
                <c:pt idx="5921">
                  <c:v>1.5563000000000002</c:v>
                </c:pt>
                <c:pt idx="5922">
                  <c:v>1.4603999999999999</c:v>
                </c:pt>
                <c:pt idx="5923">
                  <c:v>1.3083000000000027</c:v>
                </c:pt>
                <c:pt idx="5924">
                  <c:v>1.2042000000000002</c:v>
                </c:pt>
                <c:pt idx="5925">
                  <c:v>1.2021000000000015</c:v>
                </c:pt>
                <c:pt idx="5926">
                  <c:v>1.2103999999999999</c:v>
                </c:pt>
                <c:pt idx="5927">
                  <c:v>1.2667000000000002</c:v>
                </c:pt>
                <c:pt idx="5928">
                  <c:v>1.2999999999999972</c:v>
                </c:pt>
                <c:pt idx="5929">
                  <c:v>1.4729000000000028</c:v>
                </c:pt>
                <c:pt idx="5930">
                  <c:v>1.4125000000000014</c:v>
                </c:pt>
                <c:pt idx="5931">
                  <c:v>1.5228999999999999</c:v>
                </c:pt>
                <c:pt idx="5932">
                  <c:v>1.6167000000000016</c:v>
                </c:pt>
                <c:pt idx="5933">
                  <c:v>1.6625000000000014</c:v>
                </c:pt>
                <c:pt idx="5934">
                  <c:v>1.7332999999999998</c:v>
                </c:pt>
                <c:pt idx="5935">
                  <c:v>1.8125</c:v>
                </c:pt>
                <c:pt idx="5936">
                  <c:v>1.904200000000003</c:v>
                </c:pt>
                <c:pt idx="5937">
                  <c:v>1.9125000000000014</c:v>
                </c:pt>
                <c:pt idx="5938">
                  <c:v>2.033299999999997</c:v>
                </c:pt>
                <c:pt idx="5939">
                  <c:v>2.0666999999999973</c:v>
                </c:pt>
                <c:pt idx="5940">
                  <c:v>2.0542000000000016</c:v>
                </c:pt>
                <c:pt idx="5941">
                  <c:v>1.8896000000000015</c:v>
                </c:pt>
                <c:pt idx="5942">
                  <c:v>1.7062000000000026</c:v>
                </c:pt>
                <c:pt idx="5943">
                  <c:v>1.5354000000000028</c:v>
                </c:pt>
                <c:pt idx="5944">
                  <c:v>1.4228999999999985</c:v>
                </c:pt>
                <c:pt idx="5945">
                  <c:v>1.345799999999997</c:v>
                </c:pt>
                <c:pt idx="5946">
                  <c:v>1.2625000000000028</c:v>
                </c:pt>
                <c:pt idx="5947">
                  <c:v>1.2749999999999986</c:v>
                </c:pt>
                <c:pt idx="5948">
                  <c:v>1.2438000000000002</c:v>
                </c:pt>
                <c:pt idx="5949">
                  <c:v>1.2646000000000015</c:v>
                </c:pt>
                <c:pt idx="5950">
                  <c:v>1.2916999999999987</c:v>
                </c:pt>
                <c:pt idx="5951">
                  <c:v>1.3791999999999973</c:v>
                </c:pt>
                <c:pt idx="5952">
                  <c:v>1.2271000000000001</c:v>
                </c:pt>
                <c:pt idx="5953">
                  <c:v>1.2667000000000002</c:v>
                </c:pt>
                <c:pt idx="5954">
                  <c:v>1.3104000000000013</c:v>
                </c:pt>
                <c:pt idx="5955">
                  <c:v>1.345799999999997</c:v>
                </c:pt>
                <c:pt idx="5956">
                  <c:v>1.2042000000000002</c:v>
                </c:pt>
                <c:pt idx="5957">
                  <c:v>1.2291999999999987</c:v>
                </c:pt>
                <c:pt idx="5958">
                  <c:v>1.2561999999999998</c:v>
                </c:pt>
                <c:pt idx="5959">
                  <c:v>1.1895999999999987</c:v>
                </c:pt>
                <c:pt idx="5960">
                  <c:v>1.2042000000000002</c:v>
                </c:pt>
                <c:pt idx="5961">
                  <c:v>1.2312999999999974</c:v>
                </c:pt>
                <c:pt idx="5962">
                  <c:v>1.2250000000000014</c:v>
                </c:pt>
                <c:pt idx="5963">
                  <c:v>2.5707999999999984</c:v>
                </c:pt>
                <c:pt idx="5964">
                  <c:v>25.591700000000003</c:v>
                </c:pt>
                <c:pt idx="5965">
                  <c:v>25.662499999999994</c:v>
                </c:pt>
                <c:pt idx="5966">
                  <c:v>25.654200000000003</c:v>
                </c:pt>
                <c:pt idx="5967">
                  <c:v>1.4750000000000014</c:v>
                </c:pt>
                <c:pt idx="5968">
                  <c:v>1.4645999999999972</c:v>
                </c:pt>
                <c:pt idx="5969">
                  <c:v>1.3770999999999987</c:v>
                </c:pt>
                <c:pt idx="5970">
                  <c:v>1.3438000000000017</c:v>
                </c:pt>
                <c:pt idx="5971">
                  <c:v>1.1646000000000001</c:v>
                </c:pt>
                <c:pt idx="5972">
                  <c:v>1.1792000000000016</c:v>
                </c:pt>
                <c:pt idx="5973">
                  <c:v>1.1041999999999987</c:v>
                </c:pt>
                <c:pt idx="5974">
                  <c:v>1.2250000000000014</c:v>
                </c:pt>
                <c:pt idx="5975">
                  <c:v>1.0728999999999971</c:v>
                </c:pt>
                <c:pt idx="5976">
                  <c:v>1.0938000000000017</c:v>
                </c:pt>
                <c:pt idx="5977">
                  <c:v>1.1229000000000013</c:v>
                </c:pt>
                <c:pt idx="5978">
                  <c:v>1.2000000000000028</c:v>
                </c:pt>
                <c:pt idx="5979">
                  <c:v>1.2083000000000013</c:v>
                </c:pt>
                <c:pt idx="5980">
                  <c:v>1.2541999999999973</c:v>
                </c:pt>
                <c:pt idx="5981">
                  <c:v>1.1563000000000017</c:v>
                </c:pt>
                <c:pt idx="5982">
                  <c:v>1.1895999999999987</c:v>
                </c:pt>
                <c:pt idx="5983">
                  <c:v>1.2124999999999986</c:v>
                </c:pt>
                <c:pt idx="5984">
                  <c:v>1.1875</c:v>
                </c:pt>
                <c:pt idx="5985">
                  <c:v>1.158299999999997</c:v>
                </c:pt>
                <c:pt idx="5986">
                  <c:v>1.1707999999999998</c:v>
                </c:pt>
                <c:pt idx="5987">
                  <c:v>1.1396000000000015</c:v>
                </c:pt>
                <c:pt idx="5988">
                  <c:v>1.0853999999999999</c:v>
                </c:pt>
                <c:pt idx="5989">
                  <c:v>1.0478999999999985</c:v>
                </c:pt>
                <c:pt idx="5990">
                  <c:v>0.98960000000000292</c:v>
                </c:pt>
                <c:pt idx="5991">
                  <c:v>1.0125000000000028</c:v>
                </c:pt>
                <c:pt idx="5992">
                  <c:v>1.0707999999999984</c:v>
                </c:pt>
                <c:pt idx="5993">
                  <c:v>1.0666999999999973</c:v>
                </c:pt>
                <c:pt idx="5994">
                  <c:v>1.0625</c:v>
                </c:pt>
                <c:pt idx="5995">
                  <c:v>1</c:v>
                </c:pt>
                <c:pt idx="5996">
                  <c:v>1.1270999999999987</c:v>
                </c:pt>
                <c:pt idx="5997">
                  <c:v>1.216700000000003</c:v>
                </c:pt>
                <c:pt idx="5998">
                  <c:v>1.2103999999999999</c:v>
                </c:pt>
                <c:pt idx="5999">
                  <c:v>1.1563000000000017</c:v>
                </c:pt>
                <c:pt idx="6000">
                  <c:v>1.3521000000000001</c:v>
                </c:pt>
                <c:pt idx="6001">
                  <c:v>1.3541999999999987</c:v>
                </c:pt>
                <c:pt idx="6002">
                  <c:v>1.2937999999999974</c:v>
                </c:pt>
                <c:pt idx="6003">
                  <c:v>1.3228999999999971</c:v>
                </c:pt>
                <c:pt idx="6004">
                  <c:v>1.2770999999999972</c:v>
                </c:pt>
                <c:pt idx="6005">
                  <c:v>1.2145999999999972</c:v>
                </c:pt>
                <c:pt idx="6006">
                  <c:v>1.1082999999999998</c:v>
                </c:pt>
                <c:pt idx="6007">
                  <c:v>1.0375000000000014</c:v>
                </c:pt>
                <c:pt idx="6008">
                  <c:v>1.0041999999999973</c:v>
                </c:pt>
                <c:pt idx="6009">
                  <c:v>0.92499999999999716</c:v>
                </c:pt>
                <c:pt idx="6010">
                  <c:v>0.85419999999999874</c:v>
                </c:pt>
                <c:pt idx="6011">
                  <c:v>0.8603999999999985</c:v>
                </c:pt>
                <c:pt idx="6012">
                  <c:v>0.8603999999999985</c:v>
                </c:pt>
                <c:pt idx="6013">
                  <c:v>0.875</c:v>
                </c:pt>
                <c:pt idx="6014">
                  <c:v>1.0146000000000015</c:v>
                </c:pt>
                <c:pt idx="6015">
                  <c:v>1.1021000000000001</c:v>
                </c:pt>
                <c:pt idx="6016">
                  <c:v>1.1666999999999987</c:v>
                </c:pt>
                <c:pt idx="6017">
                  <c:v>1.2646000000000015</c:v>
                </c:pt>
                <c:pt idx="6018">
                  <c:v>1.3145999999999987</c:v>
                </c:pt>
                <c:pt idx="6019">
                  <c:v>1.3292000000000002</c:v>
                </c:pt>
                <c:pt idx="6020">
                  <c:v>1.5</c:v>
                </c:pt>
                <c:pt idx="6021">
                  <c:v>1.3624999999999972</c:v>
                </c:pt>
                <c:pt idx="6022">
                  <c:v>1.4436999999999998</c:v>
                </c:pt>
                <c:pt idx="6023">
                  <c:v>1.1957999999999984</c:v>
                </c:pt>
                <c:pt idx="6024">
                  <c:v>1.0874999999999986</c:v>
                </c:pt>
                <c:pt idx="6025">
                  <c:v>0.93130000000000024</c:v>
                </c:pt>
                <c:pt idx="6026">
                  <c:v>0.6728999999999985</c:v>
                </c:pt>
                <c:pt idx="6027">
                  <c:v>0.60829999999999984</c:v>
                </c:pt>
                <c:pt idx="6028">
                  <c:v>0.69369999999999976</c:v>
                </c:pt>
                <c:pt idx="6029">
                  <c:v>0.66669999999999874</c:v>
                </c:pt>
                <c:pt idx="6030">
                  <c:v>0.6437000000000026</c:v>
                </c:pt>
                <c:pt idx="6031">
                  <c:v>0.69169999999999732</c:v>
                </c:pt>
                <c:pt idx="6032">
                  <c:v>0.72290000000000276</c:v>
                </c:pt>
                <c:pt idx="6033">
                  <c:v>0.65630000000000166</c:v>
                </c:pt>
                <c:pt idx="6034">
                  <c:v>0.72500000000000142</c:v>
                </c:pt>
                <c:pt idx="6035">
                  <c:v>0.77080000000000126</c:v>
                </c:pt>
                <c:pt idx="6036">
                  <c:v>0.75829999999999842</c:v>
                </c:pt>
                <c:pt idx="6037">
                  <c:v>0.81869999999999976</c:v>
                </c:pt>
                <c:pt idx="6038">
                  <c:v>0.8562999999999974</c:v>
                </c:pt>
                <c:pt idx="6039">
                  <c:v>0.73960000000000292</c:v>
                </c:pt>
                <c:pt idx="6040">
                  <c:v>0.79169999999999874</c:v>
                </c:pt>
                <c:pt idx="6041">
                  <c:v>0.7021000000000015</c:v>
                </c:pt>
                <c:pt idx="6042">
                  <c:v>0.71459999999999724</c:v>
                </c:pt>
                <c:pt idx="6043">
                  <c:v>0.625</c:v>
                </c:pt>
                <c:pt idx="6044">
                  <c:v>0.5478999999999985</c:v>
                </c:pt>
                <c:pt idx="6045">
                  <c:v>0.56040000000000134</c:v>
                </c:pt>
                <c:pt idx="6046">
                  <c:v>0.72710000000000008</c:v>
                </c:pt>
                <c:pt idx="6047">
                  <c:v>0.7353999999999985</c:v>
                </c:pt>
                <c:pt idx="6048">
                  <c:v>0.78130000000000166</c:v>
                </c:pt>
                <c:pt idx="6049">
                  <c:v>0.91250000000000142</c:v>
                </c:pt>
                <c:pt idx="6050">
                  <c:v>0.94789999999999708</c:v>
                </c:pt>
                <c:pt idx="6051">
                  <c:v>0.89789999999999992</c:v>
                </c:pt>
                <c:pt idx="6052">
                  <c:v>0.82289999999999708</c:v>
                </c:pt>
                <c:pt idx="6053">
                  <c:v>0.89789999999999992</c:v>
                </c:pt>
                <c:pt idx="6054">
                  <c:v>0.77080000000000126</c:v>
                </c:pt>
                <c:pt idx="6055">
                  <c:v>0.82920000000000016</c:v>
                </c:pt>
                <c:pt idx="6056">
                  <c:v>0.90209999999999724</c:v>
                </c:pt>
                <c:pt idx="6057">
                  <c:v>0.8603999999999985</c:v>
                </c:pt>
                <c:pt idx="6058">
                  <c:v>0.79579999999999984</c:v>
                </c:pt>
                <c:pt idx="6059">
                  <c:v>0.77289999999999992</c:v>
                </c:pt>
                <c:pt idx="6060">
                  <c:v>0.60000000000000142</c:v>
                </c:pt>
                <c:pt idx="6061">
                  <c:v>0.69169999999999732</c:v>
                </c:pt>
                <c:pt idx="6062">
                  <c:v>0.69369999999999976</c:v>
                </c:pt>
                <c:pt idx="6063">
                  <c:v>0.68959999999999866</c:v>
                </c:pt>
                <c:pt idx="6064">
                  <c:v>0.72710000000000008</c:v>
                </c:pt>
                <c:pt idx="6065">
                  <c:v>0.720799999999997</c:v>
                </c:pt>
                <c:pt idx="6066">
                  <c:v>0.7312999999999974</c:v>
                </c:pt>
                <c:pt idx="6067">
                  <c:v>0.77289999999999992</c:v>
                </c:pt>
                <c:pt idx="6068">
                  <c:v>0.77709999999999724</c:v>
                </c:pt>
                <c:pt idx="6069">
                  <c:v>1.9542000000000002</c:v>
                </c:pt>
                <c:pt idx="6070">
                  <c:v>2.4271000000000029</c:v>
                </c:pt>
                <c:pt idx="6071">
                  <c:v>2.3729000000000013</c:v>
                </c:pt>
                <c:pt idx="6072">
                  <c:v>2.2000000000000028</c:v>
                </c:pt>
                <c:pt idx="6073">
                  <c:v>1.9187999999999974</c:v>
                </c:pt>
                <c:pt idx="6074">
                  <c:v>0.61460000000000292</c:v>
                </c:pt>
                <c:pt idx="6075">
                  <c:v>0.57920000000000016</c:v>
                </c:pt>
                <c:pt idx="6076">
                  <c:v>0.720799999999997</c:v>
                </c:pt>
                <c:pt idx="6077">
                  <c:v>0.91250000000000142</c:v>
                </c:pt>
                <c:pt idx="6078">
                  <c:v>0.87919999999999732</c:v>
                </c:pt>
                <c:pt idx="6079">
                  <c:v>0.908299999999997</c:v>
                </c:pt>
                <c:pt idx="6080">
                  <c:v>0.85419999999999874</c:v>
                </c:pt>
                <c:pt idx="6081">
                  <c:v>0.89789999999999992</c:v>
                </c:pt>
                <c:pt idx="6082">
                  <c:v>0.79169999999999874</c:v>
                </c:pt>
                <c:pt idx="6083">
                  <c:v>0.80630000000000024</c:v>
                </c:pt>
                <c:pt idx="6084">
                  <c:v>0.783299999999997</c:v>
                </c:pt>
                <c:pt idx="6085">
                  <c:v>0.77499999999999858</c:v>
                </c:pt>
                <c:pt idx="6086">
                  <c:v>0.75209999999999866</c:v>
                </c:pt>
                <c:pt idx="6087">
                  <c:v>0.84380000000000166</c:v>
                </c:pt>
                <c:pt idx="6088">
                  <c:v>0.8603999999999985</c:v>
                </c:pt>
                <c:pt idx="6089">
                  <c:v>0.91040000000000276</c:v>
                </c:pt>
                <c:pt idx="6090">
                  <c:v>0.97500000000000142</c:v>
                </c:pt>
                <c:pt idx="6091">
                  <c:v>1.1146000000000029</c:v>
                </c:pt>
                <c:pt idx="6092">
                  <c:v>1.1771000000000029</c:v>
                </c:pt>
                <c:pt idx="6093">
                  <c:v>1.2438000000000002</c:v>
                </c:pt>
                <c:pt idx="6094">
                  <c:v>1.3438000000000017</c:v>
                </c:pt>
                <c:pt idx="6095">
                  <c:v>1.3021000000000029</c:v>
                </c:pt>
                <c:pt idx="6096">
                  <c:v>1.3395999999999972</c:v>
                </c:pt>
                <c:pt idx="6097">
                  <c:v>1.3395999999999972</c:v>
                </c:pt>
                <c:pt idx="6098">
                  <c:v>1.1936999999999998</c:v>
                </c:pt>
                <c:pt idx="6099">
                  <c:v>1.0771000000000015</c:v>
                </c:pt>
                <c:pt idx="6100">
                  <c:v>1.0666999999999973</c:v>
                </c:pt>
                <c:pt idx="6101">
                  <c:v>1.0521000000000029</c:v>
                </c:pt>
                <c:pt idx="6102">
                  <c:v>1.1707999999999998</c:v>
                </c:pt>
                <c:pt idx="6103">
                  <c:v>1.1854000000000013</c:v>
                </c:pt>
                <c:pt idx="6104">
                  <c:v>1.341700000000003</c:v>
                </c:pt>
                <c:pt idx="6105">
                  <c:v>1.3791999999999973</c:v>
                </c:pt>
                <c:pt idx="6106">
                  <c:v>1.3875000000000028</c:v>
                </c:pt>
                <c:pt idx="6107">
                  <c:v>4.4979000000000013</c:v>
                </c:pt>
                <c:pt idx="6108">
                  <c:v>6.0249999999999986</c:v>
                </c:pt>
                <c:pt idx="6109">
                  <c:v>5.9375</c:v>
                </c:pt>
                <c:pt idx="6110">
                  <c:v>6.0228999999999999</c:v>
                </c:pt>
                <c:pt idx="6111">
                  <c:v>3.4896000000000029</c:v>
                </c:pt>
                <c:pt idx="6112">
                  <c:v>1.3186999999999998</c:v>
                </c:pt>
                <c:pt idx="6113">
                  <c:v>1.3521000000000001</c:v>
                </c:pt>
                <c:pt idx="6114">
                  <c:v>1.3186999999999998</c:v>
                </c:pt>
                <c:pt idx="6115">
                  <c:v>1.220799999999997</c:v>
                </c:pt>
                <c:pt idx="6116">
                  <c:v>1.2728999999999999</c:v>
                </c:pt>
                <c:pt idx="6117">
                  <c:v>1.2625000000000028</c:v>
                </c:pt>
                <c:pt idx="6118">
                  <c:v>1.220799999999997</c:v>
                </c:pt>
                <c:pt idx="6119">
                  <c:v>1.095799999999997</c:v>
                </c:pt>
                <c:pt idx="6120">
                  <c:v>1.0686999999999998</c:v>
                </c:pt>
                <c:pt idx="6121">
                  <c:v>1.0666999999999973</c:v>
                </c:pt>
                <c:pt idx="6122">
                  <c:v>0.91040000000000276</c:v>
                </c:pt>
                <c:pt idx="6123">
                  <c:v>0.96880000000000166</c:v>
                </c:pt>
                <c:pt idx="6124">
                  <c:v>1.1062999999999974</c:v>
                </c:pt>
                <c:pt idx="6125">
                  <c:v>1.1353999999999971</c:v>
                </c:pt>
                <c:pt idx="6126">
                  <c:v>1.1749999999999972</c:v>
                </c:pt>
                <c:pt idx="6127">
                  <c:v>1.1520999999999972</c:v>
                </c:pt>
                <c:pt idx="6128">
                  <c:v>1.1311999999999998</c:v>
                </c:pt>
                <c:pt idx="6129">
                  <c:v>1.0167000000000002</c:v>
                </c:pt>
                <c:pt idx="6130">
                  <c:v>1.0437999999999974</c:v>
                </c:pt>
                <c:pt idx="6131">
                  <c:v>1.1353999999999971</c:v>
                </c:pt>
                <c:pt idx="6132">
                  <c:v>1.1771000000000029</c:v>
                </c:pt>
                <c:pt idx="6133">
                  <c:v>1.1124999999999972</c:v>
                </c:pt>
                <c:pt idx="6134">
                  <c:v>1.1146000000000029</c:v>
                </c:pt>
                <c:pt idx="6135">
                  <c:v>1.0938000000000017</c:v>
                </c:pt>
                <c:pt idx="6136">
                  <c:v>1.1771000000000029</c:v>
                </c:pt>
                <c:pt idx="6137">
                  <c:v>1.1916999999999973</c:v>
                </c:pt>
                <c:pt idx="6138">
                  <c:v>1.2103999999999999</c:v>
                </c:pt>
                <c:pt idx="6139">
                  <c:v>1.1813000000000002</c:v>
                </c:pt>
                <c:pt idx="6140">
                  <c:v>1.341700000000003</c:v>
                </c:pt>
                <c:pt idx="6141">
                  <c:v>1.2479000000000013</c:v>
                </c:pt>
                <c:pt idx="6142">
                  <c:v>1.3083000000000027</c:v>
                </c:pt>
                <c:pt idx="6143">
                  <c:v>1.3438000000000017</c:v>
                </c:pt>
                <c:pt idx="6144">
                  <c:v>1.3333000000000013</c:v>
                </c:pt>
                <c:pt idx="6145">
                  <c:v>1.2937999999999974</c:v>
                </c:pt>
                <c:pt idx="6146">
                  <c:v>1.2957999999999998</c:v>
                </c:pt>
                <c:pt idx="6147">
                  <c:v>1.2561999999999998</c:v>
                </c:pt>
                <c:pt idx="6148">
                  <c:v>1.1728999999999985</c:v>
                </c:pt>
                <c:pt idx="6149">
                  <c:v>1.2291999999999987</c:v>
                </c:pt>
                <c:pt idx="6150">
                  <c:v>1.1458000000000013</c:v>
                </c:pt>
                <c:pt idx="6151">
                  <c:v>1.1833000000000027</c:v>
                </c:pt>
                <c:pt idx="6152">
                  <c:v>1.279200000000003</c:v>
                </c:pt>
                <c:pt idx="6153">
                  <c:v>1.2332999999999998</c:v>
                </c:pt>
                <c:pt idx="6154">
                  <c:v>1.2188000000000017</c:v>
                </c:pt>
                <c:pt idx="6155">
                  <c:v>1.4542000000000002</c:v>
                </c:pt>
                <c:pt idx="6156">
                  <c:v>1.6124999999999972</c:v>
                </c:pt>
                <c:pt idx="6157">
                  <c:v>1.8624999999999972</c:v>
                </c:pt>
                <c:pt idx="6158">
                  <c:v>1.8770999999999987</c:v>
                </c:pt>
                <c:pt idx="6159">
                  <c:v>1.8708000000000027</c:v>
                </c:pt>
                <c:pt idx="6160">
                  <c:v>1.5499999999999972</c:v>
                </c:pt>
                <c:pt idx="6161">
                  <c:v>1.2541999999999973</c:v>
                </c:pt>
                <c:pt idx="6162">
                  <c:v>0.95420000000000016</c:v>
                </c:pt>
                <c:pt idx="6163">
                  <c:v>0.78960000000000008</c:v>
                </c:pt>
                <c:pt idx="6164">
                  <c:v>0.783299999999997</c:v>
                </c:pt>
                <c:pt idx="6165">
                  <c:v>0.81669999999999732</c:v>
                </c:pt>
                <c:pt idx="6166">
                  <c:v>0.8937000000000026</c:v>
                </c:pt>
                <c:pt idx="6167">
                  <c:v>0.82920000000000016</c:v>
                </c:pt>
                <c:pt idx="6168">
                  <c:v>0.80420000000000158</c:v>
                </c:pt>
                <c:pt idx="6169">
                  <c:v>0.86249999999999716</c:v>
                </c:pt>
                <c:pt idx="6170">
                  <c:v>0.73960000000000292</c:v>
                </c:pt>
                <c:pt idx="6171">
                  <c:v>0.63539999999999708</c:v>
                </c:pt>
                <c:pt idx="6172">
                  <c:v>0.654200000000003</c:v>
                </c:pt>
                <c:pt idx="6173">
                  <c:v>0.72290000000000276</c:v>
                </c:pt>
                <c:pt idx="6174">
                  <c:v>0.83959999999999724</c:v>
                </c:pt>
                <c:pt idx="6175">
                  <c:v>1.0020999999999987</c:v>
                </c:pt>
                <c:pt idx="6176">
                  <c:v>1.1208000000000027</c:v>
                </c:pt>
                <c:pt idx="6177">
                  <c:v>0.92079999999999984</c:v>
                </c:pt>
                <c:pt idx="6178">
                  <c:v>0.87290000000000134</c:v>
                </c:pt>
                <c:pt idx="6179">
                  <c:v>0.7687000000000026</c:v>
                </c:pt>
                <c:pt idx="6180">
                  <c:v>0.72290000000000276</c:v>
                </c:pt>
                <c:pt idx="6181">
                  <c:v>0.60829999999999984</c:v>
                </c:pt>
                <c:pt idx="6182">
                  <c:v>0.529200000000003</c:v>
                </c:pt>
                <c:pt idx="6183">
                  <c:v>0.54579999999999984</c:v>
                </c:pt>
                <c:pt idx="6184">
                  <c:v>0.73329999999999984</c:v>
                </c:pt>
                <c:pt idx="6185">
                  <c:v>0.82500000000000284</c:v>
                </c:pt>
                <c:pt idx="6186">
                  <c:v>0.86249999999999716</c:v>
                </c:pt>
                <c:pt idx="6187">
                  <c:v>0.97919999999999874</c:v>
                </c:pt>
                <c:pt idx="6188">
                  <c:v>0.904200000000003</c:v>
                </c:pt>
                <c:pt idx="6189">
                  <c:v>0.84790000000000276</c:v>
                </c:pt>
                <c:pt idx="6190">
                  <c:v>0.8603999999999985</c:v>
                </c:pt>
                <c:pt idx="6191">
                  <c:v>0.82079999999999842</c:v>
                </c:pt>
                <c:pt idx="6192">
                  <c:v>0.70830000000000126</c:v>
                </c:pt>
                <c:pt idx="6193">
                  <c:v>0.67920000000000158</c:v>
                </c:pt>
                <c:pt idx="6194">
                  <c:v>0.7312999999999974</c:v>
                </c:pt>
                <c:pt idx="6195">
                  <c:v>0.65630000000000166</c:v>
                </c:pt>
                <c:pt idx="6196">
                  <c:v>0.5812000000000026</c:v>
                </c:pt>
                <c:pt idx="6197">
                  <c:v>0.51670000000000016</c:v>
                </c:pt>
                <c:pt idx="6198">
                  <c:v>0.6062999999999974</c:v>
                </c:pt>
                <c:pt idx="6199">
                  <c:v>0.59790000000000276</c:v>
                </c:pt>
                <c:pt idx="6200">
                  <c:v>0.68330000000000268</c:v>
                </c:pt>
                <c:pt idx="6201">
                  <c:v>0.779200000000003</c:v>
                </c:pt>
                <c:pt idx="6202">
                  <c:v>0.841700000000003</c:v>
                </c:pt>
                <c:pt idx="6203">
                  <c:v>0.88750000000000284</c:v>
                </c:pt>
                <c:pt idx="6204">
                  <c:v>0.98749999999999716</c:v>
                </c:pt>
                <c:pt idx="6205">
                  <c:v>1.0812000000000026</c:v>
                </c:pt>
                <c:pt idx="6206">
                  <c:v>1.1000000000000014</c:v>
                </c:pt>
                <c:pt idx="6207">
                  <c:v>1.0041999999999973</c:v>
                </c:pt>
                <c:pt idx="6208">
                  <c:v>1.1082999999999998</c:v>
                </c:pt>
                <c:pt idx="6209">
                  <c:v>0.90209999999999724</c:v>
                </c:pt>
                <c:pt idx="6210">
                  <c:v>0.68330000000000268</c:v>
                </c:pt>
                <c:pt idx="6211">
                  <c:v>0.62709999999999866</c:v>
                </c:pt>
                <c:pt idx="6212">
                  <c:v>0.9187999999999974</c:v>
                </c:pt>
                <c:pt idx="6213">
                  <c:v>0.80420000000000158</c:v>
                </c:pt>
                <c:pt idx="6214">
                  <c:v>0.82500000000000284</c:v>
                </c:pt>
                <c:pt idx="6215">
                  <c:v>0.81869999999999976</c:v>
                </c:pt>
                <c:pt idx="6216">
                  <c:v>0.7687000000000026</c:v>
                </c:pt>
                <c:pt idx="6217">
                  <c:v>0.77709999999999724</c:v>
                </c:pt>
                <c:pt idx="6218">
                  <c:v>0.75419999999999732</c:v>
                </c:pt>
                <c:pt idx="6219">
                  <c:v>0.81669999999999732</c:v>
                </c:pt>
                <c:pt idx="6220">
                  <c:v>0.88329999999999842</c:v>
                </c:pt>
                <c:pt idx="6221">
                  <c:v>0.93959999999999866</c:v>
                </c:pt>
                <c:pt idx="6222">
                  <c:v>0.83330000000000126</c:v>
                </c:pt>
                <c:pt idx="6223">
                  <c:v>0.8271000000000015</c:v>
                </c:pt>
                <c:pt idx="6224">
                  <c:v>0.8271000000000015</c:v>
                </c:pt>
                <c:pt idx="6225">
                  <c:v>0.8562999999999974</c:v>
                </c:pt>
                <c:pt idx="6226">
                  <c:v>0.84790000000000276</c:v>
                </c:pt>
                <c:pt idx="6227">
                  <c:v>0.9228999999999985</c:v>
                </c:pt>
                <c:pt idx="6228">
                  <c:v>0.966700000000003</c:v>
                </c:pt>
                <c:pt idx="6229">
                  <c:v>0.89789999999999992</c:v>
                </c:pt>
                <c:pt idx="6230">
                  <c:v>0.86249999999999716</c:v>
                </c:pt>
                <c:pt idx="6231">
                  <c:v>0.77289999999999992</c:v>
                </c:pt>
                <c:pt idx="6232">
                  <c:v>0.72710000000000008</c:v>
                </c:pt>
                <c:pt idx="6233">
                  <c:v>0.69369999999999976</c:v>
                </c:pt>
                <c:pt idx="6234">
                  <c:v>0.62290000000000134</c:v>
                </c:pt>
                <c:pt idx="6235">
                  <c:v>0.658299999999997</c:v>
                </c:pt>
                <c:pt idx="6236">
                  <c:v>0.67710000000000292</c:v>
                </c:pt>
                <c:pt idx="6237">
                  <c:v>0.7312999999999974</c:v>
                </c:pt>
                <c:pt idx="6238">
                  <c:v>0.7937999999999974</c:v>
                </c:pt>
                <c:pt idx="6239">
                  <c:v>0.85210000000000008</c:v>
                </c:pt>
                <c:pt idx="6240">
                  <c:v>0.76039999999999708</c:v>
                </c:pt>
                <c:pt idx="6241">
                  <c:v>0.78960000000000008</c:v>
                </c:pt>
                <c:pt idx="6242">
                  <c:v>0.92920000000000158</c:v>
                </c:pt>
                <c:pt idx="6243">
                  <c:v>0.89999999999999858</c:v>
                </c:pt>
                <c:pt idx="6244">
                  <c:v>0.96249999999999858</c:v>
                </c:pt>
                <c:pt idx="6245">
                  <c:v>0.98329999999999984</c:v>
                </c:pt>
                <c:pt idx="6246">
                  <c:v>0.92499999999999716</c:v>
                </c:pt>
                <c:pt idx="6247">
                  <c:v>0.9187999999999974</c:v>
                </c:pt>
                <c:pt idx="6248">
                  <c:v>0.92710000000000292</c:v>
                </c:pt>
                <c:pt idx="6249">
                  <c:v>0.8896000000000015</c:v>
                </c:pt>
                <c:pt idx="6250">
                  <c:v>0.82500000000000284</c:v>
                </c:pt>
                <c:pt idx="6251">
                  <c:v>0.6875</c:v>
                </c:pt>
                <c:pt idx="6252">
                  <c:v>0.64789999999999992</c:v>
                </c:pt>
                <c:pt idx="6253">
                  <c:v>0.58749999999999858</c:v>
                </c:pt>
                <c:pt idx="6254">
                  <c:v>0.61460000000000292</c:v>
                </c:pt>
                <c:pt idx="6255">
                  <c:v>0.61880000000000024</c:v>
                </c:pt>
                <c:pt idx="6256">
                  <c:v>0.60419999999999874</c:v>
                </c:pt>
                <c:pt idx="6257">
                  <c:v>0.63539999999999708</c:v>
                </c:pt>
                <c:pt idx="6258">
                  <c:v>0.59790000000000276</c:v>
                </c:pt>
                <c:pt idx="6259">
                  <c:v>0.63539999999999708</c:v>
                </c:pt>
                <c:pt idx="6260">
                  <c:v>0.76670000000000016</c:v>
                </c:pt>
                <c:pt idx="6261">
                  <c:v>0.83539999999999992</c:v>
                </c:pt>
                <c:pt idx="6262">
                  <c:v>0.9853999999999985</c:v>
                </c:pt>
                <c:pt idx="6263">
                  <c:v>1.0750000000000028</c:v>
                </c:pt>
                <c:pt idx="6264">
                  <c:v>1.2083000000000013</c:v>
                </c:pt>
                <c:pt idx="6265">
                  <c:v>1.1021000000000001</c:v>
                </c:pt>
                <c:pt idx="6266">
                  <c:v>1.0771000000000015</c:v>
                </c:pt>
                <c:pt idx="6267">
                  <c:v>0.91250000000000142</c:v>
                </c:pt>
                <c:pt idx="6268">
                  <c:v>0.78750000000000142</c:v>
                </c:pt>
                <c:pt idx="6269">
                  <c:v>0.72500000000000142</c:v>
                </c:pt>
                <c:pt idx="6270">
                  <c:v>0.7687000000000026</c:v>
                </c:pt>
                <c:pt idx="6271">
                  <c:v>0.6687999999999974</c:v>
                </c:pt>
                <c:pt idx="6272">
                  <c:v>0.77080000000000126</c:v>
                </c:pt>
                <c:pt idx="6273">
                  <c:v>0.81869999999999976</c:v>
                </c:pt>
                <c:pt idx="6274">
                  <c:v>0.875</c:v>
                </c:pt>
                <c:pt idx="6275">
                  <c:v>0.78130000000000166</c:v>
                </c:pt>
                <c:pt idx="6276">
                  <c:v>0.6437000000000026</c:v>
                </c:pt>
                <c:pt idx="6277">
                  <c:v>0.654200000000003</c:v>
                </c:pt>
                <c:pt idx="6278">
                  <c:v>0.73749999999999716</c:v>
                </c:pt>
                <c:pt idx="6279">
                  <c:v>0.58330000000000126</c:v>
                </c:pt>
                <c:pt idx="6280">
                  <c:v>0.58959999999999724</c:v>
                </c:pt>
                <c:pt idx="6281">
                  <c:v>0.72500000000000142</c:v>
                </c:pt>
                <c:pt idx="6282">
                  <c:v>0.78540000000000276</c:v>
                </c:pt>
                <c:pt idx="6283">
                  <c:v>0.80210000000000292</c:v>
                </c:pt>
                <c:pt idx="6284">
                  <c:v>0.83959999999999724</c:v>
                </c:pt>
                <c:pt idx="6285">
                  <c:v>0.80420000000000158</c:v>
                </c:pt>
                <c:pt idx="6286">
                  <c:v>0.69789999999999708</c:v>
                </c:pt>
                <c:pt idx="6287">
                  <c:v>0.59380000000000166</c:v>
                </c:pt>
                <c:pt idx="6288">
                  <c:v>0.61670000000000158</c:v>
                </c:pt>
                <c:pt idx="6289">
                  <c:v>0.56669999999999732</c:v>
                </c:pt>
                <c:pt idx="6290">
                  <c:v>0.58330000000000126</c:v>
                </c:pt>
                <c:pt idx="6291">
                  <c:v>0.64580000000000126</c:v>
                </c:pt>
                <c:pt idx="6292">
                  <c:v>0.779200000000003</c:v>
                </c:pt>
                <c:pt idx="6293">
                  <c:v>0.76039999999999708</c:v>
                </c:pt>
                <c:pt idx="6294">
                  <c:v>0.76670000000000016</c:v>
                </c:pt>
                <c:pt idx="6295">
                  <c:v>0.73960000000000292</c:v>
                </c:pt>
                <c:pt idx="6296">
                  <c:v>0.75619999999999976</c:v>
                </c:pt>
                <c:pt idx="6297">
                  <c:v>0.7312999999999974</c:v>
                </c:pt>
                <c:pt idx="6298">
                  <c:v>0.77080000000000126</c:v>
                </c:pt>
                <c:pt idx="6299">
                  <c:v>0.78960000000000008</c:v>
                </c:pt>
                <c:pt idx="6300">
                  <c:v>0.80420000000000158</c:v>
                </c:pt>
                <c:pt idx="6301">
                  <c:v>0.78130000000000166</c:v>
                </c:pt>
                <c:pt idx="6302">
                  <c:v>0.72290000000000276</c:v>
                </c:pt>
                <c:pt idx="6303">
                  <c:v>0.65209999999999724</c:v>
                </c:pt>
                <c:pt idx="6304">
                  <c:v>0.61880000000000024</c:v>
                </c:pt>
                <c:pt idx="6305">
                  <c:v>0.56459999999999866</c:v>
                </c:pt>
                <c:pt idx="6306">
                  <c:v>0.5625</c:v>
                </c:pt>
                <c:pt idx="6307">
                  <c:v>0.73960000000000292</c:v>
                </c:pt>
                <c:pt idx="6308">
                  <c:v>0.70000000000000284</c:v>
                </c:pt>
                <c:pt idx="6309">
                  <c:v>0.9853999999999985</c:v>
                </c:pt>
                <c:pt idx="6310">
                  <c:v>1.0499999999999972</c:v>
                </c:pt>
                <c:pt idx="6311">
                  <c:v>1.0686999999999998</c:v>
                </c:pt>
                <c:pt idx="6312">
                  <c:v>1.0478999999999985</c:v>
                </c:pt>
                <c:pt idx="6313">
                  <c:v>1.0375000000000014</c:v>
                </c:pt>
                <c:pt idx="6314">
                  <c:v>0.970799999999997</c:v>
                </c:pt>
                <c:pt idx="6315">
                  <c:v>0.8312000000000026</c:v>
                </c:pt>
                <c:pt idx="6316">
                  <c:v>0.80830000000000268</c:v>
                </c:pt>
                <c:pt idx="6317">
                  <c:v>0.71039999999999992</c:v>
                </c:pt>
                <c:pt idx="6318">
                  <c:v>0.61880000000000024</c:v>
                </c:pt>
                <c:pt idx="6319">
                  <c:v>0.533299999999997</c:v>
                </c:pt>
                <c:pt idx="6320">
                  <c:v>0.5478999999999985</c:v>
                </c:pt>
                <c:pt idx="6321">
                  <c:v>0.51039999999999708</c:v>
                </c:pt>
                <c:pt idx="6322">
                  <c:v>0.53540000000000276</c:v>
                </c:pt>
                <c:pt idx="6323">
                  <c:v>0.65209999999999724</c:v>
                </c:pt>
                <c:pt idx="6324">
                  <c:v>0.72919999999999874</c:v>
                </c:pt>
                <c:pt idx="6325">
                  <c:v>0.77080000000000126</c:v>
                </c:pt>
                <c:pt idx="6326">
                  <c:v>0.81669999999999732</c:v>
                </c:pt>
                <c:pt idx="6327">
                  <c:v>0.74790000000000134</c:v>
                </c:pt>
                <c:pt idx="6328">
                  <c:v>0.70830000000000126</c:v>
                </c:pt>
                <c:pt idx="6329">
                  <c:v>0.75419999999999732</c:v>
                </c:pt>
                <c:pt idx="6330">
                  <c:v>0.84790000000000276</c:v>
                </c:pt>
                <c:pt idx="6331">
                  <c:v>0.85419999999999874</c:v>
                </c:pt>
                <c:pt idx="6332">
                  <c:v>0.76250000000000284</c:v>
                </c:pt>
                <c:pt idx="6333">
                  <c:v>0.7978999999999985</c:v>
                </c:pt>
                <c:pt idx="6334">
                  <c:v>0.75</c:v>
                </c:pt>
                <c:pt idx="6335">
                  <c:v>0.6062999999999974</c:v>
                </c:pt>
                <c:pt idx="6336">
                  <c:v>0.60829999999999984</c:v>
                </c:pt>
                <c:pt idx="6337">
                  <c:v>0.8896000000000015</c:v>
                </c:pt>
                <c:pt idx="6338">
                  <c:v>0.7978999999999985</c:v>
                </c:pt>
                <c:pt idx="6339">
                  <c:v>0.70420000000000016</c:v>
                </c:pt>
                <c:pt idx="6340">
                  <c:v>0.62290000000000134</c:v>
                </c:pt>
                <c:pt idx="6341">
                  <c:v>0.5771000000000015</c:v>
                </c:pt>
                <c:pt idx="6342">
                  <c:v>0.5187000000000026</c:v>
                </c:pt>
                <c:pt idx="6343">
                  <c:v>0.49170000000000158</c:v>
                </c:pt>
                <c:pt idx="6344">
                  <c:v>0.54169999999999874</c:v>
                </c:pt>
                <c:pt idx="6345">
                  <c:v>0.54579999999999984</c:v>
                </c:pt>
                <c:pt idx="6346">
                  <c:v>0.53130000000000166</c:v>
                </c:pt>
                <c:pt idx="6347">
                  <c:v>0.49790000000000134</c:v>
                </c:pt>
                <c:pt idx="6348">
                  <c:v>0.62290000000000134</c:v>
                </c:pt>
                <c:pt idx="6349">
                  <c:v>0.67499999999999716</c:v>
                </c:pt>
                <c:pt idx="6350">
                  <c:v>0.720799999999997</c:v>
                </c:pt>
                <c:pt idx="6351">
                  <c:v>0.71459999999999724</c:v>
                </c:pt>
                <c:pt idx="6352">
                  <c:v>0.7353999999999985</c:v>
                </c:pt>
                <c:pt idx="6353">
                  <c:v>0.71249999999999858</c:v>
                </c:pt>
                <c:pt idx="6354">
                  <c:v>0.71249999999999858</c:v>
                </c:pt>
                <c:pt idx="6355">
                  <c:v>0.70000000000000284</c:v>
                </c:pt>
                <c:pt idx="6356">
                  <c:v>0.74580000000000268</c:v>
                </c:pt>
                <c:pt idx="6357">
                  <c:v>0.73329999999999984</c:v>
                </c:pt>
                <c:pt idx="6358">
                  <c:v>0.68130000000000024</c:v>
                </c:pt>
                <c:pt idx="6359">
                  <c:v>0.69789999999999708</c:v>
                </c:pt>
                <c:pt idx="6360">
                  <c:v>0.83959999999999724</c:v>
                </c:pt>
                <c:pt idx="6361">
                  <c:v>0.779200000000003</c:v>
                </c:pt>
                <c:pt idx="6362">
                  <c:v>0.82920000000000016</c:v>
                </c:pt>
                <c:pt idx="6363">
                  <c:v>1.0563000000000002</c:v>
                </c:pt>
                <c:pt idx="6364">
                  <c:v>1.0895999999999972</c:v>
                </c:pt>
                <c:pt idx="6365">
                  <c:v>0.88119999999999976</c:v>
                </c:pt>
                <c:pt idx="6366">
                  <c:v>0.88329999999999842</c:v>
                </c:pt>
                <c:pt idx="6367">
                  <c:v>0.69369999999999976</c:v>
                </c:pt>
                <c:pt idx="6368">
                  <c:v>0.654200000000003</c:v>
                </c:pt>
                <c:pt idx="6369">
                  <c:v>0.59790000000000276</c:v>
                </c:pt>
                <c:pt idx="6370">
                  <c:v>0.63750000000000284</c:v>
                </c:pt>
                <c:pt idx="6371">
                  <c:v>0.6437000000000026</c:v>
                </c:pt>
                <c:pt idx="6372">
                  <c:v>0.74790000000000134</c:v>
                </c:pt>
                <c:pt idx="6373">
                  <c:v>0.779200000000003</c:v>
                </c:pt>
                <c:pt idx="6374">
                  <c:v>0.9562000000000026</c:v>
                </c:pt>
                <c:pt idx="6375">
                  <c:v>0.72919999999999874</c:v>
                </c:pt>
                <c:pt idx="6376">
                  <c:v>0.75419999999999732</c:v>
                </c:pt>
                <c:pt idx="6377">
                  <c:v>0.74790000000000134</c:v>
                </c:pt>
                <c:pt idx="6378">
                  <c:v>0.77080000000000126</c:v>
                </c:pt>
                <c:pt idx="6379">
                  <c:v>0.74380000000000024</c:v>
                </c:pt>
                <c:pt idx="6380">
                  <c:v>0.716700000000003</c:v>
                </c:pt>
                <c:pt idx="6381">
                  <c:v>0.82079999999999842</c:v>
                </c:pt>
                <c:pt idx="6382">
                  <c:v>0.84790000000000276</c:v>
                </c:pt>
                <c:pt idx="6383">
                  <c:v>0.7937999999999974</c:v>
                </c:pt>
                <c:pt idx="6384">
                  <c:v>0.6437000000000026</c:v>
                </c:pt>
                <c:pt idx="6385">
                  <c:v>0.73960000000000292</c:v>
                </c:pt>
                <c:pt idx="6386">
                  <c:v>0.71459999999999724</c:v>
                </c:pt>
                <c:pt idx="6387">
                  <c:v>0.61670000000000158</c:v>
                </c:pt>
                <c:pt idx="6388">
                  <c:v>0.63539999999999708</c:v>
                </c:pt>
                <c:pt idx="6389">
                  <c:v>0.73749999999999716</c:v>
                </c:pt>
                <c:pt idx="6390">
                  <c:v>0.68540000000000134</c:v>
                </c:pt>
                <c:pt idx="6391">
                  <c:v>0.61880000000000024</c:v>
                </c:pt>
                <c:pt idx="6392">
                  <c:v>0.68540000000000134</c:v>
                </c:pt>
                <c:pt idx="6393">
                  <c:v>0.68330000000000268</c:v>
                </c:pt>
                <c:pt idx="6394">
                  <c:v>0.60419999999999874</c:v>
                </c:pt>
                <c:pt idx="6395">
                  <c:v>0.62709999999999866</c:v>
                </c:pt>
                <c:pt idx="6396">
                  <c:v>0.57289999999999708</c:v>
                </c:pt>
                <c:pt idx="6397">
                  <c:v>0.5771000000000015</c:v>
                </c:pt>
                <c:pt idx="6398">
                  <c:v>0.50209999999999866</c:v>
                </c:pt>
                <c:pt idx="6399">
                  <c:v>0.58330000000000126</c:v>
                </c:pt>
                <c:pt idx="6400">
                  <c:v>0.66669999999999874</c:v>
                </c:pt>
                <c:pt idx="6401">
                  <c:v>0.51250000000000284</c:v>
                </c:pt>
                <c:pt idx="6402">
                  <c:v>0.48329999999999984</c:v>
                </c:pt>
                <c:pt idx="6403">
                  <c:v>0.5771000000000015</c:v>
                </c:pt>
                <c:pt idx="6404">
                  <c:v>0.63539999999999708</c:v>
                </c:pt>
                <c:pt idx="6405">
                  <c:v>0.71880000000000166</c:v>
                </c:pt>
                <c:pt idx="6406">
                  <c:v>0.88329999999999842</c:v>
                </c:pt>
                <c:pt idx="6407">
                  <c:v>1.0228999999999999</c:v>
                </c:pt>
                <c:pt idx="6408">
                  <c:v>0.9562000000000026</c:v>
                </c:pt>
                <c:pt idx="6409">
                  <c:v>1.0041999999999973</c:v>
                </c:pt>
                <c:pt idx="6410">
                  <c:v>0.90209999999999724</c:v>
                </c:pt>
                <c:pt idx="6411">
                  <c:v>0.82289999999999708</c:v>
                </c:pt>
                <c:pt idx="6412">
                  <c:v>0.8271000000000015</c:v>
                </c:pt>
                <c:pt idx="6413">
                  <c:v>0.69169999999999732</c:v>
                </c:pt>
                <c:pt idx="6414">
                  <c:v>0.625</c:v>
                </c:pt>
                <c:pt idx="6415">
                  <c:v>0.55630000000000024</c:v>
                </c:pt>
                <c:pt idx="6416">
                  <c:v>0.529200000000003</c:v>
                </c:pt>
                <c:pt idx="6417">
                  <c:v>0.48960000000000292</c:v>
                </c:pt>
                <c:pt idx="6418">
                  <c:v>0.41040000000000276</c:v>
                </c:pt>
                <c:pt idx="6419">
                  <c:v>0.41460000000000008</c:v>
                </c:pt>
                <c:pt idx="6420">
                  <c:v>0.37709999999999866</c:v>
                </c:pt>
                <c:pt idx="6421">
                  <c:v>0.54999999999999716</c:v>
                </c:pt>
                <c:pt idx="6422">
                  <c:v>0.54999999999999716</c:v>
                </c:pt>
                <c:pt idx="6423">
                  <c:v>0.70420000000000016</c:v>
                </c:pt>
                <c:pt idx="6424">
                  <c:v>0.70420000000000016</c:v>
                </c:pt>
                <c:pt idx="6425">
                  <c:v>0.625</c:v>
                </c:pt>
                <c:pt idx="6426">
                  <c:v>0.5771000000000015</c:v>
                </c:pt>
                <c:pt idx="6427">
                  <c:v>0.57079999999999842</c:v>
                </c:pt>
                <c:pt idx="6428">
                  <c:v>0.50209999999999866</c:v>
                </c:pt>
                <c:pt idx="6429">
                  <c:v>0.39580000000000126</c:v>
                </c:pt>
                <c:pt idx="6430">
                  <c:v>0.56040000000000134</c:v>
                </c:pt>
                <c:pt idx="6431">
                  <c:v>0.875</c:v>
                </c:pt>
                <c:pt idx="6432">
                  <c:v>0.93330000000000268</c:v>
                </c:pt>
                <c:pt idx="6433">
                  <c:v>0.970799999999997</c:v>
                </c:pt>
                <c:pt idx="6434">
                  <c:v>1.1041999999999987</c:v>
                </c:pt>
                <c:pt idx="6435">
                  <c:v>0.43540000000000134</c:v>
                </c:pt>
                <c:pt idx="6436">
                  <c:v>0.38329999999999842</c:v>
                </c:pt>
                <c:pt idx="6437">
                  <c:v>0.4562000000000026</c:v>
                </c:pt>
                <c:pt idx="6438">
                  <c:v>0.33959999999999724</c:v>
                </c:pt>
                <c:pt idx="6439">
                  <c:v>0.27499999999999858</c:v>
                </c:pt>
                <c:pt idx="6440">
                  <c:v>0.4187999999999974</c:v>
                </c:pt>
                <c:pt idx="6441">
                  <c:v>0.56869999999999976</c:v>
                </c:pt>
                <c:pt idx="6442">
                  <c:v>0.49170000000000158</c:v>
                </c:pt>
                <c:pt idx="6443">
                  <c:v>0.49170000000000158</c:v>
                </c:pt>
                <c:pt idx="6444">
                  <c:v>0.38329999999999842</c:v>
                </c:pt>
                <c:pt idx="6445">
                  <c:v>0.404200000000003</c:v>
                </c:pt>
                <c:pt idx="6446">
                  <c:v>0.30210000000000292</c:v>
                </c:pt>
                <c:pt idx="6447">
                  <c:v>0.345799999999997</c:v>
                </c:pt>
                <c:pt idx="6448">
                  <c:v>0.33330000000000126</c:v>
                </c:pt>
                <c:pt idx="6449">
                  <c:v>0.35000000000000142</c:v>
                </c:pt>
                <c:pt idx="6450">
                  <c:v>0.31669999999999732</c:v>
                </c:pt>
                <c:pt idx="6451">
                  <c:v>0.29999999999999716</c:v>
                </c:pt>
                <c:pt idx="6452">
                  <c:v>0.3603999999999985</c:v>
                </c:pt>
                <c:pt idx="6453">
                  <c:v>0.31869999999999976</c:v>
                </c:pt>
                <c:pt idx="6454">
                  <c:v>0.26039999999999708</c:v>
                </c:pt>
                <c:pt idx="6455">
                  <c:v>0.35000000000000142</c:v>
                </c:pt>
                <c:pt idx="6456">
                  <c:v>0.3937000000000026</c:v>
                </c:pt>
                <c:pt idx="6457">
                  <c:v>0.47710000000000008</c:v>
                </c:pt>
                <c:pt idx="6458">
                  <c:v>0.625</c:v>
                </c:pt>
                <c:pt idx="6459">
                  <c:v>0.69579999999999842</c:v>
                </c:pt>
                <c:pt idx="6460">
                  <c:v>0.6728999999999985</c:v>
                </c:pt>
                <c:pt idx="6461">
                  <c:v>0.720799999999997</c:v>
                </c:pt>
                <c:pt idx="6462">
                  <c:v>0.80210000000000292</c:v>
                </c:pt>
                <c:pt idx="6463">
                  <c:v>0.75619999999999976</c:v>
                </c:pt>
                <c:pt idx="6464">
                  <c:v>0.77709999999999724</c:v>
                </c:pt>
                <c:pt idx="6465">
                  <c:v>1.0457999999999998</c:v>
                </c:pt>
                <c:pt idx="6466">
                  <c:v>0.76670000000000016</c:v>
                </c:pt>
                <c:pt idx="6467">
                  <c:v>0.70420000000000016</c:v>
                </c:pt>
                <c:pt idx="6468">
                  <c:v>0.8271000000000015</c:v>
                </c:pt>
                <c:pt idx="6469">
                  <c:v>0.57079999999999842</c:v>
                </c:pt>
                <c:pt idx="6470">
                  <c:v>0.49790000000000134</c:v>
                </c:pt>
                <c:pt idx="6471">
                  <c:v>0.466700000000003</c:v>
                </c:pt>
                <c:pt idx="6472">
                  <c:v>0.5146000000000015</c:v>
                </c:pt>
                <c:pt idx="6473">
                  <c:v>0.47919999999999874</c:v>
                </c:pt>
                <c:pt idx="6474">
                  <c:v>0.55630000000000024</c:v>
                </c:pt>
                <c:pt idx="6475">
                  <c:v>0.5437999999999974</c:v>
                </c:pt>
                <c:pt idx="6476">
                  <c:v>0.48749999999999716</c:v>
                </c:pt>
                <c:pt idx="6477">
                  <c:v>0.5</c:v>
                </c:pt>
                <c:pt idx="6478">
                  <c:v>0.48329999999999984</c:v>
                </c:pt>
                <c:pt idx="6479">
                  <c:v>0.52709999999999724</c:v>
                </c:pt>
                <c:pt idx="6480">
                  <c:v>0.63119999999999976</c:v>
                </c:pt>
                <c:pt idx="6481">
                  <c:v>0.65209999999999724</c:v>
                </c:pt>
                <c:pt idx="6482">
                  <c:v>0.77499999999999858</c:v>
                </c:pt>
                <c:pt idx="6483">
                  <c:v>0.82500000000000284</c:v>
                </c:pt>
                <c:pt idx="6484">
                  <c:v>0.68130000000000024</c:v>
                </c:pt>
                <c:pt idx="6485">
                  <c:v>0.73329999999999984</c:v>
                </c:pt>
                <c:pt idx="6486">
                  <c:v>0.89999999999999858</c:v>
                </c:pt>
                <c:pt idx="6487">
                  <c:v>1.0499999999999972</c:v>
                </c:pt>
                <c:pt idx="6488">
                  <c:v>1.1625000000000014</c:v>
                </c:pt>
                <c:pt idx="6489">
                  <c:v>1.1666999999999987</c:v>
                </c:pt>
                <c:pt idx="6490">
                  <c:v>1.0771000000000015</c:v>
                </c:pt>
                <c:pt idx="6491">
                  <c:v>1.0061999999999998</c:v>
                </c:pt>
                <c:pt idx="6492">
                  <c:v>0.9521000000000015</c:v>
                </c:pt>
                <c:pt idx="6493">
                  <c:v>0.90630000000000166</c:v>
                </c:pt>
                <c:pt idx="6494">
                  <c:v>0.82500000000000284</c:v>
                </c:pt>
                <c:pt idx="6495">
                  <c:v>0.80830000000000268</c:v>
                </c:pt>
                <c:pt idx="6496">
                  <c:v>0.89170000000000016</c:v>
                </c:pt>
                <c:pt idx="6497">
                  <c:v>0.875</c:v>
                </c:pt>
                <c:pt idx="6498">
                  <c:v>0.86249999999999716</c:v>
                </c:pt>
                <c:pt idx="6499">
                  <c:v>0.83330000000000126</c:v>
                </c:pt>
                <c:pt idx="6500">
                  <c:v>0.88119999999999976</c:v>
                </c:pt>
                <c:pt idx="6501">
                  <c:v>0.78960000000000008</c:v>
                </c:pt>
                <c:pt idx="6502">
                  <c:v>0.70420000000000016</c:v>
                </c:pt>
                <c:pt idx="6503">
                  <c:v>0.62290000000000134</c:v>
                </c:pt>
                <c:pt idx="6504">
                  <c:v>0.71039999999999992</c:v>
                </c:pt>
                <c:pt idx="6505">
                  <c:v>0.53960000000000008</c:v>
                </c:pt>
                <c:pt idx="6506">
                  <c:v>0.59380000000000166</c:v>
                </c:pt>
                <c:pt idx="6507">
                  <c:v>0.51039999999999708</c:v>
                </c:pt>
                <c:pt idx="6508">
                  <c:v>0.4812999999999974</c:v>
                </c:pt>
                <c:pt idx="6509">
                  <c:v>0.48960000000000292</c:v>
                </c:pt>
                <c:pt idx="6510">
                  <c:v>0.50209999999999866</c:v>
                </c:pt>
                <c:pt idx="6511">
                  <c:v>0.51670000000000016</c:v>
                </c:pt>
                <c:pt idx="6512">
                  <c:v>0.58330000000000126</c:v>
                </c:pt>
                <c:pt idx="6513">
                  <c:v>0.61880000000000024</c:v>
                </c:pt>
                <c:pt idx="6514">
                  <c:v>0.4812999999999974</c:v>
                </c:pt>
                <c:pt idx="6515">
                  <c:v>0.52080000000000126</c:v>
                </c:pt>
                <c:pt idx="6516">
                  <c:v>0.56459999999999866</c:v>
                </c:pt>
                <c:pt idx="6517">
                  <c:v>0.51670000000000016</c:v>
                </c:pt>
                <c:pt idx="6518">
                  <c:v>0.33539999999999992</c:v>
                </c:pt>
                <c:pt idx="6519">
                  <c:v>0.63750000000000284</c:v>
                </c:pt>
                <c:pt idx="6520">
                  <c:v>0.6062999999999974</c:v>
                </c:pt>
                <c:pt idx="6521">
                  <c:v>0.63750000000000284</c:v>
                </c:pt>
                <c:pt idx="6522">
                  <c:v>0.595799999999997</c:v>
                </c:pt>
                <c:pt idx="6523">
                  <c:v>0.64789999999999992</c:v>
                </c:pt>
                <c:pt idx="6524">
                  <c:v>0.6437000000000026</c:v>
                </c:pt>
                <c:pt idx="6525">
                  <c:v>0.75829999999999842</c:v>
                </c:pt>
                <c:pt idx="6526">
                  <c:v>0.76670000000000016</c:v>
                </c:pt>
                <c:pt idx="6527">
                  <c:v>0.82920000000000016</c:v>
                </c:pt>
                <c:pt idx="6528">
                  <c:v>0.83539999999999992</c:v>
                </c:pt>
                <c:pt idx="6529">
                  <c:v>0.74170000000000158</c:v>
                </c:pt>
                <c:pt idx="6530">
                  <c:v>0.72500000000000142</c:v>
                </c:pt>
                <c:pt idx="6531">
                  <c:v>0.69169999999999732</c:v>
                </c:pt>
                <c:pt idx="6532">
                  <c:v>0.80830000000000268</c:v>
                </c:pt>
                <c:pt idx="6533">
                  <c:v>0.875</c:v>
                </c:pt>
                <c:pt idx="6534">
                  <c:v>0.93959999999999866</c:v>
                </c:pt>
                <c:pt idx="6535">
                  <c:v>1.0666999999999973</c:v>
                </c:pt>
                <c:pt idx="6536">
                  <c:v>1.0625</c:v>
                </c:pt>
                <c:pt idx="6537">
                  <c:v>0.93330000000000268</c:v>
                </c:pt>
                <c:pt idx="6538">
                  <c:v>0.845799999999997</c:v>
                </c:pt>
                <c:pt idx="6539">
                  <c:v>0.904200000000003</c:v>
                </c:pt>
                <c:pt idx="6540">
                  <c:v>0.9187999999999974</c:v>
                </c:pt>
                <c:pt idx="6541">
                  <c:v>0.74170000000000158</c:v>
                </c:pt>
                <c:pt idx="6542">
                  <c:v>0.72919999999999874</c:v>
                </c:pt>
                <c:pt idx="6543">
                  <c:v>0.66040000000000276</c:v>
                </c:pt>
                <c:pt idx="6544">
                  <c:v>0.48749999999999716</c:v>
                </c:pt>
                <c:pt idx="6545">
                  <c:v>0.4853999999999985</c:v>
                </c:pt>
                <c:pt idx="6546">
                  <c:v>0.47290000000000276</c:v>
                </c:pt>
                <c:pt idx="6547">
                  <c:v>0.64170000000000016</c:v>
                </c:pt>
                <c:pt idx="6548">
                  <c:v>0.78130000000000166</c:v>
                </c:pt>
                <c:pt idx="6549">
                  <c:v>0.74580000000000268</c:v>
                </c:pt>
                <c:pt idx="6550">
                  <c:v>0.70000000000000284</c:v>
                </c:pt>
                <c:pt idx="6551">
                  <c:v>0.8312000000000026</c:v>
                </c:pt>
                <c:pt idx="6552">
                  <c:v>0.79999999999999716</c:v>
                </c:pt>
                <c:pt idx="6553">
                  <c:v>0.68130000000000024</c:v>
                </c:pt>
                <c:pt idx="6554">
                  <c:v>0.8125</c:v>
                </c:pt>
                <c:pt idx="6555">
                  <c:v>0.71249999999999858</c:v>
                </c:pt>
                <c:pt idx="6556">
                  <c:v>0.73960000000000292</c:v>
                </c:pt>
                <c:pt idx="6557">
                  <c:v>0.80630000000000024</c:v>
                </c:pt>
                <c:pt idx="6558">
                  <c:v>0.81040000000000134</c:v>
                </c:pt>
                <c:pt idx="6559">
                  <c:v>0.63539999999999708</c:v>
                </c:pt>
                <c:pt idx="6560">
                  <c:v>0.62709999999999866</c:v>
                </c:pt>
                <c:pt idx="6561">
                  <c:v>0.57500000000000284</c:v>
                </c:pt>
                <c:pt idx="6562">
                  <c:v>0.57920000000000016</c:v>
                </c:pt>
                <c:pt idx="6563">
                  <c:v>0.595799999999997</c:v>
                </c:pt>
                <c:pt idx="6564">
                  <c:v>0.60000000000000142</c:v>
                </c:pt>
                <c:pt idx="6565">
                  <c:v>0.60000000000000142</c:v>
                </c:pt>
                <c:pt idx="6566">
                  <c:v>0.6062999999999974</c:v>
                </c:pt>
                <c:pt idx="6567">
                  <c:v>0.57289999999999708</c:v>
                </c:pt>
                <c:pt idx="6568">
                  <c:v>0.55420000000000158</c:v>
                </c:pt>
                <c:pt idx="6569">
                  <c:v>0.52080000000000126</c:v>
                </c:pt>
                <c:pt idx="6570">
                  <c:v>0.55630000000000024</c:v>
                </c:pt>
                <c:pt idx="6571">
                  <c:v>0.55210000000000292</c:v>
                </c:pt>
                <c:pt idx="6572">
                  <c:v>0.50829999999999842</c:v>
                </c:pt>
                <c:pt idx="6573">
                  <c:v>0.41040000000000276</c:v>
                </c:pt>
                <c:pt idx="6574">
                  <c:v>0.45830000000000126</c:v>
                </c:pt>
                <c:pt idx="6575">
                  <c:v>0.32079999999999842</c:v>
                </c:pt>
                <c:pt idx="6576">
                  <c:v>0.27709999999999724</c:v>
                </c:pt>
                <c:pt idx="6577">
                  <c:v>0.404200000000003</c:v>
                </c:pt>
                <c:pt idx="6578">
                  <c:v>0.44579999999999842</c:v>
                </c:pt>
                <c:pt idx="6579">
                  <c:v>0.37080000000000268</c:v>
                </c:pt>
                <c:pt idx="6580">
                  <c:v>0.52709999999999724</c:v>
                </c:pt>
                <c:pt idx="6581">
                  <c:v>0.66669999999999874</c:v>
                </c:pt>
                <c:pt idx="6582">
                  <c:v>0.68540000000000134</c:v>
                </c:pt>
                <c:pt idx="6583">
                  <c:v>0.53750000000000142</c:v>
                </c:pt>
                <c:pt idx="6584">
                  <c:v>0.59790000000000276</c:v>
                </c:pt>
                <c:pt idx="6585">
                  <c:v>0.57079999999999842</c:v>
                </c:pt>
                <c:pt idx="6586">
                  <c:v>0.63119999999999976</c:v>
                </c:pt>
                <c:pt idx="6587">
                  <c:v>0.63119999999999976</c:v>
                </c:pt>
                <c:pt idx="6588">
                  <c:v>0.55830000000000268</c:v>
                </c:pt>
                <c:pt idx="6589">
                  <c:v>0.47290000000000276</c:v>
                </c:pt>
                <c:pt idx="6590">
                  <c:v>0.59790000000000276</c:v>
                </c:pt>
                <c:pt idx="6591">
                  <c:v>0.4812999999999974</c:v>
                </c:pt>
                <c:pt idx="6592">
                  <c:v>0.52499999999999858</c:v>
                </c:pt>
                <c:pt idx="6593">
                  <c:v>0.49170000000000158</c:v>
                </c:pt>
                <c:pt idx="6594">
                  <c:v>0.47919999999999874</c:v>
                </c:pt>
                <c:pt idx="6595">
                  <c:v>0.4812999999999974</c:v>
                </c:pt>
                <c:pt idx="6596">
                  <c:v>0.56459999999999866</c:v>
                </c:pt>
                <c:pt idx="6597">
                  <c:v>0.3896000000000015</c:v>
                </c:pt>
                <c:pt idx="6598">
                  <c:v>0.53130000000000166</c:v>
                </c:pt>
                <c:pt idx="6599">
                  <c:v>0.4375</c:v>
                </c:pt>
                <c:pt idx="6600">
                  <c:v>0.46249999999999858</c:v>
                </c:pt>
                <c:pt idx="6601">
                  <c:v>0.39580000000000126</c:v>
                </c:pt>
                <c:pt idx="6602">
                  <c:v>0.51250000000000284</c:v>
                </c:pt>
                <c:pt idx="6603">
                  <c:v>0.42920000000000158</c:v>
                </c:pt>
                <c:pt idx="6604">
                  <c:v>0.42079999999999984</c:v>
                </c:pt>
                <c:pt idx="6605">
                  <c:v>0.36880000000000024</c:v>
                </c:pt>
                <c:pt idx="6606">
                  <c:v>0.41250000000000142</c:v>
                </c:pt>
                <c:pt idx="6607">
                  <c:v>0.36249999999999716</c:v>
                </c:pt>
                <c:pt idx="6608">
                  <c:v>0.27499999999999858</c:v>
                </c:pt>
                <c:pt idx="6609">
                  <c:v>0.35419999999999874</c:v>
                </c:pt>
                <c:pt idx="6610">
                  <c:v>0.31040000000000134</c:v>
                </c:pt>
                <c:pt idx="6611">
                  <c:v>0.30630000000000024</c:v>
                </c:pt>
                <c:pt idx="6612">
                  <c:v>0.341700000000003</c:v>
                </c:pt>
                <c:pt idx="6613">
                  <c:v>0.42079999999999984</c:v>
                </c:pt>
                <c:pt idx="6614">
                  <c:v>0.32920000000000016</c:v>
                </c:pt>
                <c:pt idx="6615">
                  <c:v>0.3271000000000015</c:v>
                </c:pt>
                <c:pt idx="6616">
                  <c:v>0.35000000000000142</c:v>
                </c:pt>
                <c:pt idx="6617">
                  <c:v>0.50829999999999842</c:v>
                </c:pt>
                <c:pt idx="6618">
                  <c:v>0.44169999999999732</c:v>
                </c:pt>
                <c:pt idx="6619">
                  <c:v>0.46880000000000166</c:v>
                </c:pt>
                <c:pt idx="6620">
                  <c:v>0.5437999999999974</c:v>
                </c:pt>
                <c:pt idx="6621">
                  <c:v>0.53750000000000142</c:v>
                </c:pt>
                <c:pt idx="6622">
                  <c:v>0.39789999999999992</c:v>
                </c:pt>
                <c:pt idx="6623">
                  <c:v>0.36249999999999716</c:v>
                </c:pt>
                <c:pt idx="6624">
                  <c:v>0.39999999999999858</c:v>
                </c:pt>
                <c:pt idx="6625">
                  <c:v>0.23749999999999716</c:v>
                </c:pt>
                <c:pt idx="6626">
                  <c:v>0.23329999999999984</c:v>
                </c:pt>
                <c:pt idx="6627">
                  <c:v>0.25419999999999732</c:v>
                </c:pt>
                <c:pt idx="6628">
                  <c:v>0.216700000000003</c:v>
                </c:pt>
                <c:pt idx="6629">
                  <c:v>0.17710000000000292</c:v>
                </c:pt>
                <c:pt idx="6630">
                  <c:v>0.37080000000000268</c:v>
                </c:pt>
                <c:pt idx="6631">
                  <c:v>0.25619999999999976</c:v>
                </c:pt>
                <c:pt idx="6632">
                  <c:v>0.23960000000000292</c:v>
                </c:pt>
                <c:pt idx="6633">
                  <c:v>0.30830000000000268</c:v>
                </c:pt>
                <c:pt idx="6634">
                  <c:v>0.18959999999999866</c:v>
                </c:pt>
                <c:pt idx="6635">
                  <c:v>0.14789999999999992</c:v>
                </c:pt>
                <c:pt idx="6636">
                  <c:v>0.21459999999999724</c:v>
                </c:pt>
                <c:pt idx="6637">
                  <c:v>0.24580000000000268</c:v>
                </c:pt>
                <c:pt idx="6638">
                  <c:v>0.3603999999999985</c:v>
                </c:pt>
                <c:pt idx="6639">
                  <c:v>0.33959999999999724</c:v>
                </c:pt>
                <c:pt idx="6640">
                  <c:v>0.4521000000000015</c:v>
                </c:pt>
                <c:pt idx="6641">
                  <c:v>0.39580000000000126</c:v>
                </c:pt>
                <c:pt idx="6642">
                  <c:v>0.37709999999999866</c:v>
                </c:pt>
                <c:pt idx="6643">
                  <c:v>0.24380000000000024</c:v>
                </c:pt>
                <c:pt idx="6644">
                  <c:v>0.2312999999999974</c:v>
                </c:pt>
                <c:pt idx="6645">
                  <c:v>0.2312999999999974</c:v>
                </c:pt>
                <c:pt idx="6646">
                  <c:v>0.25209999999999866</c:v>
                </c:pt>
                <c:pt idx="6647">
                  <c:v>0.40630000000000166</c:v>
                </c:pt>
                <c:pt idx="6648">
                  <c:v>0.39999999999999858</c:v>
                </c:pt>
                <c:pt idx="6649">
                  <c:v>0.533299999999997</c:v>
                </c:pt>
                <c:pt idx="6650">
                  <c:v>0.46039999999999992</c:v>
                </c:pt>
                <c:pt idx="6651">
                  <c:v>0.46459999999999724</c:v>
                </c:pt>
                <c:pt idx="6652">
                  <c:v>0.49170000000000158</c:v>
                </c:pt>
                <c:pt idx="6653">
                  <c:v>0.35829999999999984</c:v>
                </c:pt>
                <c:pt idx="6654">
                  <c:v>0.36670000000000158</c:v>
                </c:pt>
                <c:pt idx="6655">
                  <c:v>0.46880000000000166</c:v>
                </c:pt>
                <c:pt idx="6656">
                  <c:v>0.39999999999999858</c:v>
                </c:pt>
                <c:pt idx="6657">
                  <c:v>0.345799999999997</c:v>
                </c:pt>
                <c:pt idx="6658">
                  <c:v>0.408299999999997</c:v>
                </c:pt>
                <c:pt idx="6659">
                  <c:v>0.45000000000000284</c:v>
                </c:pt>
                <c:pt idx="6660">
                  <c:v>0.50209999999999866</c:v>
                </c:pt>
                <c:pt idx="6661">
                  <c:v>0.51670000000000016</c:v>
                </c:pt>
                <c:pt idx="6662">
                  <c:v>0.77499999999999858</c:v>
                </c:pt>
                <c:pt idx="6663">
                  <c:v>0.88750000000000284</c:v>
                </c:pt>
                <c:pt idx="6664">
                  <c:v>0.7978999999999985</c:v>
                </c:pt>
                <c:pt idx="6665">
                  <c:v>0.79169999999999874</c:v>
                </c:pt>
                <c:pt idx="6666">
                  <c:v>0.85829999999999984</c:v>
                </c:pt>
                <c:pt idx="6667">
                  <c:v>0.779200000000003</c:v>
                </c:pt>
                <c:pt idx="6668">
                  <c:v>0.67920000000000158</c:v>
                </c:pt>
                <c:pt idx="6669">
                  <c:v>0.7353999999999985</c:v>
                </c:pt>
                <c:pt idx="6670">
                  <c:v>1.029200000000003</c:v>
                </c:pt>
                <c:pt idx="6671">
                  <c:v>0.97500000000000142</c:v>
                </c:pt>
                <c:pt idx="6672">
                  <c:v>0.98329999999999984</c:v>
                </c:pt>
                <c:pt idx="6673">
                  <c:v>0.94169999999999732</c:v>
                </c:pt>
                <c:pt idx="6674">
                  <c:v>0.9812999999999974</c:v>
                </c:pt>
                <c:pt idx="6675">
                  <c:v>0.66460000000000008</c:v>
                </c:pt>
                <c:pt idx="6676">
                  <c:v>0.68540000000000134</c:v>
                </c:pt>
                <c:pt idx="6677">
                  <c:v>0.75829999999999842</c:v>
                </c:pt>
                <c:pt idx="6678">
                  <c:v>0.88750000000000284</c:v>
                </c:pt>
                <c:pt idx="6679">
                  <c:v>0.96880000000000166</c:v>
                </c:pt>
                <c:pt idx="6680">
                  <c:v>1.029200000000003</c:v>
                </c:pt>
                <c:pt idx="6681">
                  <c:v>1.1270999999999987</c:v>
                </c:pt>
                <c:pt idx="6682">
                  <c:v>1.033299999999997</c:v>
                </c:pt>
                <c:pt idx="6683">
                  <c:v>0.85829999999999984</c:v>
                </c:pt>
                <c:pt idx="6684">
                  <c:v>0.86880000000000024</c:v>
                </c:pt>
                <c:pt idx="6685">
                  <c:v>0.81040000000000134</c:v>
                </c:pt>
                <c:pt idx="6686">
                  <c:v>0.64789999999999992</c:v>
                </c:pt>
                <c:pt idx="6687">
                  <c:v>0.60210000000000008</c:v>
                </c:pt>
                <c:pt idx="6688">
                  <c:v>0.49790000000000134</c:v>
                </c:pt>
                <c:pt idx="6689">
                  <c:v>0.3603999999999985</c:v>
                </c:pt>
                <c:pt idx="6690">
                  <c:v>0.2687000000000026</c:v>
                </c:pt>
                <c:pt idx="6691">
                  <c:v>0.35419999999999874</c:v>
                </c:pt>
                <c:pt idx="6692">
                  <c:v>0.35419999999999874</c:v>
                </c:pt>
                <c:pt idx="6693">
                  <c:v>0.40209999999999724</c:v>
                </c:pt>
                <c:pt idx="6694">
                  <c:v>0.43330000000000268</c:v>
                </c:pt>
                <c:pt idx="6695">
                  <c:v>0.40209999999999724</c:v>
                </c:pt>
                <c:pt idx="6696">
                  <c:v>0.35000000000000142</c:v>
                </c:pt>
                <c:pt idx="6697">
                  <c:v>0.33959999999999724</c:v>
                </c:pt>
                <c:pt idx="6698">
                  <c:v>0.41040000000000276</c:v>
                </c:pt>
                <c:pt idx="6699">
                  <c:v>0.44369999999999976</c:v>
                </c:pt>
                <c:pt idx="6700">
                  <c:v>0.4562000000000026</c:v>
                </c:pt>
                <c:pt idx="6701">
                  <c:v>0.47500000000000142</c:v>
                </c:pt>
                <c:pt idx="6702">
                  <c:v>0.49580000000000268</c:v>
                </c:pt>
                <c:pt idx="6703">
                  <c:v>0.58539999999999992</c:v>
                </c:pt>
                <c:pt idx="6704">
                  <c:v>0.61460000000000292</c:v>
                </c:pt>
                <c:pt idx="6705">
                  <c:v>0.58959999999999724</c:v>
                </c:pt>
                <c:pt idx="6706">
                  <c:v>0.46880000000000166</c:v>
                </c:pt>
                <c:pt idx="6707">
                  <c:v>0.32500000000000284</c:v>
                </c:pt>
                <c:pt idx="6708">
                  <c:v>0.32920000000000016</c:v>
                </c:pt>
                <c:pt idx="6709">
                  <c:v>0.24380000000000024</c:v>
                </c:pt>
                <c:pt idx="6710">
                  <c:v>0.30210000000000292</c:v>
                </c:pt>
                <c:pt idx="6711">
                  <c:v>0.3562999999999974</c:v>
                </c:pt>
                <c:pt idx="6712">
                  <c:v>0.404200000000003</c:v>
                </c:pt>
                <c:pt idx="6713">
                  <c:v>0.39789999999999992</c:v>
                </c:pt>
                <c:pt idx="6714">
                  <c:v>0.43330000000000268</c:v>
                </c:pt>
                <c:pt idx="6715">
                  <c:v>0.38119999999999976</c:v>
                </c:pt>
                <c:pt idx="6716">
                  <c:v>0.279200000000003</c:v>
                </c:pt>
                <c:pt idx="6717">
                  <c:v>0.37290000000000134</c:v>
                </c:pt>
                <c:pt idx="6718">
                  <c:v>0.408299999999997</c:v>
                </c:pt>
                <c:pt idx="6719">
                  <c:v>0.3312000000000026</c:v>
                </c:pt>
                <c:pt idx="6720">
                  <c:v>0.35829999999999984</c:v>
                </c:pt>
                <c:pt idx="6721">
                  <c:v>0.43130000000000024</c:v>
                </c:pt>
                <c:pt idx="6722">
                  <c:v>0.39789999999999992</c:v>
                </c:pt>
                <c:pt idx="6723">
                  <c:v>0.23960000000000292</c:v>
                </c:pt>
                <c:pt idx="6724">
                  <c:v>0.2021000000000015</c:v>
                </c:pt>
                <c:pt idx="6725">
                  <c:v>0.13750000000000284</c:v>
                </c:pt>
                <c:pt idx="6726">
                  <c:v>0.1103999999999985</c:v>
                </c:pt>
                <c:pt idx="6727">
                  <c:v>6.25E-2</c:v>
                </c:pt>
                <c:pt idx="6728">
                  <c:v>5.420000000000158E-2</c:v>
                </c:pt>
                <c:pt idx="6729">
                  <c:v>0.10210000000000008</c:v>
                </c:pt>
                <c:pt idx="6730">
                  <c:v>0.17079999999999984</c:v>
                </c:pt>
                <c:pt idx="6731">
                  <c:v>0.16460000000000008</c:v>
                </c:pt>
                <c:pt idx="6732">
                  <c:v>0.13329999999999842</c:v>
                </c:pt>
                <c:pt idx="6733">
                  <c:v>0.30830000000000268</c:v>
                </c:pt>
                <c:pt idx="6734">
                  <c:v>0.12290000000000134</c:v>
                </c:pt>
                <c:pt idx="6735">
                  <c:v>0.12919999999999732</c:v>
                </c:pt>
                <c:pt idx="6736">
                  <c:v>0.1728999999999985</c:v>
                </c:pt>
                <c:pt idx="6737">
                  <c:v>0.1875</c:v>
                </c:pt>
                <c:pt idx="6738">
                  <c:v>0.18130000000000024</c:v>
                </c:pt>
                <c:pt idx="6739">
                  <c:v>0.1875</c:v>
                </c:pt>
                <c:pt idx="6740">
                  <c:v>0.16250000000000142</c:v>
                </c:pt>
                <c:pt idx="6741">
                  <c:v>5.8300000000002683E-2</c:v>
                </c:pt>
                <c:pt idx="6742">
                  <c:v>0.12919999999999732</c:v>
                </c:pt>
                <c:pt idx="6743">
                  <c:v>0.14580000000000126</c:v>
                </c:pt>
                <c:pt idx="6744">
                  <c:v>0.12080000000000268</c:v>
                </c:pt>
                <c:pt idx="6745">
                  <c:v>0.16250000000000142</c:v>
                </c:pt>
                <c:pt idx="6746">
                  <c:v>0.12290000000000134</c:v>
                </c:pt>
                <c:pt idx="6747">
                  <c:v>0.14999999999999858</c:v>
                </c:pt>
                <c:pt idx="6748">
                  <c:v>4.7899999999998499E-2</c:v>
                </c:pt>
                <c:pt idx="6749">
                  <c:v>7.9200000000000159E-2</c:v>
                </c:pt>
                <c:pt idx="6750">
                  <c:v>0.10829999999999984</c:v>
                </c:pt>
                <c:pt idx="6751">
                  <c:v>0.22710000000000008</c:v>
                </c:pt>
                <c:pt idx="6752">
                  <c:v>0.220799999999997</c:v>
                </c:pt>
                <c:pt idx="6753">
                  <c:v>0.1103999999999985</c:v>
                </c:pt>
                <c:pt idx="6754">
                  <c:v>0.33330000000000126</c:v>
                </c:pt>
                <c:pt idx="6755">
                  <c:v>0.25209999999999866</c:v>
                </c:pt>
                <c:pt idx="6756">
                  <c:v>6.8699999999999761E-2</c:v>
                </c:pt>
                <c:pt idx="6757">
                  <c:v>0.27709999999999724</c:v>
                </c:pt>
                <c:pt idx="6758">
                  <c:v>0.1396000000000015</c:v>
                </c:pt>
                <c:pt idx="6759">
                  <c:v>3.7500000000001421E-2</c:v>
                </c:pt>
                <c:pt idx="6760">
                  <c:v>3.3299999999996999E-2</c:v>
                </c:pt>
                <c:pt idx="6761">
                  <c:v>5.6300000000000239E-2</c:v>
                </c:pt>
                <c:pt idx="6762">
                  <c:v>6.6699999999997317E-2</c:v>
                </c:pt>
                <c:pt idx="6763">
                  <c:v>6.6699999999997317E-2</c:v>
                </c:pt>
                <c:pt idx="6764">
                  <c:v>0.12080000000000268</c:v>
                </c:pt>
                <c:pt idx="6765">
                  <c:v>0.13329999999999842</c:v>
                </c:pt>
                <c:pt idx="6766">
                  <c:v>0.1103999999999985</c:v>
                </c:pt>
                <c:pt idx="6767">
                  <c:v>0.22290000000000276</c:v>
                </c:pt>
                <c:pt idx="6768">
                  <c:v>0.25419999999999732</c:v>
                </c:pt>
                <c:pt idx="6769">
                  <c:v>0.1728999999999985</c:v>
                </c:pt>
                <c:pt idx="6770">
                  <c:v>0.18130000000000024</c:v>
                </c:pt>
                <c:pt idx="6771">
                  <c:v>0.19789999999999708</c:v>
                </c:pt>
                <c:pt idx="6772">
                  <c:v>0.11670000000000158</c:v>
                </c:pt>
                <c:pt idx="6773">
                  <c:v>0.17499999999999716</c:v>
                </c:pt>
                <c:pt idx="6774">
                  <c:v>0.41669999999999874</c:v>
                </c:pt>
                <c:pt idx="6775">
                  <c:v>0.48960000000000292</c:v>
                </c:pt>
                <c:pt idx="6776">
                  <c:v>0.32289999999999708</c:v>
                </c:pt>
                <c:pt idx="6777">
                  <c:v>0.41460000000000008</c:v>
                </c:pt>
                <c:pt idx="6778">
                  <c:v>0.49380000000000024</c:v>
                </c:pt>
                <c:pt idx="6779">
                  <c:v>0.43130000000000024</c:v>
                </c:pt>
                <c:pt idx="6780">
                  <c:v>0.37290000000000134</c:v>
                </c:pt>
                <c:pt idx="6781">
                  <c:v>0.24580000000000268</c:v>
                </c:pt>
                <c:pt idx="6782">
                  <c:v>0.20000000000000284</c:v>
                </c:pt>
                <c:pt idx="6783">
                  <c:v>0.2646000000000015</c:v>
                </c:pt>
                <c:pt idx="6784">
                  <c:v>0.18330000000000268</c:v>
                </c:pt>
                <c:pt idx="6785">
                  <c:v>0.2353999999999985</c:v>
                </c:pt>
                <c:pt idx="6786">
                  <c:v>0.27080000000000126</c:v>
                </c:pt>
                <c:pt idx="6787">
                  <c:v>0.25619999999999976</c:v>
                </c:pt>
                <c:pt idx="6788">
                  <c:v>0.31669999999999732</c:v>
                </c:pt>
                <c:pt idx="6789">
                  <c:v>0.35000000000000142</c:v>
                </c:pt>
                <c:pt idx="6790">
                  <c:v>0.27709999999999724</c:v>
                </c:pt>
                <c:pt idx="6791">
                  <c:v>0.42920000000000158</c:v>
                </c:pt>
                <c:pt idx="6792">
                  <c:v>0.48960000000000292</c:v>
                </c:pt>
                <c:pt idx="6793">
                  <c:v>0.408299999999997</c:v>
                </c:pt>
                <c:pt idx="6794">
                  <c:v>0.43330000000000268</c:v>
                </c:pt>
                <c:pt idx="6795">
                  <c:v>0.41669999999999874</c:v>
                </c:pt>
                <c:pt idx="6796">
                  <c:v>0.36670000000000158</c:v>
                </c:pt>
                <c:pt idx="6797">
                  <c:v>0.37290000000000134</c:v>
                </c:pt>
                <c:pt idx="6798">
                  <c:v>0.34380000000000166</c:v>
                </c:pt>
                <c:pt idx="6799">
                  <c:v>0.35210000000000008</c:v>
                </c:pt>
                <c:pt idx="6800">
                  <c:v>0.46039999999999992</c:v>
                </c:pt>
                <c:pt idx="6801">
                  <c:v>3.0979000000000028</c:v>
                </c:pt>
                <c:pt idx="6802">
                  <c:v>4.2957999999999998</c:v>
                </c:pt>
                <c:pt idx="6803">
                  <c:v>4.3624999999999972</c:v>
                </c:pt>
                <c:pt idx="6804">
                  <c:v>3.1813000000000002</c:v>
                </c:pt>
                <c:pt idx="6805">
                  <c:v>0.44579999999999842</c:v>
                </c:pt>
                <c:pt idx="6806">
                  <c:v>0.3896000000000015</c:v>
                </c:pt>
                <c:pt idx="6807">
                  <c:v>0.38750000000000284</c:v>
                </c:pt>
                <c:pt idx="6808">
                  <c:v>0.38750000000000284</c:v>
                </c:pt>
                <c:pt idx="6809">
                  <c:v>0.33749999999999858</c:v>
                </c:pt>
                <c:pt idx="6810">
                  <c:v>0.42499999999999716</c:v>
                </c:pt>
                <c:pt idx="6811">
                  <c:v>0.38750000000000284</c:v>
                </c:pt>
                <c:pt idx="6812">
                  <c:v>0.46880000000000166</c:v>
                </c:pt>
                <c:pt idx="6813">
                  <c:v>0.5812000000000026</c:v>
                </c:pt>
                <c:pt idx="6814">
                  <c:v>0.75419999999999732</c:v>
                </c:pt>
                <c:pt idx="6815">
                  <c:v>0.97919999999999874</c:v>
                </c:pt>
                <c:pt idx="6816">
                  <c:v>1.2353999999999985</c:v>
                </c:pt>
                <c:pt idx="6817">
                  <c:v>1.3978999999999999</c:v>
                </c:pt>
                <c:pt idx="6818">
                  <c:v>1.4146000000000001</c:v>
                </c:pt>
                <c:pt idx="6819">
                  <c:v>1.4271000000000029</c:v>
                </c:pt>
                <c:pt idx="6820">
                  <c:v>1.4521000000000015</c:v>
                </c:pt>
                <c:pt idx="6821">
                  <c:v>1.3896000000000015</c:v>
                </c:pt>
                <c:pt idx="6822">
                  <c:v>1.4333000000000027</c:v>
                </c:pt>
                <c:pt idx="6823">
                  <c:v>1.5563000000000002</c:v>
                </c:pt>
                <c:pt idx="6824">
                  <c:v>1.5750000000000028</c:v>
                </c:pt>
                <c:pt idx="6825">
                  <c:v>1.5270999999999972</c:v>
                </c:pt>
                <c:pt idx="6826">
                  <c:v>1.3917000000000002</c:v>
                </c:pt>
                <c:pt idx="6827">
                  <c:v>1.2770999999999972</c:v>
                </c:pt>
                <c:pt idx="6828">
                  <c:v>1.1936999999999998</c:v>
                </c:pt>
                <c:pt idx="6829">
                  <c:v>1.2332999999999998</c:v>
                </c:pt>
                <c:pt idx="6830">
                  <c:v>1.2021000000000015</c:v>
                </c:pt>
                <c:pt idx="6831">
                  <c:v>1.3333000000000013</c:v>
                </c:pt>
                <c:pt idx="6832">
                  <c:v>1.3624999999999972</c:v>
                </c:pt>
                <c:pt idx="6833">
                  <c:v>1.4187999999999974</c:v>
                </c:pt>
                <c:pt idx="6834">
                  <c:v>1.4812999999999974</c:v>
                </c:pt>
                <c:pt idx="6835">
                  <c:v>1.5375000000000014</c:v>
                </c:pt>
                <c:pt idx="6836">
                  <c:v>1.6728999999999985</c:v>
                </c:pt>
                <c:pt idx="6837">
                  <c:v>1.8729000000000013</c:v>
                </c:pt>
                <c:pt idx="6838">
                  <c:v>1.9812999999999974</c:v>
                </c:pt>
                <c:pt idx="6839">
                  <c:v>2.0625</c:v>
                </c:pt>
                <c:pt idx="6840">
                  <c:v>2.1646000000000001</c:v>
                </c:pt>
                <c:pt idx="6841">
                  <c:v>2.3646000000000029</c:v>
                </c:pt>
                <c:pt idx="6842">
                  <c:v>2.5750000000000028</c:v>
                </c:pt>
                <c:pt idx="6843">
                  <c:v>2.5020999999999987</c:v>
                </c:pt>
                <c:pt idx="6844">
                  <c:v>2.5457999999999998</c:v>
                </c:pt>
                <c:pt idx="6845">
                  <c:v>2.6311999999999998</c:v>
                </c:pt>
                <c:pt idx="6846">
                  <c:v>2.5666999999999973</c:v>
                </c:pt>
                <c:pt idx="6847">
                  <c:v>2.625</c:v>
                </c:pt>
                <c:pt idx="6848">
                  <c:v>2.6833000000000027</c:v>
                </c:pt>
                <c:pt idx="6849">
                  <c:v>2.7312999999999974</c:v>
                </c:pt>
                <c:pt idx="6850">
                  <c:v>2.8896000000000015</c:v>
                </c:pt>
                <c:pt idx="6851">
                  <c:v>3.0167000000000002</c:v>
                </c:pt>
                <c:pt idx="6852">
                  <c:v>3.0416999999999987</c:v>
                </c:pt>
                <c:pt idx="6853">
                  <c:v>2.8646000000000029</c:v>
                </c:pt>
                <c:pt idx="6854">
                  <c:v>2.5542000000000016</c:v>
                </c:pt>
                <c:pt idx="6855">
                  <c:v>2.1437000000000026</c:v>
                </c:pt>
                <c:pt idx="6856">
                  <c:v>1.9292000000000016</c:v>
                </c:pt>
                <c:pt idx="6857">
                  <c:v>1.8353999999999999</c:v>
                </c:pt>
                <c:pt idx="6858">
                  <c:v>1.6687999999999974</c:v>
                </c:pt>
                <c:pt idx="6859">
                  <c:v>1.7561999999999998</c:v>
                </c:pt>
                <c:pt idx="6860">
                  <c:v>1.6146000000000029</c:v>
                </c:pt>
                <c:pt idx="6861">
                  <c:v>1.6396000000000015</c:v>
                </c:pt>
                <c:pt idx="6862">
                  <c:v>1.6478999999999999</c:v>
                </c:pt>
                <c:pt idx="6863">
                  <c:v>1.654200000000003</c:v>
                </c:pt>
                <c:pt idx="6864">
                  <c:v>1.6833000000000027</c:v>
                </c:pt>
                <c:pt idx="6865">
                  <c:v>1.7603999999999971</c:v>
                </c:pt>
                <c:pt idx="6866">
                  <c:v>1.7854000000000028</c:v>
                </c:pt>
                <c:pt idx="6867">
                  <c:v>1.8479000000000028</c:v>
                </c:pt>
                <c:pt idx="6868">
                  <c:v>1.8729000000000013</c:v>
                </c:pt>
                <c:pt idx="6869">
                  <c:v>1.9583000000000013</c:v>
                </c:pt>
                <c:pt idx="6870">
                  <c:v>1.9125000000000014</c:v>
                </c:pt>
                <c:pt idx="6871">
                  <c:v>1.8562999999999974</c:v>
                </c:pt>
                <c:pt idx="6872">
                  <c:v>1.5103999999999971</c:v>
                </c:pt>
                <c:pt idx="6873">
                  <c:v>1.4500000000000028</c:v>
                </c:pt>
                <c:pt idx="6874">
                  <c:v>1.3999999999999986</c:v>
                </c:pt>
                <c:pt idx="6875">
                  <c:v>1.3770999999999987</c:v>
                </c:pt>
                <c:pt idx="6876">
                  <c:v>1.3646000000000029</c:v>
                </c:pt>
                <c:pt idx="6877">
                  <c:v>1.404200000000003</c:v>
                </c:pt>
                <c:pt idx="6878">
                  <c:v>1.5208000000000013</c:v>
                </c:pt>
                <c:pt idx="6879">
                  <c:v>1.6021000000000001</c:v>
                </c:pt>
                <c:pt idx="6880">
                  <c:v>1.5542000000000016</c:v>
                </c:pt>
                <c:pt idx="6881">
                  <c:v>1.5125000000000028</c:v>
                </c:pt>
                <c:pt idx="6882">
                  <c:v>1.4166999999999987</c:v>
                </c:pt>
                <c:pt idx="6883">
                  <c:v>1.3646000000000029</c:v>
                </c:pt>
                <c:pt idx="6884">
                  <c:v>1.2978999999999985</c:v>
                </c:pt>
                <c:pt idx="6885">
                  <c:v>1.3250000000000028</c:v>
                </c:pt>
                <c:pt idx="6886">
                  <c:v>1.3479000000000028</c:v>
                </c:pt>
                <c:pt idx="6887">
                  <c:v>1.4187999999999974</c:v>
                </c:pt>
                <c:pt idx="6888">
                  <c:v>1.2770999999999972</c:v>
                </c:pt>
                <c:pt idx="6889">
                  <c:v>1.279200000000003</c:v>
                </c:pt>
                <c:pt idx="6890">
                  <c:v>1.3292000000000002</c:v>
                </c:pt>
                <c:pt idx="6891">
                  <c:v>1.4874999999999972</c:v>
                </c:pt>
                <c:pt idx="6892">
                  <c:v>1.3186999999999998</c:v>
                </c:pt>
                <c:pt idx="6893">
                  <c:v>1.5375000000000014</c:v>
                </c:pt>
                <c:pt idx="6894">
                  <c:v>1.5874999999999986</c:v>
                </c:pt>
                <c:pt idx="6895">
                  <c:v>1.6000000000000014</c:v>
                </c:pt>
                <c:pt idx="6896">
                  <c:v>1.6707999999999998</c:v>
                </c:pt>
                <c:pt idx="6897">
                  <c:v>1.6854000000000013</c:v>
                </c:pt>
                <c:pt idx="6898">
                  <c:v>1.7042000000000002</c:v>
                </c:pt>
                <c:pt idx="6899">
                  <c:v>1.6957999999999984</c:v>
                </c:pt>
                <c:pt idx="6900">
                  <c:v>1.6749999999999972</c:v>
                </c:pt>
                <c:pt idx="6901">
                  <c:v>1.5938000000000017</c:v>
                </c:pt>
                <c:pt idx="6902">
                  <c:v>1.5686999999999998</c:v>
                </c:pt>
                <c:pt idx="6903">
                  <c:v>1.5041999999999973</c:v>
                </c:pt>
                <c:pt idx="6904">
                  <c:v>1.5354000000000028</c:v>
                </c:pt>
                <c:pt idx="6905">
                  <c:v>1.6813000000000002</c:v>
                </c:pt>
                <c:pt idx="6906">
                  <c:v>1.8853999999999971</c:v>
                </c:pt>
                <c:pt idx="6907">
                  <c:v>2.2312999999999974</c:v>
                </c:pt>
                <c:pt idx="6908">
                  <c:v>2.5645999999999987</c:v>
                </c:pt>
                <c:pt idx="6909">
                  <c:v>2.7582999999999984</c:v>
                </c:pt>
                <c:pt idx="6910">
                  <c:v>2.6520999999999972</c:v>
                </c:pt>
                <c:pt idx="6911">
                  <c:v>2.158299999999997</c:v>
                </c:pt>
                <c:pt idx="6912">
                  <c:v>1.7374999999999972</c:v>
                </c:pt>
                <c:pt idx="6913">
                  <c:v>1.5187000000000026</c:v>
                </c:pt>
                <c:pt idx="6914">
                  <c:v>1.3500000000000014</c:v>
                </c:pt>
                <c:pt idx="6915">
                  <c:v>1.3832999999999984</c:v>
                </c:pt>
                <c:pt idx="6916">
                  <c:v>1.2916999999999987</c:v>
                </c:pt>
                <c:pt idx="6917">
                  <c:v>1.2854000000000028</c:v>
                </c:pt>
                <c:pt idx="6918">
                  <c:v>1.3271000000000015</c:v>
                </c:pt>
                <c:pt idx="6919">
                  <c:v>1.4583000000000013</c:v>
                </c:pt>
                <c:pt idx="6920">
                  <c:v>1.5020999999999987</c:v>
                </c:pt>
                <c:pt idx="6921">
                  <c:v>1.6353999999999971</c:v>
                </c:pt>
                <c:pt idx="6922">
                  <c:v>1.7332999999999998</c:v>
                </c:pt>
                <c:pt idx="6923">
                  <c:v>1.8624999999999972</c:v>
                </c:pt>
                <c:pt idx="6924">
                  <c:v>1.9146000000000001</c:v>
                </c:pt>
                <c:pt idx="6925">
                  <c:v>1.6854000000000013</c:v>
                </c:pt>
                <c:pt idx="6926">
                  <c:v>1.6021000000000001</c:v>
                </c:pt>
                <c:pt idx="6927">
                  <c:v>1.5167000000000002</c:v>
                </c:pt>
                <c:pt idx="6928">
                  <c:v>1.3582999999999998</c:v>
                </c:pt>
                <c:pt idx="6929">
                  <c:v>1.2770999999999972</c:v>
                </c:pt>
                <c:pt idx="6930">
                  <c:v>1.1103999999999985</c:v>
                </c:pt>
                <c:pt idx="6931">
                  <c:v>1.1229000000000013</c:v>
                </c:pt>
                <c:pt idx="6932">
                  <c:v>1.2479000000000013</c:v>
                </c:pt>
                <c:pt idx="6933">
                  <c:v>1.3353999999999999</c:v>
                </c:pt>
                <c:pt idx="6934">
                  <c:v>1.220799999999997</c:v>
                </c:pt>
                <c:pt idx="6935">
                  <c:v>1.2229000000000028</c:v>
                </c:pt>
                <c:pt idx="6936">
                  <c:v>2.466700000000003</c:v>
                </c:pt>
                <c:pt idx="6937">
                  <c:v>2.4395999999999987</c:v>
                </c:pt>
                <c:pt idx="6938">
                  <c:v>2.4292000000000016</c:v>
                </c:pt>
                <c:pt idx="6939">
                  <c:v>1.0979000000000028</c:v>
                </c:pt>
                <c:pt idx="6940">
                  <c:v>1.0938000000000017</c:v>
                </c:pt>
                <c:pt idx="6941">
                  <c:v>1.0354000000000028</c:v>
                </c:pt>
                <c:pt idx="6942">
                  <c:v>1.0103999999999971</c:v>
                </c:pt>
                <c:pt idx="6943">
                  <c:v>1.0542000000000016</c:v>
                </c:pt>
                <c:pt idx="6944">
                  <c:v>1.3541999999999987</c:v>
                </c:pt>
                <c:pt idx="6945">
                  <c:v>1.345799999999997</c:v>
                </c:pt>
                <c:pt idx="6946">
                  <c:v>1.3811999999999998</c:v>
                </c:pt>
                <c:pt idx="6947">
                  <c:v>1.3999999999999986</c:v>
                </c:pt>
                <c:pt idx="6948">
                  <c:v>1.2813000000000017</c:v>
                </c:pt>
                <c:pt idx="6949">
                  <c:v>1.2332999999999998</c:v>
                </c:pt>
                <c:pt idx="6950">
                  <c:v>1.1707999999999998</c:v>
                </c:pt>
                <c:pt idx="6951">
                  <c:v>1.2250000000000014</c:v>
                </c:pt>
                <c:pt idx="6952">
                  <c:v>1.0853999999999999</c:v>
                </c:pt>
                <c:pt idx="6953">
                  <c:v>1.2374999999999972</c:v>
                </c:pt>
                <c:pt idx="6954">
                  <c:v>1.2728999999999999</c:v>
                </c:pt>
                <c:pt idx="6955">
                  <c:v>1.2999999999999972</c:v>
                </c:pt>
                <c:pt idx="6956">
                  <c:v>1.2813000000000017</c:v>
                </c:pt>
                <c:pt idx="6957">
                  <c:v>1.2937999999999974</c:v>
                </c:pt>
                <c:pt idx="6958">
                  <c:v>1.3937000000000026</c:v>
                </c:pt>
                <c:pt idx="6959">
                  <c:v>1.3166999999999973</c:v>
                </c:pt>
                <c:pt idx="6960">
                  <c:v>1.3083000000000027</c:v>
                </c:pt>
                <c:pt idx="6961">
                  <c:v>1.2229000000000028</c:v>
                </c:pt>
                <c:pt idx="6962">
                  <c:v>1.0375000000000014</c:v>
                </c:pt>
                <c:pt idx="6963">
                  <c:v>1.0499999999999972</c:v>
                </c:pt>
                <c:pt idx="6964">
                  <c:v>1.0521000000000029</c:v>
                </c:pt>
                <c:pt idx="6965">
                  <c:v>1.1749999999999972</c:v>
                </c:pt>
                <c:pt idx="6966">
                  <c:v>1.2188000000000017</c:v>
                </c:pt>
                <c:pt idx="6967">
                  <c:v>1.1728999999999985</c:v>
                </c:pt>
                <c:pt idx="6968">
                  <c:v>1.2875000000000014</c:v>
                </c:pt>
                <c:pt idx="6969">
                  <c:v>1.2332999999999998</c:v>
                </c:pt>
                <c:pt idx="6970">
                  <c:v>1.2062000000000026</c:v>
                </c:pt>
                <c:pt idx="6971">
                  <c:v>1.2145999999999972</c:v>
                </c:pt>
                <c:pt idx="6972">
                  <c:v>1.1604000000000028</c:v>
                </c:pt>
                <c:pt idx="6973">
                  <c:v>1.0625</c:v>
                </c:pt>
                <c:pt idx="6974">
                  <c:v>1.0437999999999974</c:v>
                </c:pt>
                <c:pt idx="6975">
                  <c:v>1.1103999999999985</c:v>
                </c:pt>
                <c:pt idx="6976">
                  <c:v>1.2332999999999998</c:v>
                </c:pt>
                <c:pt idx="6977">
                  <c:v>1.2813000000000017</c:v>
                </c:pt>
                <c:pt idx="6978">
                  <c:v>1.5750000000000028</c:v>
                </c:pt>
                <c:pt idx="6979">
                  <c:v>1.7417000000000016</c:v>
                </c:pt>
                <c:pt idx="6980">
                  <c:v>1.8917000000000002</c:v>
                </c:pt>
                <c:pt idx="6981">
                  <c:v>2.4187999999999974</c:v>
                </c:pt>
                <c:pt idx="6982">
                  <c:v>2.6000000000000014</c:v>
                </c:pt>
                <c:pt idx="6983">
                  <c:v>2.6353999999999971</c:v>
                </c:pt>
                <c:pt idx="6984">
                  <c:v>2.5313000000000017</c:v>
                </c:pt>
                <c:pt idx="6985">
                  <c:v>2.1311999999999998</c:v>
                </c:pt>
                <c:pt idx="6986">
                  <c:v>2.0167000000000002</c:v>
                </c:pt>
                <c:pt idx="6987">
                  <c:v>1.9896000000000029</c:v>
                </c:pt>
                <c:pt idx="6988">
                  <c:v>1.9624999999999986</c:v>
                </c:pt>
                <c:pt idx="6989">
                  <c:v>1.9146000000000001</c:v>
                </c:pt>
                <c:pt idx="6990">
                  <c:v>1.8562999999999974</c:v>
                </c:pt>
                <c:pt idx="6991">
                  <c:v>1.6728999999999985</c:v>
                </c:pt>
                <c:pt idx="6992">
                  <c:v>1.408299999999997</c:v>
                </c:pt>
                <c:pt idx="6993">
                  <c:v>1.3646000000000029</c:v>
                </c:pt>
                <c:pt idx="6994">
                  <c:v>1.2687000000000026</c:v>
                </c:pt>
                <c:pt idx="6995">
                  <c:v>1.1707999999999998</c:v>
                </c:pt>
                <c:pt idx="6996">
                  <c:v>1.2417000000000016</c:v>
                </c:pt>
                <c:pt idx="6997">
                  <c:v>1.2062000000000026</c:v>
                </c:pt>
                <c:pt idx="6998">
                  <c:v>1.1916999999999973</c:v>
                </c:pt>
                <c:pt idx="6999">
                  <c:v>1.2582999999999984</c:v>
                </c:pt>
                <c:pt idx="7000">
                  <c:v>1.3271000000000015</c:v>
                </c:pt>
                <c:pt idx="7001">
                  <c:v>1.4645999999999972</c:v>
                </c:pt>
                <c:pt idx="7002">
                  <c:v>1.7438000000000002</c:v>
                </c:pt>
                <c:pt idx="7003">
                  <c:v>1.7749999999999986</c:v>
                </c:pt>
                <c:pt idx="7004">
                  <c:v>2</c:v>
                </c:pt>
                <c:pt idx="7005">
                  <c:v>2.2937999999999974</c:v>
                </c:pt>
                <c:pt idx="7006">
                  <c:v>2.5478999999999985</c:v>
                </c:pt>
                <c:pt idx="7007">
                  <c:v>2.5270999999999972</c:v>
                </c:pt>
                <c:pt idx="7008">
                  <c:v>2.529200000000003</c:v>
                </c:pt>
                <c:pt idx="7009">
                  <c:v>2.4249999999999972</c:v>
                </c:pt>
                <c:pt idx="7010">
                  <c:v>2.1458000000000013</c:v>
                </c:pt>
                <c:pt idx="7011">
                  <c:v>2.0146000000000015</c:v>
                </c:pt>
                <c:pt idx="7012">
                  <c:v>1.7875000000000014</c:v>
                </c:pt>
                <c:pt idx="7013">
                  <c:v>1.6563000000000017</c:v>
                </c:pt>
                <c:pt idx="7014">
                  <c:v>1.4125000000000014</c:v>
                </c:pt>
                <c:pt idx="7015">
                  <c:v>1.4228999999999985</c:v>
                </c:pt>
                <c:pt idx="7016">
                  <c:v>1.2770999999999972</c:v>
                </c:pt>
                <c:pt idx="7017">
                  <c:v>1.3125</c:v>
                </c:pt>
                <c:pt idx="7018">
                  <c:v>1.5103999999999971</c:v>
                </c:pt>
                <c:pt idx="7019">
                  <c:v>1.6188000000000002</c:v>
                </c:pt>
                <c:pt idx="7020">
                  <c:v>1.7541999999999973</c:v>
                </c:pt>
                <c:pt idx="7021">
                  <c:v>1.841700000000003</c:v>
                </c:pt>
                <c:pt idx="7022">
                  <c:v>1.9271000000000029</c:v>
                </c:pt>
                <c:pt idx="7023">
                  <c:v>2.0146000000000015</c:v>
                </c:pt>
                <c:pt idx="7024">
                  <c:v>2.1478999999999999</c:v>
                </c:pt>
                <c:pt idx="7025">
                  <c:v>2.5416999999999987</c:v>
                </c:pt>
                <c:pt idx="7026">
                  <c:v>3.0645999999999987</c:v>
                </c:pt>
                <c:pt idx="7027">
                  <c:v>3.279200000000003</c:v>
                </c:pt>
                <c:pt idx="7028">
                  <c:v>3.3479000000000028</c:v>
                </c:pt>
                <c:pt idx="7029">
                  <c:v>3.2667000000000002</c:v>
                </c:pt>
                <c:pt idx="7030">
                  <c:v>2.9249999999999972</c:v>
                </c:pt>
                <c:pt idx="7031">
                  <c:v>2.3562999999999974</c:v>
                </c:pt>
                <c:pt idx="7032">
                  <c:v>1.8917000000000002</c:v>
                </c:pt>
                <c:pt idx="7033">
                  <c:v>1.8271000000000015</c:v>
                </c:pt>
                <c:pt idx="7034">
                  <c:v>1.8166999999999973</c:v>
                </c:pt>
                <c:pt idx="7035">
                  <c:v>1.7042000000000002</c:v>
                </c:pt>
                <c:pt idx="7036">
                  <c:v>1.5853999999999999</c:v>
                </c:pt>
                <c:pt idx="7037">
                  <c:v>1.6666999999999987</c:v>
                </c:pt>
                <c:pt idx="7038">
                  <c:v>1.6792000000000016</c:v>
                </c:pt>
                <c:pt idx="7039">
                  <c:v>1.7124999999999986</c:v>
                </c:pt>
                <c:pt idx="7040">
                  <c:v>1.7188000000000017</c:v>
                </c:pt>
                <c:pt idx="7041">
                  <c:v>1.8791999999999973</c:v>
                </c:pt>
                <c:pt idx="7042">
                  <c:v>1.9917000000000016</c:v>
                </c:pt>
                <c:pt idx="7043">
                  <c:v>2.0728999999999971</c:v>
                </c:pt>
                <c:pt idx="7044">
                  <c:v>2.0437999999999974</c:v>
                </c:pt>
                <c:pt idx="7045">
                  <c:v>2.0228999999999999</c:v>
                </c:pt>
                <c:pt idx="7046">
                  <c:v>1.9333000000000027</c:v>
                </c:pt>
                <c:pt idx="7047">
                  <c:v>1.779200000000003</c:v>
                </c:pt>
                <c:pt idx="7048">
                  <c:v>1.5478999999999985</c:v>
                </c:pt>
                <c:pt idx="7049">
                  <c:v>1.4457999999999984</c:v>
                </c:pt>
                <c:pt idx="7050">
                  <c:v>1.4542000000000002</c:v>
                </c:pt>
                <c:pt idx="7051">
                  <c:v>1.4104000000000028</c:v>
                </c:pt>
                <c:pt idx="7052">
                  <c:v>1.4228999999999985</c:v>
                </c:pt>
                <c:pt idx="7053">
                  <c:v>1.5457999999999998</c:v>
                </c:pt>
                <c:pt idx="7054">
                  <c:v>1.5478999999999985</c:v>
                </c:pt>
                <c:pt idx="7055">
                  <c:v>1.5583000000000027</c:v>
                </c:pt>
                <c:pt idx="7056">
                  <c:v>1.6604000000000028</c:v>
                </c:pt>
                <c:pt idx="7057">
                  <c:v>1.654200000000003</c:v>
                </c:pt>
                <c:pt idx="7058">
                  <c:v>1.7582999999999984</c:v>
                </c:pt>
                <c:pt idx="7059">
                  <c:v>1.8688000000000002</c:v>
                </c:pt>
                <c:pt idx="7060">
                  <c:v>2.0228999999999999</c:v>
                </c:pt>
                <c:pt idx="7061">
                  <c:v>1.9645999999999972</c:v>
                </c:pt>
                <c:pt idx="7062">
                  <c:v>1.9521000000000015</c:v>
                </c:pt>
                <c:pt idx="7063">
                  <c:v>1.7250000000000014</c:v>
                </c:pt>
                <c:pt idx="7064">
                  <c:v>1.5750000000000028</c:v>
                </c:pt>
                <c:pt idx="7065">
                  <c:v>1.533299999999997</c:v>
                </c:pt>
                <c:pt idx="7066">
                  <c:v>1.5666999999999973</c:v>
                </c:pt>
                <c:pt idx="7067">
                  <c:v>1.6604000000000028</c:v>
                </c:pt>
                <c:pt idx="7068">
                  <c:v>1.7854000000000028</c:v>
                </c:pt>
                <c:pt idx="7069">
                  <c:v>1.7728999999999999</c:v>
                </c:pt>
                <c:pt idx="7070">
                  <c:v>1.7667000000000002</c:v>
                </c:pt>
                <c:pt idx="7071">
                  <c:v>1.8958000000000013</c:v>
                </c:pt>
                <c:pt idx="7072">
                  <c:v>1.8978999999999999</c:v>
                </c:pt>
                <c:pt idx="7073">
                  <c:v>2.5686999999999998</c:v>
                </c:pt>
                <c:pt idx="7074">
                  <c:v>2.6000000000000014</c:v>
                </c:pt>
                <c:pt idx="7075">
                  <c:v>2.6124999999999972</c:v>
                </c:pt>
                <c:pt idx="7076">
                  <c:v>1.8125</c:v>
                </c:pt>
                <c:pt idx="7077">
                  <c:v>1.9457999999999984</c:v>
                </c:pt>
                <c:pt idx="7078">
                  <c:v>2.1478999999999999</c:v>
                </c:pt>
                <c:pt idx="7079">
                  <c:v>2.2396000000000029</c:v>
                </c:pt>
                <c:pt idx="7080">
                  <c:v>2.6188000000000002</c:v>
                </c:pt>
                <c:pt idx="7081">
                  <c:v>2.595799999999997</c:v>
                </c:pt>
                <c:pt idx="7082">
                  <c:v>2.533299999999997</c:v>
                </c:pt>
                <c:pt idx="7083">
                  <c:v>2.2603999999999971</c:v>
                </c:pt>
                <c:pt idx="7084">
                  <c:v>1.9958000000000027</c:v>
                </c:pt>
                <c:pt idx="7085">
                  <c:v>1.8353999999999999</c:v>
                </c:pt>
                <c:pt idx="7086">
                  <c:v>1.8541999999999987</c:v>
                </c:pt>
                <c:pt idx="7087">
                  <c:v>1.841700000000003</c:v>
                </c:pt>
                <c:pt idx="7088">
                  <c:v>1.7916999999999987</c:v>
                </c:pt>
                <c:pt idx="7089">
                  <c:v>1.5979000000000028</c:v>
                </c:pt>
                <c:pt idx="7090">
                  <c:v>1.5707999999999984</c:v>
                </c:pt>
                <c:pt idx="7091">
                  <c:v>1.3292000000000002</c:v>
                </c:pt>
                <c:pt idx="7092">
                  <c:v>1.2541999999999973</c:v>
                </c:pt>
                <c:pt idx="7093">
                  <c:v>1.1749999999999972</c:v>
                </c:pt>
                <c:pt idx="7094">
                  <c:v>1.2603999999999971</c:v>
                </c:pt>
                <c:pt idx="7095">
                  <c:v>1.4521000000000015</c:v>
                </c:pt>
                <c:pt idx="7096">
                  <c:v>1.3688000000000002</c:v>
                </c:pt>
                <c:pt idx="7097">
                  <c:v>1.4603999999999999</c:v>
                </c:pt>
                <c:pt idx="7098">
                  <c:v>1.3500000000000014</c:v>
                </c:pt>
                <c:pt idx="7099">
                  <c:v>1.2188000000000017</c:v>
                </c:pt>
                <c:pt idx="7100">
                  <c:v>1.1707999999999998</c:v>
                </c:pt>
                <c:pt idx="7101">
                  <c:v>1.2667000000000002</c:v>
                </c:pt>
                <c:pt idx="7102">
                  <c:v>1.2708000000000013</c:v>
                </c:pt>
                <c:pt idx="7103">
                  <c:v>1.4812999999999974</c:v>
                </c:pt>
                <c:pt idx="7104">
                  <c:v>1.4729000000000028</c:v>
                </c:pt>
                <c:pt idx="7105">
                  <c:v>1.5228999999999999</c:v>
                </c:pt>
                <c:pt idx="7106">
                  <c:v>1.6188000000000002</c:v>
                </c:pt>
                <c:pt idx="7107">
                  <c:v>1.5707999999999984</c:v>
                </c:pt>
                <c:pt idx="7108">
                  <c:v>1.5853999999999999</c:v>
                </c:pt>
                <c:pt idx="7109">
                  <c:v>1.6792000000000016</c:v>
                </c:pt>
                <c:pt idx="7110">
                  <c:v>1.6813000000000002</c:v>
                </c:pt>
                <c:pt idx="7111">
                  <c:v>1.5020999999999987</c:v>
                </c:pt>
                <c:pt idx="7112">
                  <c:v>1.3958000000000013</c:v>
                </c:pt>
                <c:pt idx="7113">
                  <c:v>1.3541999999999987</c:v>
                </c:pt>
                <c:pt idx="7114">
                  <c:v>1.2687000000000026</c:v>
                </c:pt>
                <c:pt idx="7115">
                  <c:v>1.1499999999999986</c:v>
                </c:pt>
                <c:pt idx="7116">
                  <c:v>1.0728999999999971</c:v>
                </c:pt>
                <c:pt idx="7117">
                  <c:v>0.95420000000000016</c:v>
                </c:pt>
                <c:pt idx="7118">
                  <c:v>0.97710000000000008</c:v>
                </c:pt>
                <c:pt idx="7119">
                  <c:v>1.0228999999999999</c:v>
                </c:pt>
                <c:pt idx="7120">
                  <c:v>1.0707999999999984</c:v>
                </c:pt>
                <c:pt idx="7121">
                  <c:v>1.1563000000000017</c:v>
                </c:pt>
                <c:pt idx="7122">
                  <c:v>1.3292000000000002</c:v>
                </c:pt>
                <c:pt idx="7123">
                  <c:v>1.3312000000000026</c:v>
                </c:pt>
                <c:pt idx="7124">
                  <c:v>1.3063000000000002</c:v>
                </c:pt>
                <c:pt idx="7125">
                  <c:v>2.1188000000000002</c:v>
                </c:pt>
                <c:pt idx="7126">
                  <c:v>1.9375</c:v>
                </c:pt>
                <c:pt idx="7127">
                  <c:v>1.8250000000000028</c:v>
                </c:pt>
                <c:pt idx="7128">
                  <c:v>0.9812999999999974</c:v>
                </c:pt>
                <c:pt idx="7129">
                  <c:v>0.9187999999999974</c:v>
                </c:pt>
                <c:pt idx="7130">
                  <c:v>1.1124999999999972</c:v>
                </c:pt>
                <c:pt idx="7131">
                  <c:v>1.1041999999999987</c:v>
                </c:pt>
                <c:pt idx="7132">
                  <c:v>1.1208000000000027</c:v>
                </c:pt>
                <c:pt idx="7133">
                  <c:v>1.1813000000000002</c:v>
                </c:pt>
                <c:pt idx="7134">
                  <c:v>1.1854000000000013</c:v>
                </c:pt>
                <c:pt idx="7135">
                  <c:v>1.1604000000000028</c:v>
                </c:pt>
                <c:pt idx="7136">
                  <c:v>1.3166999999999973</c:v>
                </c:pt>
                <c:pt idx="7137">
                  <c:v>1.4645999999999972</c:v>
                </c:pt>
                <c:pt idx="7138">
                  <c:v>1.5375000000000014</c:v>
                </c:pt>
                <c:pt idx="7139">
                  <c:v>1.6000000000000014</c:v>
                </c:pt>
                <c:pt idx="7140">
                  <c:v>1.7541999999999973</c:v>
                </c:pt>
                <c:pt idx="7141">
                  <c:v>1.7124999999999986</c:v>
                </c:pt>
                <c:pt idx="7142">
                  <c:v>1.5146000000000015</c:v>
                </c:pt>
                <c:pt idx="7143">
                  <c:v>1.470799999999997</c:v>
                </c:pt>
                <c:pt idx="7144">
                  <c:v>1.3271000000000015</c:v>
                </c:pt>
                <c:pt idx="7145">
                  <c:v>1.3438000000000017</c:v>
                </c:pt>
                <c:pt idx="7146">
                  <c:v>1.0478999999999985</c:v>
                </c:pt>
                <c:pt idx="7147">
                  <c:v>1.0686999999999998</c:v>
                </c:pt>
                <c:pt idx="7148">
                  <c:v>0.9853999999999985</c:v>
                </c:pt>
                <c:pt idx="7149">
                  <c:v>0.88119999999999976</c:v>
                </c:pt>
                <c:pt idx="7150">
                  <c:v>0.91040000000000276</c:v>
                </c:pt>
                <c:pt idx="7151">
                  <c:v>0.97500000000000142</c:v>
                </c:pt>
                <c:pt idx="7152">
                  <c:v>1.0167000000000002</c:v>
                </c:pt>
                <c:pt idx="7153">
                  <c:v>0.95830000000000126</c:v>
                </c:pt>
                <c:pt idx="7154">
                  <c:v>0.9228999999999985</c:v>
                </c:pt>
                <c:pt idx="7155">
                  <c:v>0.88539999999999708</c:v>
                </c:pt>
                <c:pt idx="7156">
                  <c:v>0.95830000000000126</c:v>
                </c:pt>
                <c:pt idx="7157">
                  <c:v>0.98960000000000292</c:v>
                </c:pt>
                <c:pt idx="7158">
                  <c:v>1.0521000000000029</c:v>
                </c:pt>
                <c:pt idx="7159">
                  <c:v>1.0645999999999987</c:v>
                </c:pt>
                <c:pt idx="7160">
                  <c:v>1.0082999999999984</c:v>
                </c:pt>
                <c:pt idx="7161">
                  <c:v>0.9521000000000015</c:v>
                </c:pt>
                <c:pt idx="7162">
                  <c:v>1.0604000000000013</c:v>
                </c:pt>
                <c:pt idx="7163">
                  <c:v>1.0521000000000029</c:v>
                </c:pt>
                <c:pt idx="7164">
                  <c:v>1.0499999999999972</c:v>
                </c:pt>
                <c:pt idx="7165">
                  <c:v>1.0563000000000002</c:v>
                </c:pt>
                <c:pt idx="7166">
                  <c:v>1.1311999999999998</c:v>
                </c:pt>
                <c:pt idx="7167">
                  <c:v>1.0645999999999987</c:v>
                </c:pt>
                <c:pt idx="7168">
                  <c:v>0.93959999999999866</c:v>
                </c:pt>
                <c:pt idx="7169">
                  <c:v>0.96459999999999724</c:v>
                </c:pt>
                <c:pt idx="7170">
                  <c:v>1.0208000000000013</c:v>
                </c:pt>
                <c:pt idx="7171">
                  <c:v>1.0228999999999999</c:v>
                </c:pt>
                <c:pt idx="7172">
                  <c:v>0.99580000000000268</c:v>
                </c:pt>
                <c:pt idx="7173">
                  <c:v>1.0354000000000028</c:v>
                </c:pt>
                <c:pt idx="7174">
                  <c:v>1.0563000000000002</c:v>
                </c:pt>
                <c:pt idx="7175">
                  <c:v>1.0208000000000013</c:v>
                </c:pt>
                <c:pt idx="7176">
                  <c:v>1.0478999999999985</c:v>
                </c:pt>
                <c:pt idx="7177">
                  <c:v>1.0313000000000017</c:v>
                </c:pt>
                <c:pt idx="7178">
                  <c:v>0.99580000000000268</c:v>
                </c:pt>
                <c:pt idx="7179">
                  <c:v>1.0396000000000001</c:v>
                </c:pt>
                <c:pt idx="7180">
                  <c:v>1.0812000000000026</c:v>
                </c:pt>
                <c:pt idx="7181">
                  <c:v>1.0686999999999998</c:v>
                </c:pt>
                <c:pt idx="7182">
                  <c:v>1.0979000000000028</c:v>
                </c:pt>
                <c:pt idx="7183">
                  <c:v>1.1520999999999972</c:v>
                </c:pt>
                <c:pt idx="7184">
                  <c:v>1.1041999999999987</c:v>
                </c:pt>
                <c:pt idx="7185">
                  <c:v>1.0853999999999999</c:v>
                </c:pt>
                <c:pt idx="7186">
                  <c:v>1.158299999999997</c:v>
                </c:pt>
                <c:pt idx="7187">
                  <c:v>1.2000000000000028</c:v>
                </c:pt>
                <c:pt idx="7188">
                  <c:v>1.2042000000000002</c:v>
                </c:pt>
                <c:pt idx="7189">
                  <c:v>1.2770999999999972</c:v>
                </c:pt>
                <c:pt idx="7190">
                  <c:v>1.3541999999999987</c:v>
                </c:pt>
                <c:pt idx="7191">
                  <c:v>1.3500000000000014</c:v>
                </c:pt>
                <c:pt idx="7192">
                  <c:v>1.3541999999999987</c:v>
                </c:pt>
                <c:pt idx="7193">
                  <c:v>1.1707999999999998</c:v>
                </c:pt>
                <c:pt idx="7194">
                  <c:v>1.0313000000000017</c:v>
                </c:pt>
                <c:pt idx="7195">
                  <c:v>1.0728999999999971</c:v>
                </c:pt>
                <c:pt idx="7196">
                  <c:v>1.0270999999999972</c:v>
                </c:pt>
                <c:pt idx="7197">
                  <c:v>1.0249999999999986</c:v>
                </c:pt>
                <c:pt idx="7198">
                  <c:v>1.1396000000000015</c:v>
                </c:pt>
                <c:pt idx="7199">
                  <c:v>1.2957999999999998</c:v>
                </c:pt>
                <c:pt idx="7200">
                  <c:v>1.2353999999999985</c:v>
                </c:pt>
                <c:pt idx="7201">
                  <c:v>1.3438000000000017</c:v>
                </c:pt>
                <c:pt idx="7202">
                  <c:v>1.345799999999997</c:v>
                </c:pt>
                <c:pt idx="7203">
                  <c:v>1.345799999999997</c:v>
                </c:pt>
                <c:pt idx="7204">
                  <c:v>1.3875000000000028</c:v>
                </c:pt>
                <c:pt idx="7205">
                  <c:v>1.5061999999999998</c:v>
                </c:pt>
                <c:pt idx="7206">
                  <c:v>1.6563000000000017</c:v>
                </c:pt>
                <c:pt idx="7207">
                  <c:v>1.8374999999999986</c:v>
                </c:pt>
                <c:pt idx="7208">
                  <c:v>1.9688000000000017</c:v>
                </c:pt>
                <c:pt idx="7209">
                  <c:v>1.9750000000000014</c:v>
                </c:pt>
                <c:pt idx="7210">
                  <c:v>1.9979000000000013</c:v>
                </c:pt>
                <c:pt idx="7211">
                  <c:v>1.6813000000000002</c:v>
                </c:pt>
                <c:pt idx="7212">
                  <c:v>1.6167000000000016</c:v>
                </c:pt>
                <c:pt idx="7213">
                  <c:v>1.5478999999999985</c:v>
                </c:pt>
                <c:pt idx="7214">
                  <c:v>1.5771000000000015</c:v>
                </c:pt>
                <c:pt idx="7215">
                  <c:v>1.6478999999999999</c:v>
                </c:pt>
                <c:pt idx="7216">
                  <c:v>1.6604000000000028</c:v>
                </c:pt>
                <c:pt idx="7217">
                  <c:v>1.6311999999999998</c:v>
                </c:pt>
                <c:pt idx="7218">
                  <c:v>1.4874999999999972</c:v>
                </c:pt>
                <c:pt idx="7219">
                  <c:v>1.3646000000000029</c:v>
                </c:pt>
                <c:pt idx="7220">
                  <c:v>1.2541999999999973</c:v>
                </c:pt>
                <c:pt idx="7221">
                  <c:v>1.2770999999999972</c:v>
                </c:pt>
                <c:pt idx="7222">
                  <c:v>1.3896000000000015</c:v>
                </c:pt>
                <c:pt idx="7223">
                  <c:v>1.6000000000000014</c:v>
                </c:pt>
                <c:pt idx="7224">
                  <c:v>1.6458000000000013</c:v>
                </c:pt>
                <c:pt idx="7225">
                  <c:v>1.7749999999999986</c:v>
                </c:pt>
                <c:pt idx="7226">
                  <c:v>1.783299999999997</c:v>
                </c:pt>
                <c:pt idx="7227">
                  <c:v>1.8271000000000015</c:v>
                </c:pt>
                <c:pt idx="7228">
                  <c:v>1.8042000000000016</c:v>
                </c:pt>
                <c:pt idx="7229">
                  <c:v>1.8999999999999986</c:v>
                </c:pt>
                <c:pt idx="7230">
                  <c:v>1.9020999999999972</c:v>
                </c:pt>
                <c:pt idx="7231">
                  <c:v>1.9812999999999974</c:v>
                </c:pt>
                <c:pt idx="7232">
                  <c:v>2.1062999999999974</c:v>
                </c:pt>
                <c:pt idx="7233">
                  <c:v>2.1021000000000001</c:v>
                </c:pt>
                <c:pt idx="7234">
                  <c:v>2.1000000000000014</c:v>
                </c:pt>
                <c:pt idx="7235">
                  <c:v>2.0375000000000014</c:v>
                </c:pt>
                <c:pt idx="7236">
                  <c:v>2.0728999999999971</c:v>
                </c:pt>
                <c:pt idx="7237">
                  <c:v>1.8958000000000013</c:v>
                </c:pt>
                <c:pt idx="7238">
                  <c:v>1.8958000000000013</c:v>
                </c:pt>
                <c:pt idx="7239">
                  <c:v>1.9478999999999971</c:v>
                </c:pt>
                <c:pt idx="7240">
                  <c:v>2.0375000000000014</c:v>
                </c:pt>
                <c:pt idx="7241">
                  <c:v>2.2353999999999985</c:v>
                </c:pt>
                <c:pt idx="7242">
                  <c:v>2.4125000000000014</c:v>
                </c:pt>
                <c:pt idx="7243">
                  <c:v>2.375</c:v>
                </c:pt>
                <c:pt idx="7244">
                  <c:v>2.4104000000000028</c:v>
                </c:pt>
                <c:pt idx="7245">
                  <c:v>2.3811999999999998</c:v>
                </c:pt>
                <c:pt idx="7246">
                  <c:v>2.1895999999999987</c:v>
                </c:pt>
                <c:pt idx="7247">
                  <c:v>2.1375000000000028</c:v>
                </c:pt>
                <c:pt idx="7248">
                  <c:v>2.1375000000000028</c:v>
                </c:pt>
                <c:pt idx="7249">
                  <c:v>2.1499999999999986</c:v>
                </c:pt>
                <c:pt idx="7250">
                  <c:v>2.1417000000000002</c:v>
                </c:pt>
                <c:pt idx="7251">
                  <c:v>2.1311999999999998</c:v>
                </c:pt>
                <c:pt idx="7252">
                  <c:v>2.3063000000000002</c:v>
                </c:pt>
                <c:pt idx="7253">
                  <c:v>2.3646000000000029</c:v>
                </c:pt>
                <c:pt idx="7254">
                  <c:v>2.3978999999999999</c:v>
                </c:pt>
                <c:pt idx="7255">
                  <c:v>2.3958000000000013</c:v>
                </c:pt>
                <c:pt idx="7256">
                  <c:v>2.7000000000000028</c:v>
                </c:pt>
                <c:pt idx="7257">
                  <c:v>2.7667000000000002</c:v>
                </c:pt>
                <c:pt idx="7258">
                  <c:v>2.6792000000000016</c:v>
                </c:pt>
                <c:pt idx="7259">
                  <c:v>2.7646000000000015</c:v>
                </c:pt>
                <c:pt idx="7260">
                  <c:v>2.7479000000000013</c:v>
                </c:pt>
                <c:pt idx="7261">
                  <c:v>2.6666999999999987</c:v>
                </c:pt>
                <c:pt idx="7262">
                  <c:v>2.6062999999999974</c:v>
                </c:pt>
                <c:pt idx="7263">
                  <c:v>2.4354000000000013</c:v>
                </c:pt>
                <c:pt idx="7264">
                  <c:v>2.3186999999999998</c:v>
                </c:pt>
                <c:pt idx="7265">
                  <c:v>2.1021000000000001</c:v>
                </c:pt>
                <c:pt idx="7266">
                  <c:v>2.029200000000003</c:v>
                </c:pt>
                <c:pt idx="7267">
                  <c:v>1.9207999999999998</c:v>
                </c:pt>
                <c:pt idx="7268">
                  <c:v>2.0228999999999999</c:v>
                </c:pt>
                <c:pt idx="7269">
                  <c:v>2.2021000000000015</c:v>
                </c:pt>
                <c:pt idx="7270">
                  <c:v>2.2479000000000013</c:v>
                </c:pt>
                <c:pt idx="7271">
                  <c:v>2.25</c:v>
                </c:pt>
                <c:pt idx="7272">
                  <c:v>2.2770999999999972</c:v>
                </c:pt>
                <c:pt idx="7273">
                  <c:v>2.2582999999999984</c:v>
                </c:pt>
                <c:pt idx="7274">
                  <c:v>2.2957999999999998</c:v>
                </c:pt>
                <c:pt idx="7275">
                  <c:v>2.345799999999997</c:v>
                </c:pt>
                <c:pt idx="7276">
                  <c:v>2.3395999999999972</c:v>
                </c:pt>
                <c:pt idx="7277">
                  <c:v>2.470799999999997</c:v>
                </c:pt>
                <c:pt idx="7278">
                  <c:v>2.4562000000000026</c:v>
                </c:pt>
                <c:pt idx="7279">
                  <c:v>2.470799999999997</c:v>
                </c:pt>
                <c:pt idx="7280">
                  <c:v>2.5979000000000028</c:v>
                </c:pt>
                <c:pt idx="7281">
                  <c:v>2.5270999999999972</c:v>
                </c:pt>
                <c:pt idx="7282">
                  <c:v>2.3875000000000028</c:v>
                </c:pt>
                <c:pt idx="7283">
                  <c:v>2.5249999999999986</c:v>
                </c:pt>
                <c:pt idx="7284">
                  <c:v>2.6062999999999974</c:v>
                </c:pt>
                <c:pt idx="7285">
                  <c:v>2.5167000000000002</c:v>
                </c:pt>
                <c:pt idx="7286">
                  <c:v>2.5792000000000002</c:v>
                </c:pt>
                <c:pt idx="7287">
                  <c:v>2.6167000000000016</c:v>
                </c:pt>
                <c:pt idx="7288">
                  <c:v>2.6124999999999972</c:v>
                </c:pt>
                <c:pt idx="7289">
                  <c:v>2.4832999999999998</c:v>
                </c:pt>
                <c:pt idx="7290">
                  <c:v>2.4874999999999972</c:v>
                </c:pt>
                <c:pt idx="7291">
                  <c:v>2.4166999999999987</c:v>
                </c:pt>
                <c:pt idx="7292">
                  <c:v>2.2813000000000017</c:v>
                </c:pt>
                <c:pt idx="7293">
                  <c:v>2.1311999999999998</c:v>
                </c:pt>
                <c:pt idx="7294">
                  <c:v>2.0874999999999986</c:v>
                </c:pt>
                <c:pt idx="7295">
                  <c:v>2.1646000000000001</c:v>
                </c:pt>
                <c:pt idx="7296">
                  <c:v>2.2000000000000028</c:v>
                </c:pt>
                <c:pt idx="7297">
                  <c:v>2.3125</c:v>
                </c:pt>
                <c:pt idx="7298">
                  <c:v>2.5</c:v>
                </c:pt>
                <c:pt idx="7299">
                  <c:v>2.4938000000000002</c:v>
                </c:pt>
                <c:pt idx="7300">
                  <c:v>2.5874999999999986</c:v>
                </c:pt>
                <c:pt idx="7301">
                  <c:v>2.6854000000000013</c:v>
                </c:pt>
                <c:pt idx="7302">
                  <c:v>2.7541999999999973</c:v>
                </c:pt>
                <c:pt idx="7303">
                  <c:v>2.8104000000000013</c:v>
                </c:pt>
                <c:pt idx="7304">
                  <c:v>2.8875000000000028</c:v>
                </c:pt>
                <c:pt idx="7305">
                  <c:v>2.7124999999999986</c:v>
                </c:pt>
                <c:pt idx="7306">
                  <c:v>2.4917000000000016</c:v>
                </c:pt>
                <c:pt idx="7307">
                  <c:v>2.3166999999999973</c:v>
                </c:pt>
                <c:pt idx="7308">
                  <c:v>2.1332999999999984</c:v>
                </c:pt>
                <c:pt idx="7309">
                  <c:v>2.0228999999999999</c:v>
                </c:pt>
                <c:pt idx="7310">
                  <c:v>1.9729000000000028</c:v>
                </c:pt>
                <c:pt idx="7311">
                  <c:v>1.9771000000000001</c:v>
                </c:pt>
                <c:pt idx="7312">
                  <c:v>1.9063000000000017</c:v>
                </c:pt>
                <c:pt idx="7313">
                  <c:v>1.8978999999999999</c:v>
                </c:pt>
                <c:pt idx="7314">
                  <c:v>1.9063000000000017</c:v>
                </c:pt>
                <c:pt idx="7315">
                  <c:v>1.841700000000003</c:v>
                </c:pt>
                <c:pt idx="7316">
                  <c:v>1.8186999999999998</c:v>
                </c:pt>
                <c:pt idx="7317">
                  <c:v>1.7646000000000015</c:v>
                </c:pt>
                <c:pt idx="7318">
                  <c:v>1.8063000000000002</c:v>
                </c:pt>
                <c:pt idx="7319">
                  <c:v>1.8312000000000026</c:v>
                </c:pt>
                <c:pt idx="7320">
                  <c:v>1.8917000000000002</c:v>
                </c:pt>
                <c:pt idx="7321">
                  <c:v>2.1103999999999985</c:v>
                </c:pt>
                <c:pt idx="7322">
                  <c:v>2.2417000000000016</c:v>
                </c:pt>
                <c:pt idx="7323">
                  <c:v>2.4457999999999984</c:v>
                </c:pt>
                <c:pt idx="7324">
                  <c:v>2.4750000000000014</c:v>
                </c:pt>
                <c:pt idx="7325">
                  <c:v>2.4979000000000013</c:v>
                </c:pt>
                <c:pt idx="7326">
                  <c:v>2.7021000000000015</c:v>
                </c:pt>
                <c:pt idx="7327">
                  <c:v>2.8875000000000028</c:v>
                </c:pt>
                <c:pt idx="7328">
                  <c:v>2.8832999999999984</c:v>
                </c:pt>
                <c:pt idx="7329">
                  <c:v>2.9521000000000015</c:v>
                </c:pt>
                <c:pt idx="7330">
                  <c:v>2.8312000000000026</c:v>
                </c:pt>
                <c:pt idx="7331">
                  <c:v>2.3875000000000028</c:v>
                </c:pt>
                <c:pt idx="7332">
                  <c:v>1.7916999999999987</c:v>
                </c:pt>
                <c:pt idx="7333">
                  <c:v>1.5645999999999987</c:v>
                </c:pt>
                <c:pt idx="7334">
                  <c:v>1.4938000000000002</c:v>
                </c:pt>
                <c:pt idx="7335">
                  <c:v>1.3624999999999972</c:v>
                </c:pt>
                <c:pt idx="7336">
                  <c:v>1.3811999999999998</c:v>
                </c:pt>
                <c:pt idx="7337">
                  <c:v>1.3271000000000015</c:v>
                </c:pt>
                <c:pt idx="7338">
                  <c:v>1.3708000000000027</c:v>
                </c:pt>
                <c:pt idx="7339">
                  <c:v>1.3353999999999999</c:v>
                </c:pt>
                <c:pt idx="7340">
                  <c:v>1.3021000000000029</c:v>
                </c:pt>
                <c:pt idx="7341">
                  <c:v>1.2145999999999972</c:v>
                </c:pt>
                <c:pt idx="7342">
                  <c:v>1.2042000000000002</c:v>
                </c:pt>
                <c:pt idx="7343">
                  <c:v>1.2188000000000017</c:v>
                </c:pt>
                <c:pt idx="7344">
                  <c:v>1.25</c:v>
                </c:pt>
                <c:pt idx="7345">
                  <c:v>1.1895999999999987</c:v>
                </c:pt>
                <c:pt idx="7346">
                  <c:v>1.2813000000000017</c:v>
                </c:pt>
                <c:pt idx="7347">
                  <c:v>1.3271000000000015</c:v>
                </c:pt>
                <c:pt idx="7348">
                  <c:v>1.4249999999999972</c:v>
                </c:pt>
                <c:pt idx="7349">
                  <c:v>1.2749999999999986</c:v>
                </c:pt>
                <c:pt idx="7350">
                  <c:v>1.283299999999997</c:v>
                </c:pt>
                <c:pt idx="7351">
                  <c:v>1.216700000000003</c:v>
                </c:pt>
                <c:pt idx="7352">
                  <c:v>1.1499999999999986</c:v>
                </c:pt>
                <c:pt idx="7353">
                  <c:v>1.2271000000000001</c:v>
                </c:pt>
                <c:pt idx="7354">
                  <c:v>1.2813000000000017</c:v>
                </c:pt>
                <c:pt idx="7355">
                  <c:v>1.1478999999999999</c:v>
                </c:pt>
                <c:pt idx="7356">
                  <c:v>1.2603999999999971</c:v>
                </c:pt>
                <c:pt idx="7357">
                  <c:v>1.2561999999999998</c:v>
                </c:pt>
                <c:pt idx="7358">
                  <c:v>1.1625000000000014</c:v>
                </c:pt>
                <c:pt idx="7359">
                  <c:v>1.1792000000000016</c:v>
                </c:pt>
                <c:pt idx="7360">
                  <c:v>1.2957999999999998</c:v>
                </c:pt>
                <c:pt idx="7361">
                  <c:v>1.3624999999999972</c:v>
                </c:pt>
                <c:pt idx="7362">
                  <c:v>1.3937000000000026</c:v>
                </c:pt>
                <c:pt idx="7363">
                  <c:v>1.408299999999997</c:v>
                </c:pt>
                <c:pt idx="7364">
                  <c:v>1.4729000000000028</c:v>
                </c:pt>
                <c:pt idx="7365">
                  <c:v>1.6604000000000028</c:v>
                </c:pt>
                <c:pt idx="7366">
                  <c:v>1.6646000000000001</c:v>
                </c:pt>
                <c:pt idx="7367">
                  <c:v>1.6417000000000002</c:v>
                </c:pt>
                <c:pt idx="7368">
                  <c:v>1.5625</c:v>
                </c:pt>
                <c:pt idx="7369">
                  <c:v>1.3562999999999974</c:v>
                </c:pt>
                <c:pt idx="7370">
                  <c:v>1.1311999999999998</c:v>
                </c:pt>
                <c:pt idx="7371">
                  <c:v>1.0666999999999973</c:v>
                </c:pt>
                <c:pt idx="7372">
                  <c:v>0.8125</c:v>
                </c:pt>
                <c:pt idx="7373">
                  <c:v>0.78540000000000276</c:v>
                </c:pt>
                <c:pt idx="7374">
                  <c:v>0.75209999999999866</c:v>
                </c:pt>
                <c:pt idx="7375">
                  <c:v>0.80420000000000158</c:v>
                </c:pt>
                <c:pt idx="7376">
                  <c:v>0.81669999999999732</c:v>
                </c:pt>
                <c:pt idx="7377">
                  <c:v>0.908299999999997</c:v>
                </c:pt>
                <c:pt idx="7378">
                  <c:v>1.0187000000000026</c:v>
                </c:pt>
                <c:pt idx="7379">
                  <c:v>1.0167000000000002</c:v>
                </c:pt>
                <c:pt idx="7380">
                  <c:v>1.1375000000000028</c:v>
                </c:pt>
                <c:pt idx="7381">
                  <c:v>1.6458000000000013</c:v>
                </c:pt>
                <c:pt idx="7382">
                  <c:v>1.1707999999999998</c:v>
                </c:pt>
                <c:pt idx="7383">
                  <c:v>1.1375000000000028</c:v>
                </c:pt>
                <c:pt idx="7384">
                  <c:v>1.0833000000000013</c:v>
                </c:pt>
                <c:pt idx="7385">
                  <c:v>0.95000000000000284</c:v>
                </c:pt>
                <c:pt idx="7386">
                  <c:v>0.8937000000000026</c:v>
                </c:pt>
                <c:pt idx="7387">
                  <c:v>0.96459999999999724</c:v>
                </c:pt>
                <c:pt idx="7388">
                  <c:v>0.87709999999999866</c:v>
                </c:pt>
                <c:pt idx="7389">
                  <c:v>0.8896000000000015</c:v>
                </c:pt>
                <c:pt idx="7390">
                  <c:v>0.94789999999999708</c:v>
                </c:pt>
                <c:pt idx="7391">
                  <c:v>0.875</c:v>
                </c:pt>
                <c:pt idx="7392">
                  <c:v>0.80830000000000268</c:v>
                </c:pt>
                <c:pt idx="7393">
                  <c:v>0.83539999999999992</c:v>
                </c:pt>
                <c:pt idx="7394">
                  <c:v>0.96459999999999724</c:v>
                </c:pt>
                <c:pt idx="7395">
                  <c:v>0.9853999999999985</c:v>
                </c:pt>
                <c:pt idx="7396">
                  <c:v>0.94369999999999976</c:v>
                </c:pt>
                <c:pt idx="7397">
                  <c:v>1.0082999999999984</c:v>
                </c:pt>
                <c:pt idx="7398">
                  <c:v>0.92499999999999716</c:v>
                </c:pt>
                <c:pt idx="7399">
                  <c:v>1.091700000000003</c:v>
                </c:pt>
                <c:pt idx="7400">
                  <c:v>1.0666999999999973</c:v>
                </c:pt>
                <c:pt idx="7401">
                  <c:v>1.1854000000000013</c:v>
                </c:pt>
                <c:pt idx="7402">
                  <c:v>1.1229000000000013</c:v>
                </c:pt>
                <c:pt idx="7403">
                  <c:v>1.1875</c:v>
                </c:pt>
                <c:pt idx="7404">
                  <c:v>1.0938000000000017</c:v>
                </c:pt>
                <c:pt idx="7405">
                  <c:v>1.1103999999999985</c:v>
                </c:pt>
                <c:pt idx="7406">
                  <c:v>1.1146000000000029</c:v>
                </c:pt>
                <c:pt idx="7407">
                  <c:v>1.0874999999999986</c:v>
                </c:pt>
                <c:pt idx="7408">
                  <c:v>1.0771000000000015</c:v>
                </c:pt>
                <c:pt idx="7409">
                  <c:v>1.1000000000000014</c:v>
                </c:pt>
                <c:pt idx="7410">
                  <c:v>1.1103999999999985</c:v>
                </c:pt>
                <c:pt idx="7411">
                  <c:v>1.1082999999999998</c:v>
                </c:pt>
                <c:pt idx="7412">
                  <c:v>1.0354000000000028</c:v>
                </c:pt>
                <c:pt idx="7413">
                  <c:v>1.0771000000000015</c:v>
                </c:pt>
                <c:pt idx="7414">
                  <c:v>1.0750000000000028</c:v>
                </c:pt>
                <c:pt idx="7415">
                  <c:v>1.0666999999999973</c:v>
                </c:pt>
                <c:pt idx="7416">
                  <c:v>1.0167000000000002</c:v>
                </c:pt>
                <c:pt idx="7417">
                  <c:v>1.0396000000000001</c:v>
                </c:pt>
                <c:pt idx="7418">
                  <c:v>1.0313000000000017</c:v>
                </c:pt>
                <c:pt idx="7419">
                  <c:v>1.0354000000000028</c:v>
                </c:pt>
                <c:pt idx="7420">
                  <c:v>1.0604000000000013</c:v>
                </c:pt>
                <c:pt idx="7421">
                  <c:v>1.1270999999999987</c:v>
                </c:pt>
                <c:pt idx="7422">
                  <c:v>1.0457999999999998</c:v>
                </c:pt>
                <c:pt idx="7423">
                  <c:v>1.1208000000000027</c:v>
                </c:pt>
                <c:pt idx="7424">
                  <c:v>1.2417000000000016</c:v>
                </c:pt>
                <c:pt idx="7425">
                  <c:v>1.3312000000000026</c:v>
                </c:pt>
                <c:pt idx="7426">
                  <c:v>1.2708000000000013</c:v>
                </c:pt>
                <c:pt idx="7427">
                  <c:v>1.3667000000000016</c:v>
                </c:pt>
                <c:pt idx="7428">
                  <c:v>1.4645999999999972</c:v>
                </c:pt>
                <c:pt idx="7429">
                  <c:v>1.6041999999999987</c:v>
                </c:pt>
                <c:pt idx="7430">
                  <c:v>1.466700000000003</c:v>
                </c:pt>
                <c:pt idx="7431">
                  <c:v>2.2229000000000028</c:v>
                </c:pt>
                <c:pt idx="7432">
                  <c:v>2.3875000000000028</c:v>
                </c:pt>
                <c:pt idx="7433">
                  <c:v>2.3312000000000026</c:v>
                </c:pt>
                <c:pt idx="7434">
                  <c:v>2.2417000000000016</c:v>
                </c:pt>
                <c:pt idx="7435">
                  <c:v>1.7000000000000028</c:v>
                </c:pt>
                <c:pt idx="7436">
                  <c:v>1.4457999999999984</c:v>
                </c:pt>
                <c:pt idx="7437">
                  <c:v>1.466700000000003</c:v>
                </c:pt>
                <c:pt idx="7438">
                  <c:v>1.5833000000000013</c:v>
                </c:pt>
                <c:pt idx="7439">
                  <c:v>1.6188000000000002</c:v>
                </c:pt>
                <c:pt idx="7440">
                  <c:v>1.6833000000000027</c:v>
                </c:pt>
                <c:pt idx="7441">
                  <c:v>1.6353999999999971</c:v>
                </c:pt>
                <c:pt idx="7442">
                  <c:v>1.5583000000000027</c:v>
                </c:pt>
                <c:pt idx="7443">
                  <c:v>1.5103999999999971</c:v>
                </c:pt>
                <c:pt idx="7444">
                  <c:v>1.5375000000000014</c:v>
                </c:pt>
                <c:pt idx="7445">
                  <c:v>1.4832999999999998</c:v>
                </c:pt>
                <c:pt idx="7446">
                  <c:v>1.4917000000000016</c:v>
                </c:pt>
                <c:pt idx="7447">
                  <c:v>1.6728999999999985</c:v>
                </c:pt>
                <c:pt idx="7448">
                  <c:v>1.6687999999999974</c:v>
                </c:pt>
                <c:pt idx="7449">
                  <c:v>1.6833000000000027</c:v>
                </c:pt>
                <c:pt idx="7450">
                  <c:v>1.7582999999999984</c:v>
                </c:pt>
                <c:pt idx="7451">
                  <c:v>1.7896000000000001</c:v>
                </c:pt>
                <c:pt idx="7452">
                  <c:v>1.7625000000000028</c:v>
                </c:pt>
                <c:pt idx="7453">
                  <c:v>1.841700000000003</c:v>
                </c:pt>
                <c:pt idx="7454">
                  <c:v>2.1082999999999998</c:v>
                </c:pt>
                <c:pt idx="7455">
                  <c:v>2.2749999999999986</c:v>
                </c:pt>
                <c:pt idx="7456">
                  <c:v>2.4603999999999999</c:v>
                </c:pt>
                <c:pt idx="7457">
                  <c:v>2.4624999999999986</c:v>
                </c:pt>
                <c:pt idx="7458">
                  <c:v>2.5208000000000013</c:v>
                </c:pt>
                <c:pt idx="7459">
                  <c:v>2.3978999999999999</c:v>
                </c:pt>
                <c:pt idx="7460">
                  <c:v>2.3042000000000016</c:v>
                </c:pt>
                <c:pt idx="7461">
                  <c:v>2.1520999999999972</c:v>
                </c:pt>
                <c:pt idx="7462">
                  <c:v>2.0208000000000013</c:v>
                </c:pt>
                <c:pt idx="7463">
                  <c:v>1.9063000000000017</c:v>
                </c:pt>
                <c:pt idx="7464">
                  <c:v>1.9958000000000027</c:v>
                </c:pt>
                <c:pt idx="7465">
                  <c:v>2.2000000000000028</c:v>
                </c:pt>
                <c:pt idx="7466">
                  <c:v>2.470799999999997</c:v>
                </c:pt>
                <c:pt idx="7467">
                  <c:v>2.466700000000003</c:v>
                </c:pt>
                <c:pt idx="7468">
                  <c:v>2.3333000000000013</c:v>
                </c:pt>
                <c:pt idx="7469">
                  <c:v>2.2332999999999998</c:v>
                </c:pt>
                <c:pt idx="7470">
                  <c:v>2.2312999999999974</c:v>
                </c:pt>
                <c:pt idx="7471">
                  <c:v>2.1646000000000001</c:v>
                </c:pt>
                <c:pt idx="7472">
                  <c:v>2.220799999999997</c:v>
                </c:pt>
                <c:pt idx="7473">
                  <c:v>2.3166999999999973</c:v>
                </c:pt>
                <c:pt idx="7474">
                  <c:v>2.3166999999999973</c:v>
                </c:pt>
                <c:pt idx="7475">
                  <c:v>2.3937000000000026</c:v>
                </c:pt>
                <c:pt idx="7476">
                  <c:v>2.2374999999999972</c:v>
                </c:pt>
                <c:pt idx="7477">
                  <c:v>2.2188000000000017</c:v>
                </c:pt>
                <c:pt idx="7478">
                  <c:v>2.2291999999999987</c:v>
                </c:pt>
                <c:pt idx="7479">
                  <c:v>2.4874999999999972</c:v>
                </c:pt>
                <c:pt idx="7480">
                  <c:v>2.3042000000000016</c:v>
                </c:pt>
                <c:pt idx="7481">
                  <c:v>2.4354000000000013</c:v>
                </c:pt>
                <c:pt idx="7482">
                  <c:v>2.6417000000000002</c:v>
                </c:pt>
                <c:pt idx="7483">
                  <c:v>2.8104000000000013</c:v>
                </c:pt>
                <c:pt idx="7484">
                  <c:v>2.8166999999999973</c:v>
                </c:pt>
                <c:pt idx="7485">
                  <c:v>2.8083000000000027</c:v>
                </c:pt>
                <c:pt idx="7486">
                  <c:v>2.6229000000000013</c:v>
                </c:pt>
                <c:pt idx="7487">
                  <c:v>2.4313000000000002</c:v>
                </c:pt>
                <c:pt idx="7488">
                  <c:v>2.2312999999999974</c:v>
                </c:pt>
                <c:pt idx="7489">
                  <c:v>1.9436999999999998</c:v>
                </c:pt>
                <c:pt idx="7490">
                  <c:v>1.7770999999999972</c:v>
                </c:pt>
                <c:pt idx="7491">
                  <c:v>1.6188000000000002</c:v>
                </c:pt>
                <c:pt idx="7492">
                  <c:v>1.4896000000000029</c:v>
                </c:pt>
                <c:pt idx="7493">
                  <c:v>1.5979000000000028</c:v>
                </c:pt>
                <c:pt idx="7494">
                  <c:v>1.5728999999999971</c:v>
                </c:pt>
                <c:pt idx="7495">
                  <c:v>1.654200000000003</c:v>
                </c:pt>
                <c:pt idx="7496">
                  <c:v>1.6707999999999998</c:v>
                </c:pt>
                <c:pt idx="7497">
                  <c:v>1.8312000000000026</c:v>
                </c:pt>
                <c:pt idx="7498">
                  <c:v>1.6021000000000001</c:v>
                </c:pt>
                <c:pt idx="7499">
                  <c:v>1.5416999999999987</c:v>
                </c:pt>
                <c:pt idx="7500">
                  <c:v>1.3999999999999986</c:v>
                </c:pt>
                <c:pt idx="7501">
                  <c:v>1.2625000000000028</c:v>
                </c:pt>
                <c:pt idx="7502">
                  <c:v>1.1749999999999972</c:v>
                </c:pt>
                <c:pt idx="7503">
                  <c:v>1.2124999999999986</c:v>
                </c:pt>
                <c:pt idx="7504">
                  <c:v>1.1563000000000017</c:v>
                </c:pt>
                <c:pt idx="7505">
                  <c:v>1.2854000000000028</c:v>
                </c:pt>
                <c:pt idx="7506">
                  <c:v>1.1666999999999987</c:v>
                </c:pt>
                <c:pt idx="7507">
                  <c:v>1.1833000000000027</c:v>
                </c:pt>
                <c:pt idx="7508">
                  <c:v>0.97290000000000276</c:v>
                </c:pt>
                <c:pt idx="7509">
                  <c:v>0.86880000000000024</c:v>
                </c:pt>
                <c:pt idx="7510">
                  <c:v>0.74790000000000134</c:v>
                </c:pt>
                <c:pt idx="7511">
                  <c:v>0.7062000000000026</c:v>
                </c:pt>
                <c:pt idx="7512">
                  <c:v>0.595799999999997</c:v>
                </c:pt>
                <c:pt idx="7513">
                  <c:v>0.55420000000000158</c:v>
                </c:pt>
                <c:pt idx="7514">
                  <c:v>0.60829999999999984</c:v>
                </c:pt>
                <c:pt idx="7515">
                  <c:v>0.5437999999999974</c:v>
                </c:pt>
                <c:pt idx="7516">
                  <c:v>0.55420000000000158</c:v>
                </c:pt>
                <c:pt idx="7517">
                  <c:v>0.58330000000000126</c:v>
                </c:pt>
                <c:pt idx="7518">
                  <c:v>0.6687999999999974</c:v>
                </c:pt>
                <c:pt idx="7519">
                  <c:v>0.68130000000000024</c:v>
                </c:pt>
                <c:pt idx="7520">
                  <c:v>0.72290000000000276</c:v>
                </c:pt>
                <c:pt idx="7521">
                  <c:v>0.73960000000000292</c:v>
                </c:pt>
                <c:pt idx="7522">
                  <c:v>0.66460000000000008</c:v>
                </c:pt>
                <c:pt idx="7523">
                  <c:v>0.75</c:v>
                </c:pt>
                <c:pt idx="7524">
                  <c:v>0.73960000000000292</c:v>
                </c:pt>
                <c:pt idx="7525">
                  <c:v>0.779200000000003</c:v>
                </c:pt>
                <c:pt idx="7526">
                  <c:v>0.77499999999999858</c:v>
                </c:pt>
                <c:pt idx="7527">
                  <c:v>0.88329999999999842</c:v>
                </c:pt>
                <c:pt idx="7528">
                  <c:v>0.89789999999999992</c:v>
                </c:pt>
                <c:pt idx="7529">
                  <c:v>0.92920000000000158</c:v>
                </c:pt>
                <c:pt idx="7530">
                  <c:v>0.93540000000000134</c:v>
                </c:pt>
                <c:pt idx="7531">
                  <c:v>0.94789999999999708</c:v>
                </c:pt>
                <c:pt idx="7532">
                  <c:v>0.93330000000000268</c:v>
                </c:pt>
                <c:pt idx="7533">
                  <c:v>0.91669999999999874</c:v>
                </c:pt>
                <c:pt idx="7534">
                  <c:v>0.8312000000000026</c:v>
                </c:pt>
                <c:pt idx="7535">
                  <c:v>0.93330000000000268</c:v>
                </c:pt>
                <c:pt idx="7536">
                  <c:v>0.93330000000000268</c:v>
                </c:pt>
                <c:pt idx="7537">
                  <c:v>0.9228999999999985</c:v>
                </c:pt>
                <c:pt idx="7538">
                  <c:v>0.92079999999999984</c:v>
                </c:pt>
                <c:pt idx="7539">
                  <c:v>0.94579999999999842</c:v>
                </c:pt>
                <c:pt idx="7540">
                  <c:v>0.93959999999999866</c:v>
                </c:pt>
                <c:pt idx="7541">
                  <c:v>1.1375000000000028</c:v>
                </c:pt>
                <c:pt idx="7542">
                  <c:v>1.2438000000000002</c:v>
                </c:pt>
                <c:pt idx="7543">
                  <c:v>1.2417000000000016</c:v>
                </c:pt>
                <c:pt idx="7544">
                  <c:v>1.2271000000000001</c:v>
                </c:pt>
                <c:pt idx="7545">
                  <c:v>1.2229000000000028</c:v>
                </c:pt>
                <c:pt idx="7546">
                  <c:v>1.1854000000000013</c:v>
                </c:pt>
                <c:pt idx="7547">
                  <c:v>1.1666999999999987</c:v>
                </c:pt>
                <c:pt idx="7548">
                  <c:v>1.095799999999997</c:v>
                </c:pt>
                <c:pt idx="7549">
                  <c:v>1.1167000000000016</c:v>
                </c:pt>
                <c:pt idx="7550">
                  <c:v>1.0583000000000027</c:v>
                </c:pt>
                <c:pt idx="7551">
                  <c:v>1.0167000000000002</c:v>
                </c:pt>
                <c:pt idx="7552">
                  <c:v>1.0313000000000017</c:v>
                </c:pt>
                <c:pt idx="7553">
                  <c:v>1.0354000000000028</c:v>
                </c:pt>
                <c:pt idx="7554">
                  <c:v>1.1082999999999998</c:v>
                </c:pt>
                <c:pt idx="7555">
                  <c:v>1.091700000000003</c:v>
                </c:pt>
                <c:pt idx="7556">
                  <c:v>1.1792000000000016</c:v>
                </c:pt>
                <c:pt idx="7557">
                  <c:v>1.3166999999999973</c:v>
                </c:pt>
                <c:pt idx="7558">
                  <c:v>1.3667000000000016</c:v>
                </c:pt>
                <c:pt idx="7559">
                  <c:v>1.3228999999999971</c:v>
                </c:pt>
                <c:pt idx="7560">
                  <c:v>1.1749999999999972</c:v>
                </c:pt>
                <c:pt idx="7561">
                  <c:v>1.1000000000000014</c:v>
                </c:pt>
                <c:pt idx="7562">
                  <c:v>0.7353999999999985</c:v>
                </c:pt>
                <c:pt idx="7563">
                  <c:v>0.654200000000003</c:v>
                </c:pt>
                <c:pt idx="7564">
                  <c:v>0.50419999999999732</c:v>
                </c:pt>
                <c:pt idx="7565">
                  <c:v>0.49380000000000024</c:v>
                </c:pt>
                <c:pt idx="7566">
                  <c:v>0.3896000000000015</c:v>
                </c:pt>
                <c:pt idx="7567">
                  <c:v>0.3603999999999985</c:v>
                </c:pt>
                <c:pt idx="7568">
                  <c:v>0.35829999999999984</c:v>
                </c:pt>
                <c:pt idx="7569">
                  <c:v>0.28750000000000142</c:v>
                </c:pt>
                <c:pt idx="7570">
                  <c:v>0.36670000000000158</c:v>
                </c:pt>
                <c:pt idx="7571">
                  <c:v>0.48749999999999716</c:v>
                </c:pt>
                <c:pt idx="7572">
                  <c:v>0.43130000000000024</c:v>
                </c:pt>
                <c:pt idx="7573">
                  <c:v>0.47919999999999874</c:v>
                </c:pt>
                <c:pt idx="7574">
                  <c:v>0.5625</c:v>
                </c:pt>
                <c:pt idx="7575">
                  <c:v>0.59380000000000166</c:v>
                </c:pt>
                <c:pt idx="7576">
                  <c:v>0.55830000000000268</c:v>
                </c:pt>
                <c:pt idx="7577">
                  <c:v>0.61670000000000158</c:v>
                </c:pt>
                <c:pt idx="7578">
                  <c:v>0.5146000000000015</c:v>
                </c:pt>
                <c:pt idx="7579">
                  <c:v>0.4812999999999974</c:v>
                </c:pt>
                <c:pt idx="7580">
                  <c:v>0.57079999999999842</c:v>
                </c:pt>
                <c:pt idx="7581">
                  <c:v>0.46039999999999992</c:v>
                </c:pt>
                <c:pt idx="7582">
                  <c:v>0.49790000000000134</c:v>
                </c:pt>
                <c:pt idx="7583">
                  <c:v>0.375</c:v>
                </c:pt>
                <c:pt idx="7584">
                  <c:v>0.5625</c:v>
                </c:pt>
                <c:pt idx="7585">
                  <c:v>0.4853999999999985</c:v>
                </c:pt>
                <c:pt idx="7586">
                  <c:v>0.58330000000000126</c:v>
                </c:pt>
                <c:pt idx="7587">
                  <c:v>0.60000000000000142</c:v>
                </c:pt>
                <c:pt idx="7588">
                  <c:v>0.6103999999999985</c:v>
                </c:pt>
                <c:pt idx="7589">
                  <c:v>0.44579999999999842</c:v>
                </c:pt>
                <c:pt idx="7590">
                  <c:v>0.404200000000003</c:v>
                </c:pt>
                <c:pt idx="7591">
                  <c:v>0.4187999999999974</c:v>
                </c:pt>
                <c:pt idx="7592">
                  <c:v>0.38329999999999842</c:v>
                </c:pt>
                <c:pt idx="7593">
                  <c:v>0.37709999999999866</c:v>
                </c:pt>
                <c:pt idx="7594">
                  <c:v>0.4562000000000026</c:v>
                </c:pt>
                <c:pt idx="7595">
                  <c:v>0.51039999999999708</c:v>
                </c:pt>
                <c:pt idx="7596">
                  <c:v>0.70830000000000126</c:v>
                </c:pt>
                <c:pt idx="7597">
                  <c:v>0.72710000000000008</c:v>
                </c:pt>
                <c:pt idx="7598">
                  <c:v>0.6875</c:v>
                </c:pt>
                <c:pt idx="7599">
                  <c:v>0.52289999999999992</c:v>
                </c:pt>
                <c:pt idx="7600">
                  <c:v>0.408299999999997</c:v>
                </c:pt>
                <c:pt idx="7601">
                  <c:v>0.34380000000000166</c:v>
                </c:pt>
                <c:pt idx="7602">
                  <c:v>0.36670000000000158</c:v>
                </c:pt>
                <c:pt idx="7603">
                  <c:v>0.41669999999999874</c:v>
                </c:pt>
                <c:pt idx="7604">
                  <c:v>0.42499999999999716</c:v>
                </c:pt>
                <c:pt idx="7605">
                  <c:v>0.36249999999999716</c:v>
                </c:pt>
                <c:pt idx="7606">
                  <c:v>0.43330000000000268</c:v>
                </c:pt>
                <c:pt idx="7607">
                  <c:v>0.53130000000000166</c:v>
                </c:pt>
                <c:pt idx="7608">
                  <c:v>0.51250000000000284</c:v>
                </c:pt>
                <c:pt idx="7609">
                  <c:v>0.5437999999999974</c:v>
                </c:pt>
                <c:pt idx="7610">
                  <c:v>0.53540000000000276</c:v>
                </c:pt>
                <c:pt idx="7611">
                  <c:v>0.39999999999999858</c:v>
                </c:pt>
                <c:pt idx="7612">
                  <c:v>0.4562000000000026</c:v>
                </c:pt>
                <c:pt idx="7613">
                  <c:v>0.345799999999997</c:v>
                </c:pt>
                <c:pt idx="7614">
                  <c:v>0.28540000000000276</c:v>
                </c:pt>
                <c:pt idx="7615">
                  <c:v>0.41669999999999874</c:v>
                </c:pt>
                <c:pt idx="7616">
                  <c:v>0.40630000000000166</c:v>
                </c:pt>
                <c:pt idx="7617">
                  <c:v>0.33330000000000126</c:v>
                </c:pt>
                <c:pt idx="7618">
                  <c:v>0.41040000000000276</c:v>
                </c:pt>
                <c:pt idx="7619">
                  <c:v>0.53130000000000166</c:v>
                </c:pt>
                <c:pt idx="7620">
                  <c:v>0.591700000000003</c:v>
                </c:pt>
                <c:pt idx="7621">
                  <c:v>0.62080000000000268</c:v>
                </c:pt>
                <c:pt idx="7622">
                  <c:v>0.64999999999999858</c:v>
                </c:pt>
                <c:pt idx="7623">
                  <c:v>0.66460000000000008</c:v>
                </c:pt>
                <c:pt idx="7624">
                  <c:v>0.56459999999999866</c:v>
                </c:pt>
                <c:pt idx="7625">
                  <c:v>0.56669999999999732</c:v>
                </c:pt>
                <c:pt idx="7626">
                  <c:v>0.57289999999999708</c:v>
                </c:pt>
                <c:pt idx="7627">
                  <c:v>0.7646000000000015</c:v>
                </c:pt>
                <c:pt idx="7628">
                  <c:v>0.76670000000000016</c:v>
                </c:pt>
                <c:pt idx="7629">
                  <c:v>0.68130000000000024</c:v>
                </c:pt>
                <c:pt idx="7630">
                  <c:v>0.7312999999999974</c:v>
                </c:pt>
                <c:pt idx="7631">
                  <c:v>0.71459999999999724</c:v>
                </c:pt>
                <c:pt idx="7632">
                  <c:v>0.72290000000000276</c:v>
                </c:pt>
                <c:pt idx="7633">
                  <c:v>0.76039999999999708</c:v>
                </c:pt>
                <c:pt idx="7634">
                  <c:v>0.75829999999999842</c:v>
                </c:pt>
                <c:pt idx="7635">
                  <c:v>0.7353999999999985</c:v>
                </c:pt>
                <c:pt idx="7636">
                  <c:v>0.75</c:v>
                </c:pt>
                <c:pt idx="7637">
                  <c:v>0.7937999999999974</c:v>
                </c:pt>
                <c:pt idx="7638">
                  <c:v>0.62080000000000268</c:v>
                </c:pt>
                <c:pt idx="7639">
                  <c:v>0.67710000000000292</c:v>
                </c:pt>
                <c:pt idx="7640">
                  <c:v>0.64580000000000126</c:v>
                </c:pt>
                <c:pt idx="7641">
                  <c:v>0.48960000000000292</c:v>
                </c:pt>
                <c:pt idx="7642">
                  <c:v>0.36249999999999716</c:v>
                </c:pt>
                <c:pt idx="7643">
                  <c:v>0.34790000000000276</c:v>
                </c:pt>
                <c:pt idx="7644">
                  <c:v>0.42710000000000292</c:v>
                </c:pt>
                <c:pt idx="7645">
                  <c:v>0.41040000000000276</c:v>
                </c:pt>
                <c:pt idx="7646">
                  <c:v>0.54579999999999984</c:v>
                </c:pt>
                <c:pt idx="7647">
                  <c:v>0.5771000000000015</c:v>
                </c:pt>
                <c:pt idx="7648">
                  <c:v>0.61880000000000024</c:v>
                </c:pt>
                <c:pt idx="7649">
                  <c:v>0.69789999999999708</c:v>
                </c:pt>
                <c:pt idx="7650">
                  <c:v>0.66669999999999874</c:v>
                </c:pt>
                <c:pt idx="7651">
                  <c:v>0.61460000000000292</c:v>
                </c:pt>
                <c:pt idx="7652">
                  <c:v>0.56869999999999976</c:v>
                </c:pt>
                <c:pt idx="7653">
                  <c:v>0.533299999999997</c:v>
                </c:pt>
                <c:pt idx="7654">
                  <c:v>0.5771000000000015</c:v>
                </c:pt>
                <c:pt idx="7655">
                  <c:v>0.61460000000000292</c:v>
                </c:pt>
                <c:pt idx="7656">
                  <c:v>0.74580000000000268</c:v>
                </c:pt>
                <c:pt idx="7657">
                  <c:v>0.80420000000000158</c:v>
                </c:pt>
                <c:pt idx="7658">
                  <c:v>0.91250000000000142</c:v>
                </c:pt>
                <c:pt idx="7659">
                  <c:v>0.97500000000000142</c:v>
                </c:pt>
                <c:pt idx="7660">
                  <c:v>0.96459999999999724</c:v>
                </c:pt>
                <c:pt idx="7661">
                  <c:v>1.0812000000000026</c:v>
                </c:pt>
                <c:pt idx="7662">
                  <c:v>1.1936999999999998</c:v>
                </c:pt>
                <c:pt idx="7663">
                  <c:v>1.3770999999999987</c:v>
                </c:pt>
                <c:pt idx="7664">
                  <c:v>1.6291999999999973</c:v>
                </c:pt>
                <c:pt idx="7665">
                  <c:v>1.779200000000003</c:v>
                </c:pt>
                <c:pt idx="7666">
                  <c:v>2.1167000000000016</c:v>
                </c:pt>
                <c:pt idx="7667">
                  <c:v>2.3896000000000015</c:v>
                </c:pt>
                <c:pt idx="7668">
                  <c:v>2.8999999999999986</c:v>
                </c:pt>
                <c:pt idx="7669">
                  <c:v>3.533299999999997</c:v>
                </c:pt>
                <c:pt idx="7670">
                  <c:v>3.9874999999999972</c:v>
                </c:pt>
                <c:pt idx="7671">
                  <c:v>4.4645999999999972</c:v>
                </c:pt>
                <c:pt idx="7672">
                  <c:v>4.5750000000000028</c:v>
                </c:pt>
                <c:pt idx="7673">
                  <c:v>4.6375000000000028</c:v>
                </c:pt>
                <c:pt idx="7674">
                  <c:v>4.5499999999999972</c:v>
                </c:pt>
                <c:pt idx="7675">
                  <c:v>4.4375</c:v>
                </c:pt>
                <c:pt idx="7676">
                  <c:v>4.408299999999997</c:v>
                </c:pt>
                <c:pt idx="7677">
                  <c:v>4.3207999999999984</c:v>
                </c:pt>
                <c:pt idx="7678">
                  <c:v>4.1936999999999998</c:v>
                </c:pt>
                <c:pt idx="7679">
                  <c:v>4.2042000000000002</c:v>
                </c:pt>
                <c:pt idx="7680">
                  <c:v>4.1604000000000028</c:v>
                </c:pt>
                <c:pt idx="7681">
                  <c:v>4.095799999999997</c:v>
                </c:pt>
                <c:pt idx="7682">
                  <c:v>4.0041999999999973</c:v>
                </c:pt>
                <c:pt idx="7683">
                  <c:v>3.9125000000000014</c:v>
                </c:pt>
                <c:pt idx="7684">
                  <c:v>3.8395999999999972</c:v>
                </c:pt>
                <c:pt idx="7685">
                  <c:v>3.7625000000000028</c:v>
                </c:pt>
                <c:pt idx="7686">
                  <c:v>3.6563000000000017</c:v>
                </c:pt>
                <c:pt idx="7687">
                  <c:v>3.5167000000000002</c:v>
                </c:pt>
                <c:pt idx="7688">
                  <c:v>3.341700000000003</c:v>
                </c:pt>
                <c:pt idx="7689">
                  <c:v>3.2896000000000001</c:v>
                </c:pt>
                <c:pt idx="7690">
                  <c:v>3.3021000000000029</c:v>
                </c:pt>
                <c:pt idx="7691">
                  <c:v>3.4500000000000028</c:v>
                </c:pt>
                <c:pt idx="7692">
                  <c:v>3.5146000000000015</c:v>
                </c:pt>
                <c:pt idx="7693">
                  <c:v>3.5228999999999999</c:v>
                </c:pt>
                <c:pt idx="7694">
                  <c:v>3.7312999999999974</c:v>
                </c:pt>
                <c:pt idx="7695">
                  <c:v>3.1813000000000002</c:v>
                </c:pt>
                <c:pt idx="7696">
                  <c:v>3.0895999999999972</c:v>
                </c:pt>
                <c:pt idx="7697">
                  <c:v>2.9874999999999972</c:v>
                </c:pt>
                <c:pt idx="7698">
                  <c:v>2.8708000000000027</c:v>
                </c:pt>
                <c:pt idx="7699">
                  <c:v>2.7667000000000002</c:v>
                </c:pt>
                <c:pt idx="7700">
                  <c:v>2.7438000000000002</c:v>
                </c:pt>
                <c:pt idx="7701">
                  <c:v>2.7417000000000016</c:v>
                </c:pt>
                <c:pt idx="7702">
                  <c:v>2.8207999999999984</c:v>
                </c:pt>
                <c:pt idx="7703">
                  <c:v>2.7770999999999972</c:v>
                </c:pt>
                <c:pt idx="7704">
                  <c:v>2.7978999999999985</c:v>
                </c:pt>
                <c:pt idx="7705">
                  <c:v>2.7582999999999984</c:v>
                </c:pt>
                <c:pt idx="7706">
                  <c:v>2.6062999999999974</c:v>
                </c:pt>
                <c:pt idx="7707">
                  <c:v>2.5249999999999986</c:v>
                </c:pt>
                <c:pt idx="7708">
                  <c:v>2.4313000000000002</c:v>
                </c:pt>
                <c:pt idx="7709">
                  <c:v>2.1604000000000028</c:v>
                </c:pt>
                <c:pt idx="7710">
                  <c:v>2.1666999999999987</c:v>
                </c:pt>
                <c:pt idx="7711">
                  <c:v>2.0666999999999973</c:v>
                </c:pt>
                <c:pt idx="7712">
                  <c:v>1.9832999999999998</c:v>
                </c:pt>
                <c:pt idx="7713">
                  <c:v>1.9395999999999987</c:v>
                </c:pt>
                <c:pt idx="7714">
                  <c:v>1.9853999999999985</c:v>
                </c:pt>
                <c:pt idx="7715">
                  <c:v>2.0437999999999974</c:v>
                </c:pt>
                <c:pt idx="7716">
                  <c:v>2.5270999999999972</c:v>
                </c:pt>
                <c:pt idx="7717">
                  <c:v>2.7957999999999998</c:v>
                </c:pt>
                <c:pt idx="7718">
                  <c:v>3.0625</c:v>
                </c:pt>
                <c:pt idx="7719">
                  <c:v>3.1687999999999974</c:v>
                </c:pt>
                <c:pt idx="7720">
                  <c:v>3.4271000000000029</c:v>
                </c:pt>
                <c:pt idx="7721">
                  <c:v>3.7188000000000017</c:v>
                </c:pt>
                <c:pt idx="7722">
                  <c:v>4.2229000000000028</c:v>
                </c:pt>
                <c:pt idx="7723">
                  <c:v>4.5457999999999998</c:v>
                </c:pt>
                <c:pt idx="7724">
                  <c:v>4.5375000000000014</c:v>
                </c:pt>
                <c:pt idx="7725">
                  <c:v>4.3791999999999973</c:v>
                </c:pt>
                <c:pt idx="7726">
                  <c:v>4.0208000000000013</c:v>
                </c:pt>
                <c:pt idx="7727">
                  <c:v>3.7250000000000014</c:v>
                </c:pt>
                <c:pt idx="7728">
                  <c:v>3.6646000000000001</c:v>
                </c:pt>
                <c:pt idx="7729">
                  <c:v>3.7188000000000017</c:v>
                </c:pt>
                <c:pt idx="7730">
                  <c:v>3.8646000000000029</c:v>
                </c:pt>
                <c:pt idx="7731">
                  <c:v>3.9812999999999974</c:v>
                </c:pt>
                <c:pt idx="7732">
                  <c:v>4.0354000000000028</c:v>
                </c:pt>
                <c:pt idx="7733">
                  <c:v>3.8646000000000029</c:v>
                </c:pt>
                <c:pt idx="7734">
                  <c:v>3.7083000000000013</c:v>
                </c:pt>
                <c:pt idx="7735">
                  <c:v>3.3042000000000016</c:v>
                </c:pt>
                <c:pt idx="7736">
                  <c:v>3.1771000000000029</c:v>
                </c:pt>
                <c:pt idx="7737">
                  <c:v>3.1437000000000026</c:v>
                </c:pt>
                <c:pt idx="7738">
                  <c:v>3.125</c:v>
                </c:pt>
                <c:pt idx="7739">
                  <c:v>3.1437000000000026</c:v>
                </c:pt>
                <c:pt idx="7740">
                  <c:v>3.1396000000000015</c:v>
                </c:pt>
                <c:pt idx="7741">
                  <c:v>3.1000000000000014</c:v>
                </c:pt>
                <c:pt idx="7742">
                  <c:v>3.1375000000000028</c:v>
                </c:pt>
                <c:pt idx="7743">
                  <c:v>3.220799999999997</c:v>
                </c:pt>
                <c:pt idx="7744">
                  <c:v>3.2520999999999987</c:v>
                </c:pt>
                <c:pt idx="7745">
                  <c:v>3.2603999999999971</c:v>
                </c:pt>
                <c:pt idx="7746">
                  <c:v>3.4020999999999972</c:v>
                </c:pt>
                <c:pt idx="7747">
                  <c:v>3.7271000000000001</c:v>
                </c:pt>
                <c:pt idx="7748">
                  <c:v>3.7124999999999986</c:v>
                </c:pt>
                <c:pt idx="7749">
                  <c:v>3.5041999999999973</c:v>
                </c:pt>
                <c:pt idx="7750">
                  <c:v>3.3832999999999984</c:v>
                </c:pt>
                <c:pt idx="7751">
                  <c:v>3.1854000000000013</c:v>
                </c:pt>
                <c:pt idx="7752">
                  <c:v>3.125</c:v>
                </c:pt>
                <c:pt idx="7753">
                  <c:v>3.1895999999999987</c:v>
                </c:pt>
                <c:pt idx="7754">
                  <c:v>3.5</c:v>
                </c:pt>
                <c:pt idx="7755">
                  <c:v>3.3999999999999986</c:v>
                </c:pt>
                <c:pt idx="7756">
                  <c:v>3.3479000000000028</c:v>
                </c:pt>
                <c:pt idx="7757">
                  <c:v>2.9395999999999987</c:v>
                </c:pt>
                <c:pt idx="7758">
                  <c:v>2.9395999999999987</c:v>
                </c:pt>
                <c:pt idx="7759">
                  <c:v>2.8937000000000026</c:v>
                </c:pt>
                <c:pt idx="7760">
                  <c:v>3.3708000000000027</c:v>
                </c:pt>
                <c:pt idx="7761">
                  <c:v>3.6332999999999984</c:v>
                </c:pt>
                <c:pt idx="7762">
                  <c:v>3.6353999999999971</c:v>
                </c:pt>
                <c:pt idx="7763">
                  <c:v>3.591700000000003</c:v>
                </c:pt>
                <c:pt idx="7764">
                  <c:v>3.3896000000000015</c:v>
                </c:pt>
                <c:pt idx="7765">
                  <c:v>3.2854000000000028</c:v>
                </c:pt>
                <c:pt idx="7766">
                  <c:v>3.2229000000000028</c:v>
                </c:pt>
                <c:pt idx="7767">
                  <c:v>3.3729000000000013</c:v>
                </c:pt>
                <c:pt idx="7768">
                  <c:v>3.4874999999999972</c:v>
                </c:pt>
                <c:pt idx="7769">
                  <c:v>3.7603999999999971</c:v>
                </c:pt>
                <c:pt idx="7770">
                  <c:v>3.9020999999999972</c:v>
                </c:pt>
                <c:pt idx="7771">
                  <c:v>3.8582999999999998</c:v>
                </c:pt>
                <c:pt idx="7772">
                  <c:v>3.6082999999999998</c:v>
                </c:pt>
                <c:pt idx="7773">
                  <c:v>2.8667000000000016</c:v>
                </c:pt>
                <c:pt idx="7774">
                  <c:v>2.5686999999999998</c:v>
                </c:pt>
                <c:pt idx="7775">
                  <c:v>2.3999999999999986</c:v>
                </c:pt>
                <c:pt idx="7776">
                  <c:v>2.3083000000000027</c:v>
                </c:pt>
                <c:pt idx="7777">
                  <c:v>2.4979000000000013</c:v>
                </c:pt>
                <c:pt idx="7778">
                  <c:v>2.5583000000000027</c:v>
                </c:pt>
                <c:pt idx="7779">
                  <c:v>2.7875000000000014</c:v>
                </c:pt>
                <c:pt idx="7780">
                  <c:v>2.8228999999999971</c:v>
                </c:pt>
                <c:pt idx="7781">
                  <c:v>2.7896000000000001</c:v>
                </c:pt>
                <c:pt idx="7782">
                  <c:v>2.6563000000000017</c:v>
                </c:pt>
                <c:pt idx="7783">
                  <c:v>2.5895999999999972</c:v>
                </c:pt>
                <c:pt idx="7784">
                  <c:v>2.5938000000000017</c:v>
                </c:pt>
                <c:pt idx="7785">
                  <c:v>2.6666999999999987</c:v>
                </c:pt>
                <c:pt idx="7786">
                  <c:v>2.8582999999999998</c:v>
                </c:pt>
                <c:pt idx="7787">
                  <c:v>3.2312999999999974</c:v>
                </c:pt>
                <c:pt idx="7788">
                  <c:v>3.7708000000000013</c:v>
                </c:pt>
                <c:pt idx="7789">
                  <c:v>4.25</c:v>
                </c:pt>
                <c:pt idx="7790">
                  <c:v>4.8353999999999999</c:v>
                </c:pt>
                <c:pt idx="7791">
                  <c:v>5.2875000000000014</c:v>
                </c:pt>
                <c:pt idx="7792">
                  <c:v>5.5792000000000002</c:v>
                </c:pt>
                <c:pt idx="7793">
                  <c:v>5.3958000000000013</c:v>
                </c:pt>
                <c:pt idx="7794">
                  <c:v>5.0812000000000026</c:v>
                </c:pt>
                <c:pt idx="7795">
                  <c:v>3.7708000000000013</c:v>
                </c:pt>
                <c:pt idx="7796">
                  <c:v>3.0833000000000013</c:v>
                </c:pt>
                <c:pt idx="7797">
                  <c:v>2.6833000000000027</c:v>
                </c:pt>
                <c:pt idx="7798">
                  <c:v>2.341700000000003</c:v>
                </c:pt>
                <c:pt idx="7799">
                  <c:v>2.1499999999999986</c:v>
                </c:pt>
                <c:pt idx="7800">
                  <c:v>2.1146000000000029</c:v>
                </c:pt>
                <c:pt idx="7801">
                  <c:v>2.0604000000000013</c:v>
                </c:pt>
                <c:pt idx="7802">
                  <c:v>2.0146000000000015</c:v>
                </c:pt>
                <c:pt idx="7803">
                  <c:v>2.0270999999999972</c:v>
                </c:pt>
                <c:pt idx="7804">
                  <c:v>1.9958000000000027</c:v>
                </c:pt>
                <c:pt idx="7805">
                  <c:v>2.0061999999999998</c:v>
                </c:pt>
                <c:pt idx="7806">
                  <c:v>2.0499999999999972</c:v>
                </c:pt>
                <c:pt idx="7807">
                  <c:v>2.0583000000000027</c:v>
                </c:pt>
                <c:pt idx="7808">
                  <c:v>2.2083000000000013</c:v>
                </c:pt>
                <c:pt idx="7809">
                  <c:v>2.3207999999999984</c:v>
                </c:pt>
                <c:pt idx="7810">
                  <c:v>2.3999999999999986</c:v>
                </c:pt>
                <c:pt idx="7811">
                  <c:v>2.4917000000000016</c:v>
                </c:pt>
                <c:pt idx="7812">
                  <c:v>2.4354000000000013</c:v>
                </c:pt>
                <c:pt idx="7813">
                  <c:v>2.095799999999997</c:v>
                </c:pt>
                <c:pt idx="7814">
                  <c:v>1.9688000000000017</c:v>
                </c:pt>
                <c:pt idx="7815">
                  <c:v>1.7042000000000002</c:v>
                </c:pt>
                <c:pt idx="7816">
                  <c:v>1.6103999999999985</c:v>
                </c:pt>
                <c:pt idx="7817">
                  <c:v>1.5542000000000016</c:v>
                </c:pt>
                <c:pt idx="7818">
                  <c:v>1.6000000000000014</c:v>
                </c:pt>
                <c:pt idx="7819">
                  <c:v>1.6396000000000015</c:v>
                </c:pt>
                <c:pt idx="7820">
                  <c:v>1.6749999999999972</c:v>
                </c:pt>
                <c:pt idx="7821">
                  <c:v>1.8083000000000027</c:v>
                </c:pt>
                <c:pt idx="7822">
                  <c:v>1.9457999999999984</c:v>
                </c:pt>
                <c:pt idx="7823">
                  <c:v>2.0979000000000028</c:v>
                </c:pt>
                <c:pt idx="7824">
                  <c:v>2.283299999999997</c:v>
                </c:pt>
                <c:pt idx="7825">
                  <c:v>2.2708000000000013</c:v>
                </c:pt>
                <c:pt idx="7826">
                  <c:v>2.2062000000000026</c:v>
                </c:pt>
                <c:pt idx="7827">
                  <c:v>2.3541999999999987</c:v>
                </c:pt>
                <c:pt idx="7828">
                  <c:v>2.4187999999999974</c:v>
                </c:pt>
                <c:pt idx="7829">
                  <c:v>2.6875</c:v>
                </c:pt>
                <c:pt idx="7830">
                  <c:v>3.6229000000000013</c:v>
                </c:pt>
                <c:pt idx="7831">
                  <c:v>4.4583000000000013</c:v>
                </c:pt>
                <c:pt idx="7832">
                  <c:v>4.6041999999999987</c:v>
                </c:pt>
                <c:pt idx="7833">
                  <c:v>4.9457999999999984</c:v>
                </c:pt>
                <c:pt idx="7834">
                  <c:v>4.9020999999999972</c:v>
                </c:pt>
                <c:pt idx="7835">
                  <c:v>4.8292000000000002</c:v>
                </c:pt>
                <c:pt idx="7836">
                  <c:v>4.8312000000000026</c:v>
                </c:pt>
                <c:pt idx="7837">
                  <c:v>4.6353999999999971</c:v>
                </c:pt>
                <c:pt idx="7838">
                  <c:v>4.1082999999999998</c:v>
                </c:pt>
                <c:pt idx="7839">
                  <c:v>2.9938000000000002</c:v>
                </c:pt>
                <c:pt idx="7840">
                  <c:v>2.25</c:v>
                </c:pt>
                <c:pt idx="7841">
                  <c:v>1.8250000000000028</c:v>
                </c:pt>
                <c:pt idx="7842">
                  <c:v>1.5020999999999987</c:v>
                </c:pt>
                <c:pt idx="7843">
                  <c:v>1.5750000000000028</c:v>
                </c:pt>
                <c:pt idx="7844">
                  <c:v>1.6208000000000027</c:v>
                </c:pt>
                <c:pt idx="7845">
                  <c:v>1.7271000000000001</c:v>
                </c:pt>
                <c:pt idx="7846">
                  <c:v>1.9436999999999998</c:v>
                </c:pt>
                <c:pt idx="7847">
                  <c:v>2.3333000000000013</c:v>
                </c:pt>
                <c:pt idx="7848">
                  <c:v>2.4603999999999999</c:v>
                </c:pt>
                <c:pt idx="7849">
                  <c:v>2.4436999999999998</c:v>
                </c:pt>
                <c:pt idx="7850">
                  <c:v>2.2708000000000013</c:v>
                </c:pt>
                <c:pt idx="7851">
                  <c:v>2.0728999999999971</c:v>
                </c:pt>
                <c:pt idx="7852">
                  <c:v>1.9228999999999985</c:v>
                </c:pt>
                <c:pt idx="7853">
                  <c:v>1.8021000000000029</c:v>
                </c:pt>
                <c:pt idx="7854">
                  <c:v>1.7541999999999973</c:v>
                </c:pt>
                <c:pt idx="7855">
                  <c:v>1.7229000000000028</c:v>
                </c:pt>
                <c:pt idx="7856">
                  <c:v>1.7145999999999972</c:v>
                </c:pt>
                <c:pt idx="7857">
                  <c:v>1.6875</c:v>
                </c:pt>
                <c:pt idx="7858">
                  <c:v>1.6833000000000027</c:v>
                </c:pt>
                <c:pt idx="7859">
                  <c:v>1.8603999999999985</c:v>
                </c:pt>
                <c:pt idx="7860">
                  <c:v>1.8521000000000001</c:v>
                </c:pt>
                <c:pt idx="7861">
                  <c:v>1.8582999999999998</c:v>
                </c:pt>
                <c:pt idx="7862">
                  <c:v>1.8312000000000026</c:v>
                </c:pt>
                <c:pt idx="7863">
                  <c:v>1.8791999999999973</c:v>
                </c:pt>
                <c:pt idx="7864">
                  <c:v>1.7458000000000027</c:v>
                </c:pt>
                <c:pt idx="7865">
                  <c:v>1.8646000000000029</c:v>
                </c:pt>
                <c:pt idx="7866">
                  <c:v>1.9624999999999986</c:v>
                </c:pt>
                <c:pt idx="7867">
                  <c:v>2.1270999999999987</c:v>
                </c:pt>
                <c:pt idx="7868">
                  <c:v>2.1728999999999985</c:v>
                </c:pt>
                <c:pt idx="7869">
                  <c:v>2.4624999999999986</c:v>
                </c:pt>
                <c:pt idx="7870">
                  <c:v>2.5750000000000028</c:v>
                </c:pt>
                <c:pt idx="7871">
                  <c:v>2.7854000000000028</c:v>
                </c:pt>
                <c:pt idx="7872">
                  <c:v>2.9729000000000028</c:v>
                </c:pt>
                <c:pt idx="7873">
                  <c:v>3.0853999999999999</c:v>
                </c:pt>
                <c:pt idx="7874">
                  <c:v>3.0686999999999998</c:v>
                </c:pt>
                <c:pt idx="7875">
                  <c:v>2.9375</c:v>
                </c:pt>
                <c:pt idx="7876">
                  <c:v>2.6417000000000002</c:v>
                </c:pt>
                <c:pt idx="7877">
                  <c:v>2.466700000000003</c:v>
                </c:pt>
                <c:pt idx="7878">
                  <c:v>2.2374999999999972</c:v>
                </c:pt>
                <c:pt idx="7879">
                  <c:v>2.1895999999999987</c:v>
                </c:pt>
                <c:pt idx="7880">
                  <c:v>1.9228999999999985</c:v>
                </c:pt>
                <c:pt idx="7881">
                  <c:v>1.7062000000000026</c:v>
                </c:pt>
                <c:pt idx="7882">
                  <c:v>1.6875</c:v>
                </c:pt>
                <c:pt idx="7883">
                  <c:v>1.7458000000000027</c:v>
                </c:pt>
                <c:pt idx="7884">
                  <c:v>1.7438000000000002</c:v>
                </c:pt>
                <c:pt idx="7885">
                  <c:v>1.7646000000000015</c:v>
                </c:pt>
                <c:pt idx="7886">
                  <c:v>1.8374999999999986</c:v>
                </c:pt>
                <c:pt idx="7887">
                  <c:v>1.9228999999999985</c:v>
                </c:pt>
                <c:pt idx="7888">
                  <c:v>2.0146000000000015</c:v>
                </c:pt>
                <c:pt idx="7889">
                  <c:v>2.0499999999999972</c:v>
                </c:pt>
                <c:pt idx="7890">
                  <c:v>2.0228999999999999</c:v>
                </c:pt>
                <c:pt idx="7891">
                  <c:v>2.0354000000000028</c:v>
                </c:pt>
                <c:pt idx="7892">
                  <c:v>2.2813000000000017</c:v>
                </c:pt>
                <c:pt idx="7893">
                  <c:v>2.3688000000000002</c:v>
                </c:pt>
                <c:pt idx="7894">
                  <c:v>2.5728999999999971</c:v>
                </c:pt>
                <c:pt idx="7895">
                  <c:v>2.6124999999999972</c:v>
                </c:pt>
                <c:pt idx="7896">
                  <c:v>2.7083000000000013</c:v>
                </c:pt>
                <c:pt idx="7897">
                  <c:v>2.8479000000000028</c:v>
                </c:pt>
                <c:pt idx="7898">
                  <c:v>3.0270999999999972</c:v>
                </c:pt>
                <c:pt idx="7899">
                  <c:v>3.1146000000000029</c:v>
                </c:pt>
                <c:pt idx="7900">
                  <c:v>3.1978999999999971</c:v>
                </c:pt>
                <c:pt idx="7901">
                  <c:v>3.3083000000000027</c:v>
                </c:pt>
                <c:pt idx="7902">
                  <c:v>3.2145999999999972</c:v>
                </c:pt>
                <c:pt idx="7903">
                  <c:v>3.0416999999999987</c:v>
                </c:pt>
                <c:pt idx="7904">
                  <c:v>2.8582999999999998</c:v>
                </c:pt>
                <c:pt idx="7905">
                  <c:v>2.6625000000000014</c:v>
                </c:pt>
                <c:pt idx="7906">
                  <c:v>2.4896000000000029</c:v>
                </c:pt>
                <c:pt idx="7907">
                  <c:v>2.4562000000000026</c:v>
                </c:pt>
                <c:pt idx="7908">
                  <c:v>2.5499999999999972</c:v>
                </c:pt>
                <c:pt idx="7909">
                  <c:v>2.4416999999999973</c:v>
                </c:pt>
                <c:pt idx="7910">
                  <c:v>2.4333000000000027</c:v>
                </c:pt>
                <c:pt idx="7911">
                  <c:v>2.4688000000000017</c:v>
                </c:pt>
                <c:pt idx="7912">
                  <c:v>2.3353999999999999</c:v>
                </c:pt>
                <c:pt idx="7913">
                  <c:v>2.3250000000000028</c:v>
                </c:pt>
                <c:pt idx="7914">
                  <c:v>2.2603999999999971</c:v>
                </c:pt>
                <c:pt idx="7915">
                  <c:v>2.2332999999999998</c:v>
                </c:pt>
                <c:pt idx="7916">
                  <c:v>2.1604000000000028</c:v>
                </c:pt>
                <c:pt idx="7917">
                  <c:v>2.3207999999999984</c:v>
                </c:pt>
                <c:pt idx="7918">
                  <c:v>2.3207999999999984</c:v>
                </c:pt>
                <c:pt idx="7919">
                  <c:v>2.5645999999999987</c:v>
                </c:pt>
                <c:pt idx="7920">
                  <c:v>2.6957999999999984</c:v>
                </c:pt>
                <c:pt idx="7921">
                  <c:v>2.8479000000000028</c:v>
                </c:pt>
                <c:pt idx="7922">
                  <c:v>2.8811999999999998</c:v>
                </c:pt>
                <c:pt idx="7923">
                  <c:v>3.470799999999997</c:v>
                </c:pt>
                <c:pt idx="7924">
                  <c:v>3.9478999999999971</c:v>
                </c:pt>
                <c:pt idx="7925">
                  <c:v>4.4958000000000027</c:v>
                </c:pt>
                <c:pt idx="7926">
                  <c:v>4.7438000000000002</c:v>
                </c:pt>
                <c:pt idx="7927">
                  <c:v>5.0146000000000015</c:v>
                </c:pt>
                <c:pt idx="7928">
                  <c:v>5.1563000000000017</c:v>
                </c:pt>
                <c:pt idx="7929">
                  <c:v>5.4249999999999972</c:v>
                </c:pt>
                <c:pt idx="7930">
                  <c:v>6.1646000000000001</c:v>
                </c:pt>
                <c:pt idx="7931">
                  <c:v>7.1895999999999987</c:v>
                </c:pt>
                <c:pt idx="7932">
                  <c:v>8.3875000000000028</c:v>
                </c:pt>
                <c:pt idx="7933">
                  <c:v>9.2875000000000014</c:v>
                </c:pt>
                <c:pt idx="7934">
                  <c:v>9.7916999999999987</c:v>
                </c:pt>
                <c:pt idx="7935">
                  <c:v>10.127099999999999</c:v>
                </c:pt>
                <c:pt idx="7936">
                  <c:v>10.2958</c:v>
                </c:pt>
                <c:pt idx="7937">
                  <c:v>10.254199999999997</c:v>
                </c:pt>
                <c:pt idx="7938">
                  <c:v>9.5396000000000001</c:v>
                </c:pt>
                <c:pt idx="7939">
                  <c:v>7.3521000000000001</c:v>
                </c:pt>
                <c:pt idx="7940">
                  <c:v>4.5583000000000027</c:v>
                </c:pt>
                <c:pt idx="7941">
                  <c:v>3.3145999999999987</c:v>
                </c:pt>
                <c:pt idx="7942">
                  <c:v>2.7103999999999999</c:v>
                </c:pt>
                <c:pt idx="7943">
                  <c:v>2.2625000000000028</c:v>
                </c:pt>
                <c:pt idx="7944">
                  <c:v>2.0061999999999998</c:v>
                </c:pt>
                <c:pt idx="7945">
                  <c:v>1.9207999999999998</c:v>
                </c:pt>
                <c:pt idx="7946">
                  <c:v>2.0020999999999987</c:v>
                </c:pt>
                <c:pt idx="7947">
                  <c:v>1.9958000000000027</c:v>
                </c:pt>
                <c:pt idx="7948">
                  <c:v>2</c:v>
                </c:pt>
                <c:pt idx="7949">
                  <c:v>2.1188000000000002</c:v>
                </c:pt>
                <c:pt idx="7950">
                  <c:v>2.1437000000000026</c:v>
                </c:pt>
                <c:pt idx="7951">
                  <c:v>2.0416999999999987</c:v>
                </c:pt>
                <c:pt idx="7952">
                  <c:v>1.908299999999997</c:v>
                </c:pt>
                <c:pt idx="7953">
                  <c:v>1.9436999999999998</c:v>
                </c:pt>
                <c:pt idx="7954">
                  <c:v>1.9249999999999972</c:v>
                </c:pt>
                <c:pt idx="7955">
                  <c:v>1.9771000000000001</c:v>
                </c:pt>
                <c:pt idx="7956">
                  <c:v>2.0499999999999972</c:v>
                </c:pt>
                <c:pt idx="7957">
                  <c:v>2.2582999999999984</c:v>
                </c:pt>
                <c:pt idx="7958">
                  <c:v>2.3271000000000015</c:v>
                </c:pt>
                <c:pt idx="7959">
                  <c:v>2.5020999999999987</c:v>
                </c:pt>
                <c:pt idx="7960">
                  <c:v>2.5812000000000026</c:v>
                </c:pt>
                <c:pt idx="7961">
                  <c:v>2.5979000000000028</c:v>
                </c:pt>
                <c:pt idx="7962">
                  <c:v>2.5666999999999973</c:v>
                </c:pt>
                <c:pt idx="7963">
                  <c:v>2.4917000000000016</c:v>
                </c:pt>
                <c:pt idx="7964">
                  <c:v>2.2646000000000015</c:v>
                </c:pt>
                <c:pt idx="7965">
                  <c:v>2.1646000000000001</c:v>
                </c:pt>
                <c:pt idx="7966">
                  <c:v>2.0499999999999972</c:v>
                </c:pt>
                <c:pt idx="7967">
                  <c:v>2.0208000000000013</c:v>
                </c:pt>
                <c:pt idx="7968">
                  <c:v>2.0146000000000015</c:v>
                </c:pt>
                <c:pt idx="7969">
                  <c:v>1.9354000000000013</c:v>
                </c:pt>
                <c:pt idx="7970">
                  <c:v>1.9354000000000013</c:v>
                </c:pt>
                <c:pt idx="7971">
                  <c:v>1.9521000000000015</c:v>
                </c:pt>
                <c:pt idx="7972">
                  <c:v>1.8042000000000016</c:v>
                </c:pt>
                <c:pt idx="7973">
                  <c:v>1.7188000000000017</c:v>
                </c:pt>
                <c:pt idx="7974">
                  <c:v>1.7103999999999999</c:v>
                </c:pt>
                <c:pt idx="7975">
                  <c:v>1.7603999999999971</c:v>
                </c:pt>
                <c:pt idx="7976">
                  <c:v>1.9292000000000016</c:v>
                </c:pt>
                <c:pt idx="7977">
                  <c:v>1.9917000000000016</c:v>
                </c:pt>
                <c:pt idx="7978">
                  <c:v>2.1875</c:v>
                </c:pt>
                <c:pt idx="7979">
                  <c:v>2.4228999999999985</c:v>
                </c:pt>
                <c:pt idx="7980">
                  <c:v>2.6103999999999985</c:v>
                </c:pt>
                <c:pt idx="7981">
                  <c:v>2.841700000000003</c:v>
                </c:pt>
                <c:pt idx="7982">
                  <c:v>3.1957999999999984</c:v>
                </c:pt>
                <c:pt idx="7983">
                  <c:v>3.6916999999999973</c:v>
                </c:pt>
                <c:pt idx="7984">
                  <c:v>3.8312000000000026</c:v>
                </c:pt>
                <c:pt idx="7985">
                  <c:v>3.7561999999999998</c:v>
                </c:pt>
                <c:pt idx="7986">
                  <c:v>3.216700000000003</c:v>
                </c:pt>
                <c:pt idx="7987">
                  <c:v>2.7625000000000028</c:v>
                </c:pt>
                <c:pt idx="7988">
                  <c:v>2.3521000000000001</c:v>
                </c:pt>
                <c:pt idx="7989">
                  <c:v>2.1332999999999984</c:v>
                </c:pt>
                <c:pt idx="7990">
                  <c:v>2.0499999999999972</c:v>
                </c:pt>
                <c:pt idx="7991">
                  <c:v>2.0146000000000015</c:v>
                </c:pt>
                <c:pt idx="7992">
                  <c:v>1.9228999999999985</c:v>
                </c:pt>
                <c:pt idx="7993">
                  <c:v>2.1208000000000027</c:v>
                </c:pt>
                <c:pt idx="7994">
                  <c:v>2.3479000000000028</c:v>
                </c:pt>
                <c:pt idx="7995">
                  <c:v>2.5270999999999972</c:v>
                </c:pt>
                <c:pt idx="7996">
                  <c:v>3.2749999999999986</c:v>
                </c:pt>
                <c:pt idx="7997">
                  <c:v>3.5208000000000013</c:v>
                </c:pt>
                <c:pt idx="7998">
                  <c:v>3.6563000000000017</c:v>
                </c:pt>
                <c:pt idx="7999">
                  <c:v>3.5604000000000013</c:v>
                </c:pt>
                <c:pt idx="8000">
                  <c:v>3.0583000000000027</c:v>
                </c:pt>
                <c:pt idx="8001">
                  <c:v>2.8021000000000029</c:v>
                </c:pt>
                <c:pt idx="8002">
                  <c:v>2.5313000000000017</c:v>
                </c:pt>
                <c:pt idx="8003">
                  <c:v>2.2749999999999986</c:v>
                </c:pt>
                <c:pt idx="8004">
                  <c:v>2.0061999999999998</c:v>
                </c:pt>
                <c:pt idx="8005">
                  <c:v>1.9688000000000017</c:v>
                </c:pt>
                <c:pt idx="8006">
                  <c:v>1.6813000000000002</c:v>
                </c:pt>
                <c:pt idx="8007">
                  <c:v>1.5542000000000016</c:v>
                </c:pt>
                <c:pt idx="8008">
                  <c:v>1.6916999999999973</c:v>
                </c:pt>
                <c:pt idx="8009">
                  <c:v>1.7353999999999985</c:v>
                </c:pt>
                <c:pt idx="8010">
                  <c:v>1.8145999999999987</c:v>
                </c:pt>
                <c:pt idx="8011">
                  <c:v>1.9271000000000029</c:v>
                </c:pt>
                <c:pt idx="8012">
                  <c:v>2.1229000000000013</c:v>
                </c:pt>
                <c:pt idx="8013">
                  <c:v>2.0750000000000028</c:v>
                </c:pt>
                <c:pt idx="8014">
                  <c:v>2.0728999999999971</c:v>
                </c:pt>
                <c:pt idx="8015">
                  <c:v>2.029200000000003</c:v>
                </c:pt>
                <c:pt idx="8016">
                  <c:v>2.1707999999999998</c:v>
                </c:pt>
                <c:pt idx="8017">
                  <c:v>2.2188000000000017</c:v>
                </c:pt>
                <c:pt idx="8018">
                  <c:v>2.3500000000000014</c:v>
                </c:pt>
                <c:pt idx="8019">
                  <c:v>2.2708000000000013</c:v>
                </c:pt>
                <c:pt idx="8020">
                  <c:v>2.2312999999999974</c:v>
                </c:pt>
                <c:pt idx="8021">
                  <c:v>2.1604000000000028</c:v>
                </c:pt>
                <c:pt idx="8022">
                  <c:v>2.3145999999999987</c:v>
                </c:pt>
                <c:pt idx="8023">
                  <c:v>2.4688000000000017</c:v>
                </c:pt>
                <c:pt idx="8024">
                  <c:v>2.9896000000000029</c:v>
                </c:pt>
                <c:pt idx="8025">
                  <c:v>3.0146000000000015</c:v>
                </c:pt>
                <c:pt idx="8026">
                  <c:v>3.3125</c:v>
                </c:pt>
                <c:pt idx="8027">
                  <c:v>3.1062999999999974</c:v>
                </c:pt>
                <c:pt idx="8028">
                  <c:v>2.9938000000000002</c:v>
                </c:pt>
                <c:pt idx="8029">
                  <c:v>2.9375</c:v>
                </c:pt>
                <c:pt idx="8030">
                  <c:v>3.0375000000000014</c:v>
                </c:pt>
                <c:pt idx="8031">
                  <c:v>3.0125000000000028</c:v>
                </c:pt>
                <c:pt idx="8032">
                  <c:v>3.0625</c:v>
                </c:pt>
                <c:pt idx="8033">
                  <c:v>3.0853999999999999</c:v>
                </c:pt>
                <c:pt idx="8034">
                  <c:v>2.9750000000000014</c:v>
                </c:pt>
                <c:pt idx="8035">
                  <c:v>2.9104000000000028</c:v>
                </c:pt>
                <c:pt idx="8036">
                  <c:v>2.8624999999999972</c:v>
                </c:pt>
                <c:pt idx="8037">
                  <c:v>2.6978999999999971</c:v>
                </c:pt>
                <c:pt idx="8038">
                  <c:v>2.7479000000000013</c:v>
                </c:pt>
                <c:pt idx="8039">
                  <c:v>2.7687000000000026</c:v>
                </c:pt>
                <c:pt idx="8040">
                  <c:v>2.783299999999997</c:v>
                </c:pt>
                <c:pt idx="8041">
                  <c:v>2.7646000000000015</c:v>
                </c:pt>
                <c:pt idx="8042">
                  <c:v>2.7896000000000001</c:v>
                </c:pt>
                <c:pt idx="8043">
                  <c:v>2.6103999999999985</c:v>
                </c:pt>
                <c:pt idx="8044">
                  <c:v>2.4896000000000029</c:v>
                </c:pt>
                <c:pt idx="8045">
                  <c:v>2.2957999999999998</c:v>
                </c:pt>
                <c:pt idx="8046">
                  <c:v>2.1478999999999999</c:v>
                </c:pt>
                <c:pt idx="8047">
                  <c:v>1.9688000000000017</c:v>
                </c:pt>
                <c:pt idx="8048">
                  <c:v>2.0061999999999998</c:v>
                </c:pt>
                <c:pt idx="8049">
                  <c:v>2.0853999999999999</c:v>
                </c:pt>
                <c:pt idx="8050">
                  <c:v>2.3688000000000002</c:v>
                </c:pt>
                <c:pt idx="8051">
                  <c:v>2.5938000000000017</c:v>
                </c:pt>
                <c:pt idx="8052">
                  <c:v>2.841700000000003</c:v>
                </c:pt>
                <c:pt idx="8053">
                  <c:v>3.0146000000000015</c:v>
                </c:pt>
                <c:pt idx="8054">
                  <c:v>2.8770999999999987</c:v>
                </c:pt>
                <c:pt idx="8055">
                  <c:v>2.7083000000000013</c:v>
                </c:pt>
                <c:pt idx="8056">
                  <c:v>2.4478999999999971</c:v>
                </c:pt>
                <c:pt idx="8057">
                  <c:v>2.3186999999999998</c:v>
                </c:pt>
                <c:pt idx="8058">
                  <c:v>2.0457999999999998</c:v>
                </c:pt>
                <c:pt idx="8059">
                  <c:v>1.8145999999999987</c:v>
                </c:pt>
                <c:pt idx="8060">
                  <c:v>1.6062999999999974</c:v>
                </c:pt>
                <c:pt idx="8061">
                  <c:v>1.6499999999999986</c:v>
                </c:pt>
                <c:pt idx="8062">
                  <c:v>1.7000000000000028</c:v>
                </c:pt>
                <c:pt idx="8063">
                  <c:v>1.7291999999999987</c:v>
                </c:pt>
                <c:pt idx="8064">
                  <c:v>1.7978999999999985</c:v>
                </c:pt>
                <c:pt idx="8065">
                  <c:v>1.8021000000000029</c:v>
                </c:pt>
                <c:pt idx="8066">
                  <c:v>1.8228999999999971</c:v>
                </c:pt>
                <c:pt idx="8067">
                  <c:v>1.5853999999999999</c:v>
                </c:pt>
                <c:pt idx="8068">
                  <c:v>1.5208000000000013</c:v>
                </c:pt>
                <c:pt idx="8069">
                  <c:v>1.4207999999999998</c:v>
                </c:pt>
                <c:pt idx="8070">
                  <c:v>1.4292000000000016</c:v>
                </c:pt>
                <c:pt idx="8071">
                  <c:v>1.2603999999999971</c:v>
                </c:pt>
                <c:pt idx="8072">
                  <c:v>1.2188000000000017</c:v>
                </c:pt>
                <c:pt idx="8073">
                  <c:v>1.3207999999999984</c:v>
                </c:pt>
                <c:pt idx="8074">
                  <c:v>1.2896000000000001</c:v>
                </c:pt>
                <c:pt idx="8075">
                  <c:v>1.3166999999999973</c:v>
                </c:pt>
                <c:pt idx="8076">
                  <c:v>1.2458000000000027</c:v>
                </c:pt>
                <c:pt idx="8077">
                  <c:v>1.3562999999999974</c:v>
                </c:pt>
                <c:pt idx="8078">
                  <c:v>1.279200000000003</c:v>
                </c:pt>
                <c:pt idx="8079">
                  <c:v>1.4271000000000029</c:v>
                </c:pt>
                <c:pt idx="8080">
                  <c:v>1.4416999999999973</c:v>
                </c:pt>
                <c:pt idx="8081">
                  <c:v>1.4938000000000002</c:v>
                </c:pt>
                <c:pt idx="8082">
                  <c:v>1.466700000000003</c:v>
                </c:pt>
                <c:pt idx="8083">
                  <c:v>1.4292000000000016</c:v>
                </c:pt>
                <c:pt idx="8084">
                  <c:v>1.3999999999999986</c:v>
                </c:pt>
                <c:pt idx="8085">
                  <c:v>1.2291999999999987</c:v>
                </c:pt>
                <c:pt idx="8086">
                  <c:v>1.2124999999999986</c:v>
                </c:pt>
                <c:pt idx="8087">
                  <c:v>1.0645999999999987</c:v>
                </c:pt>
                <c:pt idx="8088">
                  <c:v>1.0833000000000013</c:v>
                </c:pt>
                <c:pt idx="8089">
                  <c:v>1.2145999999999972</c:v>
                </c:pt>
                <c:pt idx="8090">
                  <c:v>1.3646000000000029</c:v>
                </c:pt>
                <c:pt idx="8091">
                  <c:v>1.4292000000000016</c:v>
                </c:pt>
                <c:pt idx="8092">
                  <c:v>1.5041999999999973</c:v>
                </c:pt>
                <c:pt idx="8093">
                  <c:v>1.7479000000000013</c:v>
                </c:pt>
                <c:pt idx="8094">
                  <c:v>2.1375000000000028</c:v>
                </c:pt>
                <c:pt idx="8095">
                  <c:v>2.3228999999999971</c:v>
                </c:pt>
                <c:pt idx="8096">
                  <c:v>2.5833000000000013</c:v>
                </c:pt>
                <c:pt idx="8097">
                  <c:v>2.8958000000000013</c:v>
                </c:pt>
                <c:pt idx="8098">
                  <c:v>3.341700000000003</c:v>
                </c:pt>
                <c:pt idx="8099">
                  <c:v>3.6458000000000013</c:v>
                </c:pt>
                <c:pt idx="8100">
                  <c:v>3.595799999999997</c:v>
                </c:pt>
                <c:pt idx="8101">
                  <c:v>3.1188000000000002</c:v>
                </c:pt>
                <c:pt idx="8102">
                  <c:v>2.3228999999999971</c:v>
                </c:pt>
                <c:pt idx="8103">
                  <c:v>1.9354000000000013</c:v>
                </c:pt>
                <c:pt idx="8104">
                  <c:v>1.6041999999999987</c:v>
                </c:pt>
                <c:pt idx="8105">
                  <c:v>1.3521000000000001</c:v>
                </c:pt>
                <c:pt idx="8106">
                  <c:v>1.3438000000000017</c:v>
                </c:pt>
                <c:pt idx="8107">
                  <c:v>1.4938000000000002</c:v>
                </c:pt>
                <c:pt idx="8108">
                  <c:v>1.5082999999999984</c:v>
                </c:pt>
                <c:pt idx="8109">
                  <c:v>1.5938000000000017</c:v>
                </c:pt>
                <c:pt idx="8110">
                  <c:v>1.716700000000003</c:v>
                </c:pt>
                <c:pt idx="8111">
                  <c:v>1.9416999999999973</c:v>
                </c:pt>
                <c:pt idx="8112">
                  <c:v>1.9958000000000027</c:v>
                </c:pt>
                <c:pt idx="8113">
                  <c:v>2.1208000000000027</c:v>
                </c:pt>
                <c:pt idx="8114">
                  <c:v>2.1229000000000013</c:v>
                </c:pt>
                <c:pt idx="8115">
                  <c:v>1.966700000000003</c:v>
                </c:pt>
                <c:pt idx="8116">
                  <c:v>1.6749999999999972</c:v>
                </c:pt>
                <c:pt idx="8117">
                  <c:v>1.4416999999999973</c:v>
                </c:pt>
                <c:pt idx="8118">
                  <c:v>1.3166999999999973</c:v>
                </c:pt>
                <c:pt idx="8119">
                  <c:v>1.3395999999999972</c:v>
                </c:pt>
                <c:pt idx="8120">
                  <c:v>1.2957999999999998</c:v>
                </c:pt>
                <c:pt idx="8121">
                  <c:v>1.5</c:v>
                </c:pt>
                <c:pt idx="8122">
                  <c:v>2.5666999999999973</c:v>
                </c:pt>
                <c:pt idx="8123">
                  <c:v>3.2770999999999972</c:v>
                </c:pt>
                <c:pt idx="8124">
                  <c:v>3.2042000000000002</c:v>
                </c:pt>
                <c:pt idx="8125">
                  <c:v>3.6396000000000015</c:v>
                </c:pt>
                <c:pt idx="8126">
                  <c:v>2.9938000000000002</c:v>
                </c:pt>
                <c:pt idx="8127">
                  <c:v>3.6875</c:v>
                </c:pt>
                <c:pt idx="8128">
                  <c:v>3.0771000000000015</c:v>
                </c:pt>
                <c:pt idx="8129">
                  <c:v>3.1458000000000013</c:v>
                </c:pt>
                <c:pt idx="8130">
                  <c:v>2.1833000000000027</c:v>
                </c:pt>
                <c:pt idx="8131">
                  <c:v>1.466700000000003</c:v>
                </c:pt>
                <c:pt idx="8132">
                  <c:v>1.4938000000000002</c:v>
                </c:pt>
                <c:pt idx="8133">
                  <c:v>1.5478999999999985</c:v>
                </c:pt>
                <c:pt idx="8134">
                  <c:v>1.4354000000000013</c:v>
                </c:pt>
                <c:pt idx="8135">
                  <c:v>1.2396000000000029</c:v>
                </c:pt>
                <c:pt idx="8136">
                  <c:v>1.1854000000000013</c:v>
                </c:pt>
                <c:pt idx="8137">
                  <c:v>1.0249999999999986</c:v>
                </c:pt>
                <c:pt idx="8138">
                  <c:v>0.8937000000000026</c:v>
                </c:pt>
                <c:pt idx="8139">
                  <c:v>0.8562999999999974</c:v>
                </c:pt>
                <c:pt idx="8140">
                  <c:v>0.81869999999999976</c:v>
                </c:pt>
                <c:pt idx="8141">
                  <c:v>0.82289999999999708</c:v>
                </c:pt>
                <c:pt idx="8142">
                  <c:v>0.99380000000000024</c:v>
                </c:pt>
                <c:pt idx="8143">
                  <c:v>0.9812999999999974</c:v>
                </c:pt>
                <c:pt idx="8144">
                  <c:v>0.9562000000000026</c:v>
                </c:pt>
                <c:pt idx="8145">
                  <c:v>0.99790000000000134</c:v>
                </c:pt>
                <c:pt idx="8146">
                  <c:v>0.91669999999999874</c:v>
                </c:pt>
                <c:pt idx="8147">
                  <c:v>0.81669999999999732</c:v>
                </c:pt>
                <c:pt idx="8148">
                  <c:v>0.83959999999999724</c:v>
                </c:pt>
                <c:pt idx="8149">
                  <c:v>0.82079999999999842</c:v>
                </c:pt>
                <c:pt idx="8150">
                  <c:v>0.82079999999999842</c:v>
                </c:pt>
                <c:pt idx="8151">
                  <c:v>0.85210000000000008</c:v>
                </c:pt>
                <c:pt idx="8152">
                  <c:v>0.83749999999999858</c:v>
                </c:pt>
                <c:pt idx="8153">
                  <c:v>0.86249999999999716</c:v>
                </c:pt>
                <c:pt idx="8154">
                  <c:v>0.908299999999997</c:v>
                </c:pt>
                <c:pt idx="8155">
                  <c:v>0.89789999999999992</c:v>
                </c:pt>
                <c:pt idx="8156">
                  <c:v>1.0041999999999973</c:v>
                </c:pt>
                <c:pt idx="8157">
                  <c:v>0.94579999999999842</c:v>
                </c:pt>
                <c:pt idx="8158">
                  <c:v>1.2000000000000028</c:v>
                </c:pt>
                <c:pt idx="8159">
                  <c:v>1.2417000000000016</c:v>
                </c:pt>
                <c:pt idx="8160">
                  <c:v>1.2813000000000017</c:v>
                </c:pt>
                <c:pt idx="8161">
                  <c:v>1.1749999999999972</c:v>
                </c:pt>
                <c:pt idx="8162">
                  <c:v>1.1771000000000029</c:v>
                </c:pt>
                <c:pt idx="8163">
                  <c:v>1.1687999999999974</c:v>
                </c:pt>
                <c:pt idx="8164">
                  <c:v>1.1563000000000017</c:v>
                </c:pt>
                <c:pt idx="8165">
                  <c:v>1.1520999999999972</c:v>
                </c:pt>
                <c:pt idx="8166">
                  <c:v>1.1188000000000002</c:v>
                </c:pt>
                <c:pt idx="8167">
                  <c:v>1.2875000000000014</c:v>
                </c:pt>
                <c:pt idx="8168">
                  <c:v>1.1458000000000013</c:v>
                </c:pt>
                <c:pt idx="8169">
                  <c:v>1.1291999999999973</c:v>
                </c:pt>
                <c:pt idx="8170">
                  <c:v>1.1437000000000026</c:v>
                </c:pt>
                <c:pt idx="8171">
                  <c:v>1.0645999999999987</c:v>
                </c:pt>
                <c:pt idx="8172">
                  <c:v>0.9521000000000015</c:v>
                </c:pt>
                <c:pt idx="8173">
                  <c:v>0.94579999999999842</c:v>
                </c:pt>
                <c:pt idx="8174">
                  <c:v>0.91460000000000008</c:v>
                </c:pt>
                <c:pt idx="8175">
                  <c:v>0.77289999999999992</c:v>
                </c:pt>
                <c:pt idx="8176">
                  <c:v>0.625</c:v>
                </c:pt>
                <c:pt idx="8177">
                  <c:v>0.64999999999999858</c:v>
                </c:pt>
                <c:pt idx="8178">
                  <c:v>0.5812000000000026</c:v>
                </c:pt>
                <c:pt idx="8179">
                  <c:v>0.54579999999999984</c:v>
                </c:pt>
                <c:pt idx="8180">
                  <c:v>0.58749999999999858</c:v>
                </c:pt>
                <c:pt idx="8181">
                  <c:v>0.74790000000000134</c:v>
                </c:pt>
                <c:pt idx="8182">
                  <c:v>0.80420000000000158</c:v>
                </c:pt>
                <c:pt idx="8183">
                  <c:v>0.85210000000000008</c:v>
                </c:pt>
                <c:pt idx="8184">
                  <c:v>0.84790000000000276</c:v>
                </c:pt>
                <c:pt idx="8185">
                  <c:v>0.83959999999999724</c:v>
                </c:pt>
                <c:pt idx="8186">
                  <c:v>1.5542000000000016</c:v>
                </c:pt>
                <c:pt idx="8187">
                  <c:v>1.6499999999999986</c:v>
                </c:pt>
                <c:pt idx="8188">
                  <c:v>1.7646000000000015</c:v>
                </c:pt>
                <c:pt idx="8189">
                  <c:v>1.2145999999999972</c:v>
                </c:pt>
                <c:pt idx="8190">
                  <c:v>1.2541999999999973</c:v>
                </c:pt>
                <c:pt idx="8191">
                  <c:v>1.1646000000000001</c:v>
                </c:pt>
                <c:pt idx="8192">
                  <c:v>1.2687000000000026</c:v>
                </c:pt>
                <c:pt idx="8193">
                  <c:v>1.5625</c:v>
                </c:pt>
                <c:pt idx="8194">
                  <c:v>1.7916999999999987</c:v>
                </c:pt>
                <c:pt idx="8195">
                  <c:v>2.4500000000000028</c:v>
                </c:pt>
                <c:pt idx="8196">
                  <c:v>2.5499999999999972</c:v>
                </c:pt>
                <c:pt idx="8197">
                  <c:v>2.5187000000000026</c:v>
                </c:pt>
                <c:pt idx="8198">
                  <c:v>2.1813000000000002</c:v>
                </c:pt>
                <c:pt idx="8199">
                  <c:v>1.6520999999999972</c:v>
                </c:pt>
                <c:pt idx="8200">
                  <c:v>1.3083000000000027</c:v>
                </c:pt>
                <c:pt idx="8201">
                  <c:v>1.0563000000000002</c:v>
                </c:pt>
                <c:pt idx="8202">
                  <c:v>1.0375000000000014</c:v>
                </c:pt>
                <c:pt idx="8203">
                  <c:v>0.875</c:v>
                </c:pt>
                <c:pt idx="8204">
                  <c:v>0.8271000000000015</c:v>
                </c:pt>
                <c:pt idx="8205">
                  <c:v>0.7937999999999974</c:v>
                </c:pt>
                <c:pt idx="8206">
                  <c:v>0.77499999999999858</c:v>
                </c:pt>
                <c:pt idx="8207">
                  <c:v>0.75209999999999866</c:v>
                </c:pt>
                <c:pt idx="8208">
                  <c:v>0.84790000000000276</c:v>
                </c:pt>
                <c:pt idx="8209">
                  <c:v>0.86460000000000292</c:v>
                </c:pt>
                <c:pt idx="8210">
                  <c:v>0.88329999999999842</c:v>
                </c:pt>
                <c:pt idx="8211">
                  <c:v>0.96039999999999992</c:v>
                </c:pt>
                <c:pt idx="8212">
                  <c:v>0.91250000000000142</c:v>
                </c:pt>
                <c:pt idx="8213">
                  <c:v>0.91250000000000142</c:v>
                </c:pt>
                <c:pt idx="8214">
                  <c:v>0.94169999999999732</c:v>
                </c:pt>
                <c:pt idx="8215">
                  <c:v>0.93540000000000134</c:v>
                </c:pt>
                <c:pt idx="8216">
                  <c:v>0.8603999999999985</c:v>
                </c:pt>
                <c:pt idx="8217">
                  <c:v>1.0146000000000015</c:v>
                </c:pt>
                <c:pt idx="8218">
                  <c:v>1.1062999999999974</c:v>
                </c:pt>
                <c:pt idx="8219">
                  <c:v>1.2854000000000028</c:v>
                </c:pt>
                <c:pt idx="8220">
                  <c:v>1.3667000000000016</c:v>
                </c:pt>
                <c:pt idx="8221">
                  <c:v>1.4938000000000002</c:v>
                </c:pt>
                <c:pt idx="8222">
                  <c:v>1.5686999999999998</c:v>
                </c:pt>
                <c:pt idx="8223">
                  <c:v>1.6000000000000014</c:v>
                </c:pt>
                <c:pt idx="8224">
                  <c:v>1.529200000000003</c:v>
                </c:pt>
                <c:pt idx="8225">
                  <c:v>1.5771000000000015</c:v>
                </c:pt>
                <c:pt idx="8226">
                  <c:v>1.5</c:v>
                </c:pt>
                <c:pt idx="8227">
                  <c:v>1.4166999999999987</c:v>
                </c:pt>
                <c:pt idx="8228">
                  <c:v>0.97500000000000142</c:v>
                </c:pt>
                <c:pt idx="8229">
                  <c:v>0.83959999999999724</c:v>
                </c:pt>
                <c:pt idx="8230">
                  <c:v>0.80210000000000292</c:v>
                </c:pt>
                <c:pt idx="8231">
                  <c:v>0.7021000000000015</c:v>
                </c:pt>
                <c:pt idx="8232">
                  <c:v>0.8125</c:v>
                </c:pt>
                <c:pt idx="8233">
                  <c:v>0.87919999999999732</c:v>
                </c:pt>
                <c:pt idx="8234">
                  <c:v>0.88539999999999708</c:v>
                </c:pt>
                <c:pt idx="8235">
                  <c:v>0.9521000000000015</c:v>
                </c:pt>
                <c:pt idx="8236">
                  <c:v>1.095799999999997</c:v>
                </c:pt>
                <c:pt idx="8237">
                  <c:v>1.2083000000000013</c:v>
                </c:pt>
                <c:pt idx="8238">
                  <c:v>1.3438000000000017</c:v>
                </c:pt>
                <c:pt idx="8239">
                  <c:v>1.3688000000000002</c:v>
                </c:pt>
                <c:pt idx="8240">
                  <c:v>1.3125</c:v>
                </c:pt>
                <c:pt idx="8241">
                  <c:v>1.2937999999999974</c:v>
                </c:pt>
                <c:pt idx="8242">
                  <c:v>1.1875</c:v>
                </c:pt>
                <c:pt idx="8243">
                  <c:v>1.2374999999999972</c:v>
                </c:pt>
                <c:pt idx="8244">
                  <c:v>1.2813000000000017</c:v>
                </c:pt>
                <c:pt idx="8245">
                  <c:v>1.408299999999997</c:v>
                </c:pt>
                <c:pt idx="8246">
                  <c:v>1.5457999999999998</c:v>
                </c:pt>
                <c:pt idx="8247">
                  <c:v>1.7353999999999985</c:v>
                </c:pt>
                <c:pt idx="8248">
                  <c:v>2.2229000000000028</c:v>
                </c:pt>
                <c:pt idx="8249">
                  <c:v>2.5208000000000013</c:v>
                </c:pt>
                <c:pt idx="8250">
                  <c:v>2.7520999999999987</c:v>
                </c:pt>
                <c:pt idx="8251">
                  <c:v>2.9375</c:v>
                </c:pt>
                <c:pt idx="8252">
                  <c:v>3.0103999999999971</c:v>
                </c:pt>
                <c:pt idx="8253">
                  <c:v>2.9521000000000015</c:v>
                </c:pt>
                <c:pt idx="8254">
                  <c:v>2.6353999999999971</c:v>
                </c:pt>
                <c:pt idx="8255">
                  <c:v>2.1854000000000013</c:v>
                </c:pt>
                <c:pt idx="8256">
                  <c:v>1.6875</c:v>
                </c:pt>
                <c:pt idx="8257">
                  <c:v>1.4832999999999998</c:v>
                </c:pt>
                <c:pt idx="8258">
                  <c:v>1.0270999999999972</c:v>
                </c:pt>
                <c:pt idx="8259">
                  <c:v>0.87080000000000268</c:v>
                </c:pt>
                <c:pt idx="8260">
                  <c:v>0.69169999999999732</c:v>
                </c:pt>
                <c:pt idx="8261">
                  <c:v>0.59790000000000276</c:v>
                </c:pt>
                <c:pt idx="8262">
                  <c:v>0.64580000000000126</c:v>
                </c:pt>
                <c:pt idx="8263">
                  <c:v>0.74580000000000268</c:v>
                </c:pt>
                <c:pt idx="8264">
                  <c:v>0.92079999999999984</c:v>
                </c:pt>
                <c:pt idx="8265">
                  <c:v>0.91460000000000008</c:v>
                </c:pt>
                <c:pt idx="8266">
                  <c:v>0.94369999999999976</c:v>
                </c:pt>
                <c:pt idx="8267">
                  <c:v>0.9187999999999974</c:v>
                </c:pt>
                <c:pt idx="8268">
                  <c:v>0.779200000000003</c:v>
                </c:pt>
                <c:pt idx="8269">
                  <c:v>0.70420000000000016</c:v>
                </c:pt>
                <c:pt idx="8270">
                  <c:v>0.67920000000000158</c:v>
                </c:pt>
                <c:pt idx="8271">
                  <c:v>0.63750000000000284</c:v>
                </c:pt>
                <c:pt idx="8272">
                  <c:v>0.6103999999999985</c:v>
                </c:pt>
                <c:pt idx="8273">
                  <c:v>0.60210000000000008</c:v>
                </c:pt>
                <c:pt idx="8274">
                  <c:v>0.48960000000000292</c:v>
                </c:pt>
                <c:pt idx="8275">
                  <c:v>0.4853999999999985</c:v>
                </c:pt>
                <c:pt idx="8276">
                  <c:v>0.5625</c:v>
                </c:pt>
                <c:pt idx="8277">
                  <c:v>0.55630000000000024</c:v>
                </c:pt>
                <c:pt idx="8278">
                  <c:v>0.52709999999999724</c:v>
                </c:pt>
                <c:pt idx="8279">
                  <c:v>0.533299999999997</c:v>
                </c:pt>
                <c:pt idx="8280">
                  <c:v>0.52499999999999858</c:v>
                </c:pt>
                <c:pt idx="8281">
                  <c:v>0.51250000000000284</c:v>
                </c:pt>
                <c:pt idx="8282">
                  <c:v>0.6062999999999974</c:v>
                </c:pt>
                <c:pt idx="8283">
                  <c:v>0.63750000000000284</c:v>
                </c:pt>
                <c:pt idx="8284">
                  <c:v>0.68959999999999866</c:v>
                </c:pt>
                <c:pt idx="8285">
                  <c:v>0.71249999999999858</c:v>
                </c:pt>
                <c:pt idx="8286">
                  <c:v>0.82920000000000016</c:v>
                </c:pt>
                <c:pt idx="8287">
                  <c:v>0.89170000000000016</c:v>
                </c:pt>
                <c:pt idx="8288">
                  <c:v>0.96249999999999858</c:v>
                </c:pt>
                <c:pt idx="8289">
                  <c:v>1.2042000000000002</c:v>
                </c:pt>
                <c:pt idx="8290">
                  <c:v>1.2312999999999974</c:v>
                </c:pt>
                <c:pt idx="8291">
                  <c:v>1.2458000000000027</c:v>
                </c:pt>
                <c:pt idx="8292">
                  <c:v>1.2250000000000014</c:v>
                </c:pt>
                <c:pt idx="8293">
                  <c:v>1.1146000000000029</c:v>
                </c:pt>
                <c:pt idx="8294">
                  <c:v>0.9521000000000015</c:v>
                </c:pt>
                <c:pt idx="8295">
                  <c:v>0.81869999999999976</c:v>
                </c:pt>
                <c:pt idx="8296">
                  <c:v>0.75619999999999976</c:v>
                </c:pt>
                <c:pt idx="8297">
                  <c:v>0.57289999999999708</c:v>
                </c:pt>
                <c:pt idx="8298">
                  <c:v>0.55630000000000024</c:v>
                </c:pt>
                <c:pt idx="8299">
                  <c:v>0.52289999999999992</c:v>
                </c:pt>
                <c:pt idx="8300">
                  <c:v>0.470799999999997</c:v>
                </c:pt>
                <c:pt idx="8301">
                  <c:v>0.61249999999999716</c:v>
                </c:pt>
                <c:pt idx="8302">
                  <c:v>0.83330000000000126</c:v>
                </c:pt>
                <c:pt idx="8303">
                  <c:v>0.9187999999999974</c:v>
                </c:pt>
                <c:pt idx="8304">
                  <c:v>0.95420000000000016</c:v>
                </c:pt>
                <c:pt idx="8305">
                  <c:v>0.9562000000000026</c:v>
                </c:pt>
                <c:pt idx="8306">
                  <c:v>0.78130000000000166</c:v>
                </c:pt>
                <c:pt idx="8307">
                  <c:v>0.74790000000000134</c:v>
                </c:pt>
                <c:pt idx="8308">
                  <c:v>0.7062000000000026</c:v>
                </c:pt>
                <c:pt idx="8309">
                  <c:v>0.75419999999999732</c:v>
                </c:pt>
                <c:pt idx="8310">
                  <c:v>0.96039999999999992</c:v>
                </c:pt>
                <c:pt idx="8311">
                  <c:v>1.1417000000000002</c:v>
                </c:pt>
                <c:pt idx="8312">
                  <c:v>1.4603999999999999</c:v>
                </c:pt>
                <c:pt idx="8313">
                  <c:v>1.8021000000000029</c:v>
                </c:pt>
                <c:pt idx="8314">
                  <c:v>1.8353999999999999</c:v>
                </c:pt>
                <c:pt idx="8315">
                  <c:v>1.7916999999999987</c:v>
                </c:pt>
                <c:pt idx="8316">
                  <c:v>1.4917000000000016</c:v>
                </c:pt>
                <c:pt idx="8317">
                  <c:v>1.2145999999999972</c:v>
                </c:pt>
                <c:pt idx="8318">
                  <c:v>1.0396000000000001</c:v>
                </c:pt>
                <c:pt idx="8319">
                  <c:v>1.1000000000000014</c:v>
                </c:pt>
                <c:pt idx="8320">
                  <c:v>0.85419999999999874</c:v>
                </c:pt>
                <c:pt idx="8321">
                  <c:v>1.6062999999999974</c:v>
                </c:pt>
                <c:pt idx="8322">
                  <c:v>1.5396000000000001</c:v>
                </c:pt>
                <c:pt idx="8323">
                  <c:v>1.7916999999999987</c:v>
                </c:pt>
                <c:pt idx="8324">
                  <c:v>1.3500000000000014</c:v>
                </c:pt>
                <c:pt idx="8325">
                  <c:v>1.3646000000000029</c:v>
                </c:pt>
                <c:pt idx="8326">
                  <c:v>1.1375000000000028</c:v>
                </c:pt>
                <c:pt idx="8327">
                  <c:v>0.9228999999999985</c:v>
                </c:pt>
                <c:pt idx="8328">
                  <c:v>0.8125</c:v>
                </c:pt>
                <c:pt idx="8329">
                  <c:v>0.62709999999999866</c:v>
                </c:pt>
                <c:pt idx="8330">
                  <c:v>0.56459999999999866</c:v>
                </c:pt>
                <c:pt idx="8331">
                  <c:v>0.595799999999997</c:v>
                </c:pt>
                <c:pt idx="8332">
                  <c:v>0.5771000000000015</c:v>
                </c:pt>
                <c:pt idx="8333">
                  <c:v>0.52080000000000126</c:v>
                </c:pt>
                <c:pt idx="8334">
                  <c:v>0.49170000000000158</c:v>
                </c:pt>
                <c:pt idx="8335">
                  <c:v>0.52709999999999724</c:v>
                </c:pt>
                <c:pt idx="8336">
                  <c:v>0.51039999999999708</c:v>
                </c:pt>
                <c:pt idx="8337">
                  <c:v>0.52080000000000126</c:v>
                </c:pt>
                <c:pt idx="8338">
                  <c:v>0.56669999999999732</c:v>
                </c:pt>
                <c:pt idx="8339">
                  <c:v>0.60419999999999874</c:v>
                </c:pt>
                <c:pt idx="8340">
                  <c:v>0.55830000000000268</c:v>
                </c:pt>
                <c:pt idx="8341">
                  <c:v>0.69789999999999708</c:v>
                </c:pt>
                <c:pt idx="8342">
                  <c:v>0.53960000000000008</c:v>
                </c:pt>
                <c:pt idx="8343">
                  <c:v>0.66250000000000142</c:v>
                </c:pt>
                <c:pt idx="8344">
                  <c:v>0.6103999999999985</c:v>
                </c:pt>
                <c:pt idx="8345">
                  <c:v>0.68540000000000134</c:v>
                </c:pt>
                <c:pt idx="8346">
                  <c:v>0.51039999999999708</c:v>
                </c:pt>
                <c:pt idx="8347">
                  <c:v>0.55420000000000158</c:v>
                </c:pt>
                <c:pt idx="8348">
                  <c:v>0.55210000000000292</c:v>
                </c:pt>
                <c:pt idx="8349">
                  <c:v>0.5771000000000015</c:v>
                </c:pt>
                <c:pt idx="8350">
                  <c:v>0.533299999999997</c:v>
                </c:pt>
                <c:pt idx="8351">
                  <c:v>0.68959999999999866</c:v>
                </c:pt>
                <c:pt idx="8352">
                  <c:v>0.6728999999999985</c:v>
                </c:pt>
                <c:pt idx="8353">
                  <c:v>0.7353999999999985</c:v>
                </c:pt>
                <c:pt idx="8354">
                  <c:v>0.7687000000000026</c:v>
                </c:pt>
                <c:pt idx="8355">
                  <c:v>0.779200000000003</c:v>
                </c:pt>
                <c:pt idx="8356">
                  <c:v>0.69579999999999842</c:v>
                </c:pt>
                <c:pt idx="8357">
                  <c:v>0.67079999999999984</c:v>
                </c:pt>
                <c:pt idx="8358">
                  <c:v>0.64580000000000126</c:v>
                </c:pt>
                <c:pt idx="8359">
                  <c:v>0.66250000000000142</c:v>
                </c:pt>
                <c:pt idx="8360">
                  <c:v>0.783299999999997</c:v>
                </c:pt>
                <c:pt idx="8361">
                  <c:v>1.0666999999999973</c:v>
                </c:pt>
                <c:pt idx="8362">
                  <c:v>1.0666999999999973</c:v>
                </c:pt>
                <c:pt idx="8363">
                  <c:v>1.1833000000000027</c:v>
                </c:pt>
                <c:pt idx="8364">
                  <c:v>1.341700000000003</c:v>
                </c:pt>
                <c:pt idx="8365">
                  <c:v>1.4249999999999972</c:v>
                </c:pt>
                <c:pt idx="8366">
                  <c:v>1.5938000000000017</c:v>
                </c:pt>
                <c:pt idx="8367">
                  <c:v>1.7374999999999972</c:v>
                </c:pt>
                <c:pt idx="8368">
                  <c:v>1.7999999999999972</c:v>
                </c:pt>
                <c:pt idx="8369">
                  <c:v>1.7999999999999972</c:v>
                </c:pt>
                <c:pt idx="8370">
                  <c:v>1.6916999999999973</c:v>
                </c:pt>
                <c:pt idx="8371">
                  <c:v>1.5686999999999998</c:v>
                </c:pt>
                <c:pt idx="8372">
                  <c:v>1.3021000000000029</c:v>
                </c:pt>
                <c:pt idx="8373">
                  <c:v>1.1792000000000016</c:v>
                </c:pt>
                <c:pt idx="8374">
                  <c:v>1.2438000000000002</c:v>
                </c:pt>
                <c:pt idx="8375">
                  <c:v>1.2000000000000028</c:v>
                </c:pt>
                <c:pt idx="8376">
                  <c:v>1.2291999999999987</c:v>
                </c:pt>
                <c:pt idx="8377">
                  <c:v>1.2000000000000028</c:v>
                </c:pt>
                <c:pt idx="8378">
                  <c:v>1.1895999999999987</c:v>
                </c:pt>
                <c:pt idx="8379">
                  <c:v>1.2083000000000013</c:v>
                </c:pt>
                <c:pt idx="8380">
                  <c:v>1.375</c:v>
                </c:pt>
                <c:pt idx="8381">
                  <c:v>1.4249999999999972</c:v>
                </c:pt>
                <c:pt idx="8382">
                  <c:v>1.5228999999999999</c:v>
                </c:pt>
                <c:pt idx="8383">
                  <c:v>1.5979000000000028</c:v>
                </c:pt>
                <c:pt idx="8384">
                  <c:v>1.6000000000000014</c:v>
                </c:pt>
                <c:pt idx="8385">
                  <c:v>1.4812999999999974</c:v>
                </c:pt>
                <c:pt idx="8386">
                  <c:v>1.2271000000000001</c:v>
                </c:pt>
                <c:pt idx="8387">
                  <c:v>1.0853999999999999</c:v>
                </c:pt>
                <c:pt idx="8388">
                  <c:v>0.99790000000000134</c:v>
                </c:pt>
                <c:pt idx="8389">
                  <c:v>0.87709999999999866</c:v>
                </c:pt>
                <c:pt idx="8390">
                  <c:v>0.7937999999999974</c:v>
                </c:pt>
                <c:pt idx="8391">
                  <c:v>0.81669999999999732</c:v>
                </c:pt>
                <c:pt idx="8392">
                  <c:v>0.82289999999999708</c:v>
                </c:pt>
                <c:pt idx="8393">
                  <c:v>0.9228999999999985</c:v>
                </c:pt>
                <c:pt idx="8394">
                  <c:v>0.80630000000000024</c:v>
                </c:pt>
                <c:pt idx="8395">
                  <c:v>0.76039999999999708</c:v>
                </c:pt>
                <c:pt idx="8396">
                  <c:v>0.80420000000000158</c:v>
                </c:pt>
                <c:pt idx="8397">
                  <c:v>0.81869999999999976</c:v>
                </c:pt>
                <c:pt idx="8398">
                  <c:v>0.75619999999999976</c:v>
                </c:pt>
                <c:pt idx="8399">
                  <c:v>0.80210000000000292</c:v>
                </c:pt>
                <c:pt idx="8400">
                  <c:v>0.81869999999999976</c:v>
                </c:pt>
                <c:pt idx="8401">
                  <c:v>0.85419999999999874</c:v>
                </c:pt>
                <c:pt idx="8402">
                  <c:v>0.783299999999997</c:v>
                </c:pt>
                <c:pt idx="8403">
                  <c:v>0.654200000000003</c:v>
                </c:pt>
                <c:pt idx="8404">
                  <c:v>0.625</c:v>
                </c:pt>
                <c:pt idx="8405">
                  <c:v>0.658299999999997</c:v>
                </c:pt>
                <c:pt idx="8406">
                  <c:v>0.654200000000003</c:v>
                </c:pt>
                <c:pt idx="8407">
                  <c:v>0.72710000000000008</c:v>
                </c:pt>
                <c:pt idx="8408">
                  <c:v>0.82079999999999842</c:v>
                </c:pt>
                <c:pt idx="8409">
                  <c:v>0.80420000000000158</c:v>
                </c:pt>
                <c:pt idx="8410">
                  <c:v>0.7353999999999985</c:v>
                </c:pt>
                <c:pt idx="8411">
                  <c:v>0.76250000000000284</c:v>
                </c:pt>
                <c:pt idx="8412">
                  <c:v>0.783299999999997</c:v>
                </c:pt>
                <c:pt idx="8413">
                  <c:v>0.75619999999999976</c:v>
                </c:pt>
                <c:pt idx="8414">
                  <c:v>0.8125</c:v>
                </c:pt>
                <c:pt idx="8415">
                  <c:v>0.82920000000000016</c:v>
                </c:pt>
                <c:pt idx="8416">
                  <c:v>0.75829999999999842</c:v>
                </c:pt>
                <c:pt idx="8417">
                  <c:v>0.875</c:v>
                </c:pt>
                <c:pt idx="8418">
                  <c:v>0.71880000000000166</c:v>
                </c:pt>
                <c:pt idx="8419">
                  <c:v>1.3374999999999986</c:v>
                </c:pt>
                <c:pt idx="8420">
                  <c:v>1.3541999999999987</c:v>
                </c:pt>
                <c:pt idx="8421">
                  <c:v>1.3353999999999999</c:v>
                </c:pt>
                <c:pt idx="8422">
                  <c:v>0.69789999999999708</c:v>
                </c:pt>
                <c:pt idx="8423">
                  <c:v>0.76250000000000284</c:v>
                </c:pt>
                <c:pt idx="8424">
                  <c:v>0.6103999999999985</c:v>
                </c:pt>
                <c:pt idx="8425">
                  <c:v>0.50829999999999842</c:v>
                </c:pt>
                <c:pt idx="8426">
                  <c:v>0.68959999999999866</c:v>
                </c:pt>
                <c:pt idx="8427">
                  <c:v>0.48749999999999716</c:v>
                </c:pt>
                <c:pt idx="8428">
                  <c:v>0.69789999999999708</c:v>
                </c:pt>
                <c:pt idx="8429">
                  <c:v>0.63539999999999708</c:v>
                </c:pt>
                <c:pt idx="8430">
                  <c:v>0.70830000000000126</c:v>
                </c:pt>
                <c:pt idx="8431">
                  <c:v>0.71039999999999992</c:v>
                </c:pt>
                <c:pt idx="8432">
                  <c:v>0.71880000000000166</c:v>
                </c:pt>
                <c:pt idx="8433">
                  <c:v>0.78960000000000008</c:v>
                </c:pt>
                <c:pt idx="8434">
                  <c:v>0.779200000000003</c:v>
                </c:pt>
                <c:pt idx="8435">
                  <c:v>1.2062000000000026</c:v>
                </c:pt>
                <c:pt idx="8436">
                  <c:v>1.4271000000000029</c:v>
                </c:pt>
                <c:pt idx="8437">
                  <c:v>1.4583000000000013</c:v>
                </c:pt>
                <c:pt idx="8438">
                  <c:v>1.6854000000000013</c:v>
                </c:pt>
                <c:pt idx="8439">
                  <c:v>1.7687000000000026</c:v>
                </c:pt>
                <c:pt idx="8440">
                  <c:v>1.5103999999999971</c:v>
                </c:pt>
                <c:pt idx="8441">
                  <c:v>1.5146000000000015</c:v>
                </c:pt>
                <c:pt idx="8442">
                  <c:v>1.3999999999999986</c:v>
                </c:pt>
                <c:pt idx="8443">
                  <c:v>1.3292000000000002</c:v>
                </c:pt>
                <c:pt idx="8444">
                  <c:v>1.4020999999999972</c:v>
                </c:pt>
                <c:pt idx="8445">
                  <c:v>1.3603999999999985</c:v>
                </c:pt>
                <c:pt idx="8446">
                  <c:v>1.2854000000000028</c:v>
                </c:pt>
                <c:pt idx="8447">
                  <c:v>1.2770999999999972</c:v>
                </c:pt>
                <c:pt idx="8448">
                  <c:v>1.8228999999999971</c:v>
                </c:pt>
                <c:pt idx="8449">
                  <c:v>2.3770999999999987</c:v>
                </c:pt>
                <c:pt idx="8450">
                  <c:v>2.3228999999999971</c:v>
                </c:pt>
                <c:pt idx="8451">
                  <c:v>2.7124999999999986</c:v>
                </c:pt>
                <c:pt idx="8452">
                  <c:v>2.2438000000000002</c:v>
                </c:pt>
                <c:pt idx="8453">
                  <c:v>2.2916999999999987</c:v>
                </c:pt>
                <c:pt idx="8454">
                  <c:v>1.0125000000000028</c:v>
                </c:pt>
                <c:pt idx="8455">
                  <c:v>0.87709999999999866</c:v>
                </c:pt>
                <c:pt idx="8456">
                  <c:v>0.77499999999999858</c:v>
                </c:pt>
                <c:pt idx="8457">
                  <c:v>0.783299999999997</c:v>
                </c:pt>
                <c:pt idx="8458">
                  <c:v>0.82079999999999842</c:v>
                </c:pt>
                <c:pt idx="8459">
                  <c:v>0.8603999999999985</c:v>
                </c:pt>
                <c:pt idx="8460">
                  <c:v>1.2332999999999998</c:v>
                </c:pt>
                <c:pt idx="8461">
                  <c:v>1.3999999999999986</c:v>
                </c:pt>
                <c:pt idx="8462">
                  <c:v>1.5270999999999972</c:v>
                </c:pt>
                <c:pt idx="8463">
                  <c:v>1.6646000000000001</c:v>
                </c:pt>
                <c:pt idx="8464">
                  <c:v>1.7000000000000028</c:v>
                </c:pt>
                <c:pt idx="8465">
                  <c:v>1.6188000000000002</c:v>
                </c:pt>
                <c:pt idx="8466">
                  <c:v>1.595799999999997</c:v>
                </c:pt>
                <c:pt idx="8467">
                  <c:v>1.4812999999999974</c:v>
                </c:pt>
                <c:pt idx="8468">
                  <c:v>1.5979000000000028</c:v>
                </c:pt>
                <c:pt idx="8469">
                  <c:v>1.5583000000000027</c:v>
                </c:pt>
                <c:pt idx="8470">
                  <c:v>1.4333000000000027</c:v>
                </c:pt>
                <c:pt idx="8471">
                  <c:v>1.4125000000000014</c:v>
                </c:pt>
                <c:pt idx="8472">
                  <c:v>1.3333000000000013</c:v>
                </c:pt>
                <c:pt idx="8473">
                  <c:v>1.1563000000000017</c:v>
                </c:pt>
                <c:pt idx="8474">
                  <c:v>1.1458000000000013</c:v>
                </c:pt>
                <c:pt idx="8475">
                  <c:v>1.1270999999999987</c:v>
                </c:pt>
                <c:pt idx="8476">
                  <c:v>1.1833000000000027</c:v>
                </c:pt>
                <c:pt idx="8477">
                  <c:v>1.2083000000000013</c:v>
                </c:pt>
                <c:pt idx="8478">
                  <c:v>1.2145999999999972</c:v>
                </c:pt>
                <c:pt idx="8479">
                  <c:v>1.2021000000000015</c:v>
                </c:pt>
                <c:pt idx="8480">
                  <c:v>1.6229000000000013</c:v>
                </c:pt>
                <c:pt idx="8481">
                  <c:v>1.6188000000000002</c:v>
                </c:pt>
                <c:pt idx="8482">
                  <c:v>1.6167000000000016</c:v>
                </c:pt>
                <c:pt idx="8483">
                  <c:v>1.2625000000000028</c:v>
                </c:pt>
                <c:pt idx="8484">
                  <c:v>1.3438000000000017</c:v>
                </c:pt>
                <c:pt idx="8485">
                  <c:v>1.3978999999999999</c:v>
                </c:pt>
                <c:pt idx="8486">
                  <c:v>1.3646000000000029</c:v>
                </c:pt>
                <c:pt idx="8487">
                  <c:v>1.3271000000000015</c:v>
                </c:pt>
                <c:pt idx="8488">
                  <c:v>1.1437000000000026</c:v>
                </c:pt>
                <c:pt idx="8489">
                  <c:v>1.0478999999999985</c:v>
                </c:pt>
                <c:pt idx="8490">
                  <c:v>1.0041999999999973</c:v>
                </c:pt>
                <c:pt idx="8491">
                  <c:v>0.85000000000000142</c:v>
                </c:pt>
                <c:pt idx="8492">
                  <c:v>0.77709999999999724</c:v>
                </c:pt>
                <c:pt idx="8493">
                  <c:v>0.63539999999999708</c:v>
                </c:pt>
                <c:pt idx="8494">
                  <c:v>0.77289999999999992</c:v>
                </c:pt>
                <c:pt idx="8495">
                  <c:v>0.70000000000000284</c:v>
                </c:pt>
                <c:pt idx="8496">
                  <c:v>0.8896000000000015</c:v>
                </c:pt>
                <c:pt idx="8497">
                  <c:v>0.80830000000000268</c:v>
                </c:pt>
                <c:pt idx="8498">
                  <c:v>0.80420000000000158</c:v>
                </c:pt>
                <c:pt idx="8499">
                  <c:v>0.69169999999999732</c:v>
                </c:pt>
                <c:pt idx="8500">
                  <c:v>0.61249999999999716</c:v>
                </c:pt>
                <c:pt idx="8501">
                  <c:v>0.54579999999999984</c:v>
                </c:pt>
                <c:pt idx="8502">
                  <c:v>0.44579999999999842</c:v>
                </c:pt>
                <c:pt idx="8503">
                  <c:v>0.5437999999999974</c:v>
                </c:pt>
                <c:pt idx="8504">
                  <c:v>0.57500000000000284</c:v>
                </c:pt>
                <c:pt idx="8505">
                  <c:v>0.58749999999999858</c:v>
                </c:pt>
                <c:pt idx="8506">
                  <c:v>0.60210000000000008</c:v>
                </c:pt>
                <c:pt idx="8507">
                  <c:v>0.69789999999999708</c:v>
                </c:pt>
                <c:pt idx="8508">
                  <c:v>0.75209999999999866</c:v>
                </c:pt>
                <c:pt idx="8509">
                  <c:v>0.75</c:v>
                </c:pt>
                <c:pt idx="8510">
                  <c:v>0.7021000000000015</c:v>
                </c:pt>
                <c:pt idx="8511">
                  <c:v>0.6437000000000026</c:v>
                </c:pt>
                <c:pt idx="8512">
                  <c:v>0.75</c:v>
                </c:pt>
                <c:pt idx="8513">
                  <c:v>0.6875</c:v>
                </c:pt>
                <c:pt idx="8514">
                  <c:v>0.466700000000003</c:v>
                </c:pt>
                <c:pt idx="8515">
                  <c:v>0.5812000000000026</c:v>
                </c:pt>
                <c:pt idx="8516">
                  <c:v>0.658299999999997</c:v>
                </c:pt>
                <c:pt idx="8517">
                  <c:v>0.65209999999999724</c:v>
                </c:pt>
                <c:pt idx="8518">
                  <c:v>0.69789999999999708</c:v>
                </c:pt>
                <c:pt idx="8519">
                  <c:v>0.69369999999999976</c:v>
                </c:pt>
                <c:pt idx="8520">
                  <c:v>0.66250000000000142</c:v>
                </c:pt>
                <c:pt idx="8521">
                  <c:v>0.6875</c:v>
                </c:pt>
                <c:pt idx="8522">
                  <c:v>0.654200000000003</c:v>
                </c:pt>
                <c:pt idx="8523">
                  <c:v>0.60210000000000008</c:v>
                </c:pt>
                <c:pt idx="8524">
                  <c:v>0.53750000000000142</c:v>
                </c:pt>
                <c:pt idx="8525">
                  <c:v>0.6437000000000026</c:v>
                </c:pt>
                <c:pt idx="8526">
                  <c:v>0.65209999999999724</c:v>
                </c:pt>
                <c:pt idx="8527">
                  <c:v>0.66669999999999874</c:v>
                </c:pt>
                <c:pt idx="8528">
                  <c:v>0.57289999999999708</c:v>
                </c:pt>
                <c:pt idx="8529">
                  <c:v>0.64999999999999858</c:v>
                </c:pt>
                <c:pt idx="8530">
                  <c:v>0.6103999999999985</c:v>
                </c:pt>
                <c:pt idx="8531">
                  <c:v>0.49790000000000134</c:v>
                </c:pt>
                <c:pt idx="8532">
                  <c:v>0.3562999999999974</c:v>
                </c:pt>
                <c:pt idx="8533">
                  <c:v>0.38119999999999976</c:v>
                </c:pt>
                <c:pt idx="8534">
                  <c:v>0.31040000000000134</c:v>
                </c:pt>
                <c:pt idx="8535">
                  <c:v>0.3562999999999974</c:v>
                </c:pt>
                <c:pt idx="8536">
                  <c:v>0.48749999999999716</c:v>
                </c:pt>
                <c:pt idx="8537">
                  <c:v>0.45420000000000016</c:v>
                </c:pt>
                <c:pt idx="8538">
                  <c:v>0.62080000000000268</c:v>
                </c:pt>
                <c:pt idx="8539">
                  <c:v>0.78130000000000166</c:v>
                </c:pt>
                <c:pt idx="8540">
                  <c:v>0.70420000000000016</c:v>
                </c:pt>
                <c:pt idx="8541">
                  <c:v>0.71039999999999992</c:v>
                </c:pt>
                <c:pt idx="8542">
                  <c:v>0.62080000000000268</c:v>
                </c:pt>
                <c:pt idx="8543">
                  <c:v>0.625</c:v>
                </c:pt>
                <c:pt idx="8544">
                  <c:v>0.6062999999999974</c:v>
                </c:pt>
                <c:pt idx="8545">
                  <c:v>0.80630000000000024</c:v>
                </c:pt>
                <c:pt idx="8546">
                  <c:v>0.78750000000000142</c:v>
                </c:pt>
                <c:pt idx="8547">
                  <c:v>0.7978999999999985</c:v>
                </c:pt>
                <c:pt idx="8548">
                  <c:v>0.7312999999999974</c:v>
                </c:pt>
                <c:pt idx="8549">
                  <c:v>0.720799999999997</c:v>
                </c:pt>
                <c:pt idx="8550">
                  <c:v>0.6062999999999974</c:v>
                </c:pt>
                <c:pt idx="8551">
                  <c:v>0.5625</c:v>
                </c:pt>
                <c:pt idx="8552">
                  <c:v>0.591700000000003</c:v>
                </c:pt>
                <c:pt idx="8553">
                  <c:v>0.55420000000000158</c:v>
                </c:pt>
                <c:pt idx="8554">
                  <c:v>0.58539999999999992</c:v>
                </c:pt>
                <c:pt idx="8555">
                  <c:v>0.53130000000000166</c:v>
                </c:pt>
                <c:pt idx="8556">
                  <c:v>0.46880000000000166</c:v>
                </c:pt>
                <c:pt idx="8557">
                  <c:v>0.46249999999999858</c:v>
                </c:pt>
                <c:pt idx="8558">
                  <c:v>0.5146000000000015</c:v>
                </c:pt>
                <c:pt idx="8559">
                  <c:v>0.49380000000000024</c:v>
                </c:pt>
                <c:pt idx="8560">
                  <c:v>0.4375</c:v>
                </c:pt>
                <c:pt idx="8561">
                  <c:v>0.47500000000000142</c:v>
                </c:pt>
                <c:pt idx="8562">
                  <c:v>0.49790000000000134</c:v>
                </c:pt>
                <c:pt idx="8563">
                  <c:v>0.5</c:v>
                </c:pt>
                <c:pt idx="8564">
                  <c:v>0.470799999999997</c:v>
                </c:pt>
                <c:pt idx="8565">
                  <c:v>0.43130000000000024</c:v>
                </c:pt>
                <c:pt idx="8566">
                  <c:v>0.4562000000000026</c:v>
                </c:pt>
                <c:pt idx="8567">
                  <c:v>0.46880000000000166</c:v>
                </c:pt>
                <c:pt idx="8568">
                  <c:v>0.51670000000000016</c:v>
                </c:pt>
                <c:pt idx="8569">
                  <c:v>0.49380000000000024</c:v>
                </c:pt>
                <c:pt idx="8570">
                  <c:v>0.49580000000000268</c:v>
                </c:pt>
                <c:pt idx="8571">
                  <c:v>0.46459999999999724</c:v>
                </c:pt>
                <c:pt idx="8572">
                  <c:v>0.45420000000000016</c:v>
                </c:pt>
                <c:pt idx="8573">
                  <c:v>0.43959999999999866</c:v>
                </c:pt>
                <c:pt idx="8574">
                  <c:v>0.48329999999999984</c:v>
                </c:pt>
                <c:pt idx="8575">
                  <c:v>0.49380000000000024</c:v>
                </c:pt>
                <c:pt idx="8576">
                  <c:v>0.5</c:v>
                </c:pt>
                <c:pt idx="8577">
                  <c:v>0.49790000000000134</c:v>
                </c:pt>
                <c:pt idx="8578">
                  <c:v>0.33539999999999992</c:v>
                </c:pt>
                <c:pt idx="8579">
                  <c:v>0.48960000000000292</c:v>
                </c:pt>
                <c:pt idx="8580">
                  <c:v>0.47919999999999874</c:v>
                </c:pt>
                <c:pt idx="8581">
                  <c:v>0.36670000000000158</c:v>
                </c:pt>
                <c:pt idx="8582">
                  <c:v>0.404200000000003</c:v>
                </c:pt>
                <c:pt idx="8583">
                  <c:v>0.50209999999999866</c:v>
                </c:pt>
                <c:pt idx="8584">
                  <c:v>0.408299999999997</c:v>
                </c:pt>
                <c:pt idx="8585">
                  <c:v>0.43540000000000134</c:v>
                </c:pt>
                <c:pt idx="8586">
                  <c:v>0.48329999999999984</c:v>
                </c:pt>
                <c:pt idx="8587">
                  <c:v>0.48960000000000292</c:v>
                </c:pt>
                <c:pt idx="8588">
                  <c:v>0.3271000000000015</c:v>
                </c:pt>
                <c:pt idx="8589">
                  <c:v>0.4521000000000015</c:v>
                </c:pt>
                <c:pt idx="8590">
                  <c:v>0.39170000000000016</c:v>
                </c:pt>
                <c:pt idx="8591">
                  <c:v>0.41040000000000276</c:v>
                </c:pt>
                <c:pt idx="8592">
                  <c:v>0.2312999999999974</c:v>
                </c:pt>
                <c:pt idx="8593">
                  <c:v>0.3562999999999974</c:v>
                </c:pt>
                <c:pt idx="8594">
                  <c:v>0.29169999999999874</c:v>
                </c:pt>
                <c:pt idx="8595">
                  <c:v>0.29169999999999874</c:v>
                </c:pt>
                <c:pt idx="8596">
                  <c:v>0.34790000000000276</c:v>
                </c:pt>
                <c:pt idx="8597">
                  <c:v>0.41669999999999874</c:v>
                </c:pt>
                <c:pt idx="8598">
                  <c:v>0.3271000000000015</c:v>
                </c:pt>
                <c:pt idx="8599">
                  <c:v>0.36880000000000024</c:v>
                </c:pt>
                <c:pt idx="8600">
                  <c:v>0.38329999999999842</c:v>
                </c:pt>
                <c:pt idx="8601">
                  <c:v>0.4187999999999974</c:v>
                </c:pt>
                <c:pt idx="8602">
                  <c:v>0.37919999999999732</c:v>
                </c:pt>
                <c:pt idx="8603">
                  <c:v>0.51670000000000016</c:v>
                </c:pt>
                <c:pt idx="8604">
                  <c:v>0.47500000000000142</c:v>
                </c:pt>
                <c:pt idx="8605">
                  <c:v>0.52289999999999992</c:v>
                </c:pt>
                <c:pt idx="8606">
                  <c:v>0.47500000000000142</c:v>
                </c:pt>
                <c:pt idx="8607">
                  <c:v>0.4853999999999985</c:v>
                </c:pt>
                <c:pt idx="8608">
                  <c:v>0.57920000000000016</c:v>
                </c:pt>
                <c:pt idx="8609">
                  <c:v>0.43330000000000268</c:v>
                </c:pt>
                <c:pt idx="8610">
                  <c:v>0.58749999999999858</c:v>
                </c:pt>
                <c:pt idx="8611">
                  <c:v>0.76039999999999708</c:v>
                </c:pt>
                <c:pt idx="8612">
                  <c:v>0.83539999999999992</c:v>
                </c:pt>
                <c:pt idx="8613">
                  <c:v>0.95830000000000126</c:v>
                </c:pt>
                <c:pt idx="8614">
                  <c:v>0.9228999999999985</c:v>
                </c:pt>
                <c:pt idx="8615">
                  <c:v>1.0853999999999999</c:v>
                </c:pt>
                <c:pt idx="8616">
                  <c:v>1.0396000000000001</c:v>
                </c:pt>
                <c:pt idx="8617">
                  <c:v>1.0728999999999971</c:v>
                </c:pt>
                <c:pt idx="8618">
                  <c:v>1.0416999999999987</c:v>
                </c:pt>
                <c:pt idx="8619">
                  <c:v>1.1749999999999972</c:v>
                </c:pt>
                <c:pt idx="8620">
                  <c:v>1.1916999999999973</c:v>
                </c:pt>
                <c:pt idx="8621">
                  <c:v>1.2625000000000028</c:v>
                </c:pt>
                <c:pt idx="8622">
                  <c:v>1.2937999999999974</c:v>
                </c:pt>
                <c:pt idx="8623">
                  <c:v>1.3083000000000027</c:v>
                </c:pt>
                <c:pt idx="8624">
                  <c:v>1.4063000000000017</c:v>
                </c:pt>
                <c:pt idx="8625">
                  <c:v>1.3917000000000002</c:v>
                </c:pt>
                <c:pt idx="8626">
                  <c:v>1.4249999999999972</c:v>
                </c:pt>
                <c:pt idx="8627">
                  <c:v>1.3312000000000026</c:v>
                </c:pt>
                <c:pt idx="8628">
                  <c:v>1.2625000000000028</c:v>
                </c:pt>
                <c:pt idx="8629">
                  <c:v>1.0457999999999998</c:v>
                </c:pt>
                <c:pt idx="8630">
                  <c:v>1.1041999999999987</c:v>
                </c:pt>
                <c:pt idx="8631">
                  <c:v>1.0208000000000013</c:v>
                </c:pt>
                <c:pt idx="8632">
                  <c:v>1.2042000000000002</c:v>
                </c:pt>
                <c:pt idx="8633">
                  <c:v>1.1604000000000028</c:v>
                </c:pt>
                <c:pt idx="8634">
                  <c:v>1.1167000000000016</c:v>
                </c:pt>
                <c:pt idx="8635">
                  <c:v>1.0228999999999999</c:v>
                </c:pt>
                <c:pt idx="8636">
                  <c:v>1.0208000000000013</c:v>
                </c:pt>
                <c:pt idx="8637">
                  <c:v>0.9521000000000015</c:v>
                </c:pt>
                <c:pt idx="8638">
                  <c:v>0.85000000000000142</c:v>
                </c:pt>
                <c:pt idx="8639">
                  <c:v>0.86249999999999716</c:v>
                </c:pt>
                <c:pt idx="8640">
                  <c:v>0.908299999999997</c:v>
                </c:pt>
                <c:pt idx="8641">
                  <c:v>0.97710000000000008</c:v>
                </c:pt>
                <c:pt idx="8642">
                  <c:v>0.9521000000000015</c:v>
                </c:pt>
                <c:pt idx="8643">
                  <c:v>1.0249999999999986</c:v>
                </c:pt>
                <c:pt idx="8644">
                  <c:v>0.99380000000000024</c:v>
                </c:pt>
                <c:pt idx="8645">
                  <c:v>0.99380000000000024</c:v>
                </c:pt>
                <c:pt idx="8646">
                  <c:v>0.96880000000000166</c:v>
                </c:pt>
                <c:pt idx="8647">
                  <c:v>0.82920000000000016</c:v>
                </c:pt>
                <c:pt idx="8648">
                  <c:v>0.78130000000000166</c:v>
                </c:pt>
                <c:pt idx="8649">
                  <c:v>0.83539999999999992</c:v>
                </c:pt>
                <c:pt idx="8650">
                  <c:v>0.92079999999999984</c:v>
                </c:pt>
                <c:pt idx="8651">
                  <c:v>1.0041999999999973</c:v>
                </c:pt>
                <c:pt idx="8652">
                  <c:v>1.0082999999999984</c:v>
                </c:pt>
                <c:pt idx="8653">
                  <c:v>1.0478999999999985</c:v>
                </c:pt>
                <c:pt idx="8654">
                  <c:v>1.0625</c:v>
                </c:pt>
                <c:pt idx="8655">
                  <c:v>1.0521000000000029</c:v>
                </c:pt>
                <c:pt idx="8656">
                  <c:v>0.89170000000000016</c:v>
                </c:pt>
                <c:pt idx="8657">
                  <c:v>0.83749999999999858</c:v>
                </c:pt>
                <c:pt idx="8658">
                  <c:v>0.7937999999999974</c:v>
                </c:pt>
                <c:pt idx="8659">
                  <c:v>0.783299999999997</c:v>
                </c:pt>
                <c:pt idx="8660">
                  <c:v>0.80630000000000024</c:v>
                </c:pt>
                <c:pt idx="8661">
                  <c:v>0.77709999999999724</c:v>
                </c:pt>
                <c:pt idx="8662">
                  <c:v>0.81040000000000134</c:v>
                </c:pt>
                <c:pt idx="8663">
                  <c:v>0.79169999999999874</c:v>
                </c:pt>
                <c:pt idx="8664">
                  <c:v>0.81459999999999866</c:v>
                </c:pt>
                <c:pt idx="8665">
                  <c:v>0.7937999999999974</c:v>
                </c:pt>
                <c:pt idx="8666">
                  <c:v>0.83330000000000126</c:v>
                </c:pt>
                <c:pt idx="8667">
                  <c:v>0.75</c:v>
                </c:pt>
                <c:pt idx="8668">
                  <c:v>0.67920000000000158</c:v>
                </c:pt>
                <c:pt idx="8669">
                  <c:v>0.71880000000000166</c:v>
                </c:pt>
                <c:pt idx="8670">
                  <c:v>0.67710000000000292</c:v>
                </c:pt>
                <c:pt idx="8671">
                  <c:v>0.6875</c:v>
                </c:pt>
                <c:pt idx="8672">
                  <c:v>0.7062000000000026</c:v>
                </c:pt>
                <c:pt idx="8673">
                  <c:v>0.75829999999999842</c:v>
                </c:pt>
                <c:pt idx="8674">
                  <c:v>0.69579999999999842</c:v>
                </c:pt>
                <c:pt idx="8675">
                  <c:v>0.79579999999999984</c:v>
                </c:pt>
                <c:pt idx="8676">
                  <c:v>0.78130000000000166</c:v>
                </c:pt>
                <c:pt idx="8677">
                  <c:v>0.783299999999997</c:v>
                </c:pt>
                <c:pt idx="8678">
                  <c:v>0.779200000000003</c:v>
                </c:pt>
                <c:pt idx="8679">
                  <c:v>0.73960000000000292</c:v>
                </c:pt>
                <c:pt idx="8680">
                  <c:v>0.7937999999999974</c:v>
                </c:pt>
                <c:pt idx="8681">
                  <c:v>0.85210000000000008</c:v>
                </c:pt>
                <c:pt idx="8682">
                  <c:v>1.0583000000000027</c:v>
                </c:pt>
                <c:pt idx="8683">
                  <c:v>1.1895999999999987</c:v>
                </c:pt>
                <c:pt idx="8684">
                  <c:v>1.1978999999999971</c:v>
                </c:pt>
                <c:pt idx="8685">
                  <c:v>0.91040000000000276</c:v>
                </c:pt>
                <c:pt idx="8686">
                  <c:v>0.81040000000000134</c:v>
                </c:pt>
                <c:pt idx="8687">
                  <c:v>0.46459999999999724</c:v>
                </c:pt>
                <c:pt idx="8688">
                  <c:v>0.49790000000000134</c:v>
                </c:pt>
                <c:pt idx="8689">
                  <c:v>0.529200000000003</c:v>
                </c:pt>
                <c:pt idx="8690">
                  <c:v>0.68130000000000024</c:v>
                </c:pt>
                <c:pt idx="8691">
                  <c:v>0.595799999999997</c:v>
                </c:pt>
                <c:pt idx="8692">
                  <c:v>0.70420000000000016</c:v>
                </c:pt>
                <c:pt idx="8693">
                  <c:v>0.69579999999999842</c:v>
                </c:pt>
                <c:pt idx="8694">
                  <c:v>0.62080000000000268</c:v>
                </c:pt>
                <c:pt idx="8695">
                  <c:v>0.8125</c:v>
                </c:pt>
                <c:pt idx="8696">
                  <c:v>1.0375000000000014</c:v>
                </c:pt>
                <c:pt idx="8697">
                  <c:v>1.0103999999999971</c:v>
                </c:pt>
                <c:pt idx="8698">
                  <c:v>1.033299999999997</c:v>
                </c:pt>
                <c:pt idx="8699">
                  <c:v>1.0061999999999998</c:v>
                </c:pt>
                <c:pt idx="8700">
                  <c:v>0.75</c:v>
                </c:pt>
                <c:pt idx="8701">
                  <c:v>0.56459999999999866</c:v>
                </c:pt>
                <c:pt idx="8702">
                  <c:v>0.62290000000000134</c:v>
                </c:pt>
                <c:pt idx="8703">
                  <c:v>0.62919999999999732</c:v>
                </c:pt>
                <c:pt idx="8704">
                  <c:v>0.60210000000000008</c:v>
                </c:pt>
                <c:pt idx="8705">
                  <c:v>0.57289999999999708</c:v>
                </c:pt>
                <c:pt idx="8706">
                  <c:v>0.56669999999999732</c:v>
                </c:pt>
                <c:pt idx="8707">
                  <c:v>0.42499999999999716</c:v>
                </c:pt>
                <c:pt idx="8708">
                  <c:v>0.45830000000000126</c:v>
                </c:pt>
                <c:pt idx="8709">
                  <c:v>0.44579999999999842</c:v>
                </c:pt>
                <c:pt idx="8710">
                  <c:v>0.3125</c:v>
                </c:pt>
                <c:pt idx="8711">
                  <c:v>0.35829999999999984</c:v>
                </c:pt>
                <c:pt idx="8712">
                  <c:v>0.37290000000000134</c:v>
                </c:pt>
                <c:pt idx="8713">
                  <c:v>0.341700000000003</c:v>
                </c:pt>
                <c:pt idx="8714">
                  <c:v>0.39789999999999992</c:v>
                </c:pt>
                <c:pt idx="8715">
                  <c:v>0.50619999999999976</c:v>
                </c:pt>
                <c:pt idx="8716">
                  <c:v>0.50419999999999732</c:v>
                </c:pt>
                <c:pt idx="8717">
                  <c:v>0.466700000000003</c:v>
                </c:pt>
                <c:pt idx="8718">
                  <c:v>0.39580000000000126</c:v>
                </c:pt>
                <c:pt idx="8719">
                  <c:v>0.4228999999999985</c:v>
                </c:pt>
                <c:pt idx="8720">
                  <c:v>0.31459999999999866</c:v>
                </c:pt>
                <c:pt idx="8721">
                  <c:v>0.4812999999999974</c:v>
                </c:pt>
                <c:pt idx="8722">
                  <c:v>0.42920000000000158</c:v>
                </c:pt>
                <c:pt idx="8723">
                  <c:v>0.49380000000000024</c:v>
                </c:pt>
                <c:pt idx="8724">
                  <c:v>0.38119999999999976</c:v>
                </c:pt>
                <c:pt idx="8725">
                  <c:v>0.40209999999999724</c:v>
                </c:pt>
                <c:pt idx="8726">
                  <c:v>0.45000000000000284</c:v>
                </c:pt>
                <c:pt idx="8727">
                  <c:v>0.56669999999999732</c:v>
                </c:pt>
                <c:pt idx="8728">
                  <c:v>0.658299999999997</c:v>
                </c:pt>
                <c:pt idx="8729">
                  <c:v>0.88119999999999976</c:v>
                </c:pt>
                <c:pt idx="8730">
                  <c:v>1.0521000000000029</c:v>
                </c:pt>
                <c:pt idx="8731">
                  <c:v>1.0187000000000026</c:v>
                </c:pt>
                <c:pt idx="8732">
                  <c:v>1.2561999999999998</c:v>
                </c:pt>
                <c:pt idx="8733">
                  <c:v>1.3374999999999986</c:v>
                </c:pt>
                <c:pt idx="8734">
                  <c:v>1.2603999999999971</c:v>
                </c:pt>
                <c:pt idx="8735">
                  <c:v>1.1417000000000002</c:v>
                </c:pt>
                <c:pt idx="8736">
                  <c:v>1.125</c:v>
                </c:pt>
                <c:pt idx="8737">
                  <c:v>1.0167000000000002</c:v>
                </c:pt>
                <c:pt idx="8738">
                  <c:v>1.033299999999997</c:v>
                </c:pt>
                <c:pt idx="8739">
                  <c:v>0.93130000000000024</c:v>
                </c:pt>
                <c:pt idx="8740">
                  <c:v>0.95420000000000016</c:v>
                </c:pt>
                <c:pt idx="8741">
                  <c:v>0.94369999999999976</c:v>
                </c:pt>
                <c:pt idx="8742">
                  <c:v>1.0020999999999987</c:v>
                </c:pt>
                <c:pt idx="8743">
                  <c:v>1.0499999999999972</c:v>
                </c:pt>
                <c:pt idx="8744">
                  <c:v>1.0874999999999986</c:v>
                </c:pt>
                <c:pt idx="8745">
                  <c:v>1.0625</c:v>
                </c:pt>
                <c:pt idx="8746">
                  <c:v>1.0499999999999972</c:v>
                </c:pt>
                <c:pt idx="8747">
                  <c:v>1</c:v>
                </c:pt>
                <c:pt idx="8748">
                  <c:v>0.90209999999999724</c:v>
                </c:pt>
                <c:pt idx="8749">
                  <c:v>0.87080000000000268</c:v>
                </c:pt>
                <c:pt idx="8750">
                  <c:v>0.9228999999999985</c:v>
                </c:pt>
                <c:pt idx="8751">
                  <c:v>0.92499999999999716</c:v>
                </c:pt>
                <c:pt idx="8752">
                  <c:v>0.90209999999999724</c:v>
                </c:pt>
                <c:pt idx="8753">
                  <c:v>0.92920000000000158</c:v>
                </c:pt>
                <c:pt idx="8754">
                  <c:v>0.9562000000000026</c:v>
                </c:pt>
                <c:pt idx="8755">
                  <c:v>0.92079999999999984</c:v>
                </c:pt>
                <c:pt idx="8756">
                  <c:v>0.82920000000000016</c:v>
                </c:pt>
                <c:pt idx="8757">
                  <c:v>0.93540000000000134</c:v>
                </c:pt>
                <c:pt idx="8758">
                  <c:v>0.97290000000000276</c:v>
                </c:pt>
                <c:pt idx="8759">
                  <c:v>0.92920000000000158</c:v>
                </c:pt>
                <c:pt idx="8760">
                  <c:v>0.95000000000000284</c:v>
                </c:pt>
                <c:pt idx="8761">
                  <c:v>0.90630000000000166</c:v>
                </c:pt>
                <c:pt idx="8762">
                  <c:v>0.87709999999999866</c:v>
                </c:pt>
                <c:pt idx="8763">
                  <c:v>0.83749999999999858</c:v>
                </c:pt>
                <c:pt idx="8764">
                  <c:v>0.72919999999999874</c:v>
                </c:pt>
                <c:pt idx="8765">
                  <c:v>0.7353999999999985</c:v>
                </c:pt>
                <c:pt idx="8766">
                  <c:v>0.72290000000000276</c:v>
                </c:pt>
                <c:pt idx="8767">
                  <c:v>0.79579999999999984</c:v>
                </c:pt>
                <c:pt idx="8768">
                  <c:v>0.78960000000000008</c:v>
                </c:pt>
                <c:pt idx="8769">
                  <c:v>0.8562999999999974</c:v>
                </c:pt>
                <c:pt idx="8770">
                  <c:v>0.79579999999999984</c:v>
                </c:pt>
                <c:pt idx="8771">
                  <c:v>0.904200000000003</c:v>
                </c:pt>
                <c:pt idx="8772">
                  <c:v>0.83330000000000126</c:v>
                </c:pt>
                <c:pt idx="8773">
                  <c:v>0.81040000000000134</c:v>
                </c:pt>
                <c:pt idx="8774">
                  <c:v>0.779200000000003</c:v>
                </c:pt>
                <c:pt idx="8775">
                  <c:v>0.81669999999999732</c:v>
                </c:pt>
                <c:pt idx="8776">
                  <c:v>0.72710000000000008</c:v>
                </c:pt>
                <c:pt idx="8777">
                  <c:v>0.88329999999999842</c:v>
                </c:pt>
                <c:pt idx="8778">
                  <c:v>0.93330000000000268</c:v>
                </c:pt>
                <c:pt idx="8779">
                  <c:v>0.98960000000000292</c:v>
                </c:pt>
                <c:pt idx="8780">
                  <c:v>0.82079999999999842</c:v>
                </c:pt>
                <c:pt idx="8781">
                  <c:v>0.83959999999999724</c:v>
                </c:pt>
                <c:pt idx="8782">
                  <c:v>0.79579999999999984</c:v>
                </c:pt>
                <c:pt idx="8783">
                  <c:v>0.85829999999999984</c:v>
                </c:pt>
                <c:pt idx="8784">
                  <c:v>0.83959999999999724</c:v>
                </c:pt>
                <c:pt idx="8785">
                  <c:v>0.92499999999999716</c:v>
                </c:pt>
                <c:pt idx="8786">
                  <c:v>0.9375</c:v>
                </c:pt>
                <c:pt idx="8787">
                  <c:v>0.783299999999997</c:v>
                </c:pt>
                <c:pt idx="8788">
                  <c:v>0.82500000000000284</c:v>
                </c:pt>
                <c:pt idx="8789">
                  <c:v>0.7646000000000015</c:v>
                </c:pt>
                <c:pt idx="8790">
                  <c:v>0.74790000000000134</c:v>
                </c:pt>
                <c:pt idx="8791">
                  <c:v>0.72919999999999874</c:v>
                </c:pt>
                <c:pt idx="8792">
                  <c:v>0.74170000000000158</c:v>
                </c:pt>
                <c:pt idx="8793">
                  <c:v>0.68130000000000024</c:v>
                </c:pt>
                <c:pt idx="8794">
                  <c:v>0.70830000000000126</c:v>
                </c:pt>
                <c:pt idx="8795">
                  <c:v>0.80630000000000024</c:v>
                </c:pt>
                <c:pt idx="8796">
                  <c:v>0.91250000000000142</c:v>
                </c:pt>
                <c:pt idx="8797">
                  <c:v>1.0457999999999998</c:v>
                </c:pt>
                <c:pt idx="8798">
                  <c:v>1.1167000000000016</c:v>
                </c:pt>
                <c:pt idx="8799">
                  <c:v>1.1188000000000002</c:v>
                </c:pt>
                <c:pt idx="8800">
                  <c:v>1.2250000000000014</c:v>
                </c:pt>
                <c:pt idx="8801">
                  <c:v>1.1957999999999984</c:v>
                </c:pt>
                <c:pt idx="8802">
                  <c:v>1.8479000000000028</c:v>
                </c:pt>
                <c:pt idx="8803">
                  <c:v>1.9063000000000017</c:v>
                </c:pt>
                <c:pt idx="8804">
                  <c:v>1.9938000000000002</c:v>
                </c:pt>
                <c:pt idx="8805">
                  <c:v>1.5478999999999985</c:v>
                </c:pt>
                <c:pt idx="8806">
                  <c:v>1.5666999999999973</c:v>
                </c:pt>
                <c:pt idx="8807">
                  <c:v>1.7999999999999972</c:v>
                </c:pt>
                <c:pt idx="8808">
                  <c:v>1.8978999999999999</c:v>
                </c:pt>
                <c:pt idx="8809">
                  <c:v>1.8042000000000016</c:v>
                </c:pt>
                <c:pt idx="8810">
                  <c:v>1.6771000000000029</c:v>
                </c:pt>
                <c:pt idx="8811">
                  <c:v>1.4938000000000002</c:v>
                </c:pt>
                <c:pt idx="8812">
                  <c:v>1.3791999999999973</c:v>
                </c:pt>
                <c:pt idx="8813">
                  <c:v>1.8083000000000027</c:v>
                </c:pt>
                <c:pt idx="8814">
                  <c:v>1.7749999999999986</c:v>
                </c:pt>
                <c:pt idx="8815">
                  <c:v>1.7875000000000014</c:v>
                </c:pt>
                <c:pt idx="8816">
                  <c:v>1.3333000000000013</c:v>
                </c:pt>
                <c:pt idx="8817">
                  <c:v>1.2417000000000016</c:v>
                </c:pt>
                <c:pt idx="8818">
                  <c:v>1.404200000000003</c:v>
                </c:pt>
                <c:pt idx="8819">
                  <c:v>1.7042000000000002</c:v>
                </c:pt>
                <c:pt idx="8820">
                  <c:v>2.1021000000000001</c:v>
                </c:pt>
                <c:pt idx="8821">
                  <c:v>3.8958000000000013</c:v>
                </c:pt>
                <c:pt idx="8822">
                  <c:v>3.9104000000000028</c:v>
                </c:pt>
                <c:pt idx="8823">
                  <c:v>3.7374999999999972</c:v>
                </c:pt>
                <c:pt idx="8824">
                  <c:v>1.7042000000000002</c:v>
                </c:pt>
                <c:pt idx="8825">
                  <c:v>1.4750000000000014</c:v>
                </c:pt>
                <c:pt idx="8826">
                  <c:v>1.1311999999999998</c:v>
                </c:pt>
                <c:pt idx="8827">
                  <c:v>1</c:v>
                </c:pt>
                <c:pt idx="8828">
                  <c:v>0.908299999999997</c:v>
                </c:pt>
                <c:pt idx="8829">
                  <c:v>1.0020999999999987</c:v>
                </c:pt>
                <c:pt idx="8830">
                  <c:v>1.1646000000000001</c:v>
                </c:pt>
                <c:pt idx="8831">
                  <c:v>1.1146000000000029</c:v>
                </c:pt>
                <c:pt idx="8832">
                  <c:v>1.3271000000000015</c:v>
                </c:pt>
                <c:pt idx="8833">
                  <c:v>1.4395999999999987</c:v>
                </c:pt>
                <c:pt idx="8834">
                  <c:v>1.5082999999999984</c:v>
                </c:pt>
                <c:pt idx="8835">
                  <c:v>1.5375000000000014</c:v>
                </c:pt>
                <c:pt idx="8836">
                  <c:v>1.625</c:v>
                </c:pt>
                <c:pt idx="8837">
                  <c:v>1.6062999999999974</c:v>
                </c:pt>
                <c:pt idx="8838">
                  <c:v>1.6520999999999972</c:v>
                </c:pt>
                <c:pt idx="8839">
                  <c:v>1.7770999999999972</c:v>
                </c:pt>
                <c:pt idx="8840">
                  <c:v>2.0979000000000028</c:v>
                </c:pt>
                <c:pt idx="8841">
                  <c:v>2.3021000000000029</c:v>
                </c:pt>
                <c:pt idx="8842">
                  <c:v>2.5416999999999987</c:v>
                </c:pt>
                <c:pt idx="8843">
                  <c:v>2.5187000000000026</c:v>
                </c:pt>
                <c:pt idx="8844">
                  <c:v>2.2291999999999987</c:v>
                </c:pt>
                <c:pt idx="8845">
                  <c:v>1.6813000000000002</c:v>
                </c:pt>
                <c:pt idx="8846">
                  <c:v>1.2332999999999998</c:v>
                </c:pt>
                <c:pt idx="8847">
                  <c:v>0.93130000000000024</c:v>
                </c:pt>
                <c:pt idx="8848">
                  <c:v>0.83539999999999992</c:v>
                </c:pt>
                <c:pt idx="8849">
                  <c:v>0.7978999999999985</c:v>
                </c:pt>
                <c:pt idx="8850">
                  <c:v>0.720799999999997</c:v>
                </c:pt>
                <c:pt idx="8851">
                  <c:v>0.76039999999999708</c:v>
                </c:pt>
                <c:pt idx="8852">
                  <c:v>0.77289999999999992</c:v>
                </c:pt>
                <c:pt idx="8853">
                  <c:v>0.79169999999999874</c:v>
                </c:pt>
                <c:pt idx="8854">
                  <c:v>0.76670000000000016</c:v>
                </c:pt>
                <c:pt idx="8855">
                  <c:v>0.7646000000000015</c:v>
                </c:pt>
                <c:pt idx="8856">
                  <c:v>0.7062000000000026</c:v>
                </c:pt>
                <c:pt idx="8857">
                  <c:v>0.779200000000003</c:v>
                </c:pt>
                <c:pt idx="8858">
                  <c:v>0.8896000000000015</c:v>
                </c:pt>
                <c:pt idx="8859">
                  <c:v>0.81869999999999976</c:v>
                </c:pt>
                <c:pt idx="8860">
                  <c:v>0.88329999999999842</c:v>
                </c:pt>
                <c:pt idx="8861">
                  <c:v>0.95830000000000126</c:v>
                </c:pt>
                <c:pt idx="8862">
                  <c:v>0.966700000000003</c:v>
                </c:pt>
                <c:pt idx="8863">
                  <c:v>1.0728999999999971</c:v>
                </c:pt>
                <c:pt idx="8864">
                  <c:v>1.283299999999997</c:v>
                </c:pt>
                <c:pt idx="8865">
                  <c:v>1.3145999999999987</c:v>
                </c:pt>
                <c:pt idx="8866">
                  <c:v>1.2625000000000028</c:v>
                </c:pt>
                <c:pt idx="8867">
                  <c:v>1.3250000000000028</c:v>
                </c:pt>
                <c:pt idx="8868">
                  <c:v>1.1375000000000028</c:v>
                </c:pt>
                <c:pt idx="8869">
                  <c:v>0.97919999999999874</c:v>
                </c:pt>
                <c:pt idx="8870">
                  <c:v>0.86880000000000024</c:v>
                </c:pt>
                <c:pt idx="8871">
                  <c:v>0.69579999999999842</c:v>
                </c:pt>
                <c:pt idx="8872">
                  <c:v>0.63750000000000284</c:v>
                </c:pt>
                <c:pt idx="8873">
                  <c:v>0.591700000000003</c:v>
                </c:pt>
                <c:pt idx="8874">
                  <c:v>0.68130000000000024</c:v>
                </c:pt>
                <c:pt idx="8875">
                  <c:v>0.67499999999999716</c:v>
                </c:pt>
                <c:pt idx="8876">
                  <c:v>0.67499999999999716</c:v>
                </c:pt>
                <c:pt idx="8877">
                  <c:v>0.70420000000000016</c:v>
                </c:pt>
                <c:pt idx="8878">
                  <c:v>0.77289999999999992</c:v>
                </c:pt>
                <c:pt idx="8879">
                  <c:v>0.82289999999999708</c:v>
                </c:pt>
                <c:pt idx="8880">
                  <c:v>0.86670000000000158</c:v>
                </c:pt>
                <c:pt idx="8881">
                  <c:v>0.88750000000000284</c:v>
                </c:pt>
                <c:pt idx="8882">
                  <c:v>0.904200000000003</c:v>
                </c:pt>
                <c:pt idx="8883">
                  <c:v>0.76039999999999708</c:v>
                </c:pt>
                <c:pt idx="8884">
                  <c:v>0.716700000000003</c:v>
                </c:pt>
                <c:pt idx="8885">
                  <c:v>0.720799999999997</c:v>
                </c:pt>
                <c:pt idx="8886">
                  <c:v>0.63329999999999842</c:v>
                </c:pt>
                <c:pt idx="8887">
                  <c:v>0.74580000000000268</c:v>
                </c:pt>
                <c:pt idx="8888">
                  <c:v>0.86670000000000158</c:v>
                </c:pt>
                <c:pt idx="8889">
                  <c:v>0.91250000000000142</c:v>
                </c:pt>
                <c:pt idx="8890">
                  <c:v>0.91669999999999874</c:v>
                </c:pt>
                <c:pt idx="8891">
                  <c:v>0.85419999999999874</c:v>
                </c:pt>
                <c:pt idx="8892">
                  <c:v>0.7062000000000026</c:v>
                </c:pt>
                <c:pt idx="8893">
                  <c:v>0.7062000000000026</c:v>
                </c:pt>
                <c:pt idx="8894">
                  <c:v>0.71249999999999858</c:v>
                </c:pt>
                <c:pt idx="8895">
                  <c:v>0.6396000000000015</c:v>
                </c:pt>
                <c:pt idx="8896">
                  <c:v>0.74170000000000158</c:v>
                </c:pt>
                <c:pt idx="8897">
                  <c:v>0.79579999999999984</c:v>
                </c:pt>
                <c:pt idx="8898">
                  <c:v>0.77499999999999858</c:v>
                </c:pt>
                <c:pt idx="8899">
                  <c:v>0.86460000000000292</c:v>
                </c:pt>
                <c:pt idx="8900">
                  <c:v>0.83330000000000126</c:v>
                </c:pt>
                <c:pt idx="8901">
                  <c:v>0.7646000000000015</c:v>
                </c:pt>
                <c:pt idx="8902">
                  <c:v>0.71880000000000166</c:v>
                </c:pt>
                <c:pt idx="8903">
                  <c:v>0.58749999999999858</c:v>
                </c:pt>
                <c:pt idx="8904">
                  <c:v>0.52499999999999858</c:v>
                </c:pt>
                <c:pt idx="8905">
                  <c:v>0.61249999999999716</c:v>
                </c:pt>
                <c:pt idx="8906">
                  <c:v>0.78750000000000142</c:v>
                </c:pt>
                <c:pt idx="8907">
                  <c:v>0.82500000000000284</c:v>
                </c:pt>
                <c:pt idx="8908">
                  <c:v>0.99580000000000268</c:v>
                </c:pt>
                <c:pt idx="8909">
                  <c:v>0.89170000000000016</c:v>
                </c:pt>
                <c:pt idx="8910">
                  <c:v>0.9187999999999974</c:v>
                </c:pt>
                <c:pt idx="8911">
                  <c:v>0.96459999999999724</c:v>
                </c:pt>
                <c:pt idx="8912">
                  <c:v>0.95000000000000284</c:v>
                </c:pt>
                <c:pt idx="8913">
                  <c:v>0.9521000000000015</c:v>
                </c:pt>
                <c:pt idx="8914">
                  <c:v>0.92079999999999984</c:v>
                </c:pt>
                <c:pt idx="8915">
                  <c:v>0.93540000000000134</c:v>
                </c:pt>
                <c:pt idx="8916">
                  <c:v>0.8896000000000015</c:v>
                </c:pt>
                <c:pt idx="8917">
                  <c:v>0.82500000000000284</c:v>
                </c:pt>
                <c:pt idx="8918">
                  <c:v>0.87290000000000134</c:v>
                </c:pt>
                <c:pt idx="8919">
                  <c:v>0.94169999999999732</c:v>
                </c:pt>
                <c:pt idx="8920">
                  <c:v>1.0792000000000002</c:v>
                </c:pt>
                <c:pt idx="8921">
                  <c:v>1.3708000000000027</c:v>
                </c:pt>
                <c:pt idx="8922">
                  <c:v>1.5478999999999985</c:v>
                </c:pt>
                <c:pt idx="8923">
                  <c:v>1.6833000000000027</c:v>
                </c:pt>
                <c:pt idx="8924">
                  <c:v>1.9063000000000017</c:v>
                </c:pt>
                <c:pt idx="8925">
                  <c:v>2.1208000000000027</c:v>
                </c:pt>
                <c:pt idx="8926">
                  <c:v>2.2687000000000026</c:v>
                </c:pt>
                <c:pt idx="8927">
                  <c:v>2.7417000000000016</c:v>
                </c:pt>
                <c:pt idx="8928">
                  <c:v>3.158299999999997</c:v>
                </c:pt>
                <c:pt idx="8929">
                  <c:v>4.3708000000000027</c:v>
                </c:pt>
                <c:pt idx="8930">
                  <c:v>4.6854000000000013</c:v>
                </c:pt>
                <c:pt idx="8931">
                  <c:v>4.908299999999997</c:v>
                </c:pt>
                <c:pt idx="8932">
                  <c:v>4.4750000000000014</c:v>
                </c:pt>
                <c:pt idx="8933">
                  <c:v>3.7625000000000028</c:v>
                </c:pt>
                <c:pt idx="8934">
                  <c:v>5.2396000000000029</c:v>
                </c:pt>
                <c:pt idx="8935">
                  <c:v>4.7062000000000026</c:v>
                </c:pt>
                <c:pt idx="8936">
                  <c:v>4.4249999999999972</c:v>
                </c:pt>
                <c:pt idx="8937">
                  <c:v>1.408299999999997</c:v>
                </c:pt>
                <c:pt idx="8938">
                  <c:v>1.4125000000000014</c:v>
                </c:pt>
                <c:pt idx="8939">
                  <c:v>1.5313000000000017</c:v>
                </c:pt>
                <c:pt idx="8940">
                  <c:v>1.6000000000000014</c:v>
                </c:pt>
                <c:pt idx="8941">
                  <c:v>1.658299999999997</c:v>
                </c:pt>
                <c:pt idx="8942">
                  <c:v>1.6813000000000002</c:v>
                </c:pt>
                <c:pt idx="8943">
                  <c:v>1.7603999999999971</c:v>
                </c:pt>
                <c:pt idx="8944">
                  <c:v>1.8521000000000001</c:v>
                </c:pt>
                <c:pt idx="8945">
                  <c:v>2.0103999999999971</c:v>
                </c:pt>
                <c:pt idx="8946">
                  <c:v>2.0416999999999987</c:v>
                </c:pt>
                <c:pt idx="8947">
                  <c:v>2.1188000000000002</c:v>
                </c:pt>
                <c:pt idx="8948">
                  <c:v>1.8999999999999986</c:v>
                </c:pt>
                <c:pt idx="8949">
                  <c:v>1.6062999999999974</c:v>
                </c:pt>
                <c:pt idx="8950">
                  <c:v>1.3353999999999999</c:v>
                </c:pt>
                <c:pt idx="8951">
                  <c:v>1.2770999999999972</c:v>
                </c:pt>
                <c:pt idx="8952">
                  <c:v>1.1854000000000013</c:v>
                </c:pt>
                <c:pt idx="8953">
                  <c:v>1.1332999999999984</c:v>
                </c:pt>
                <c:pt idx="8954">
                  <c:v>1.1353999999999971</c:v>
                </c:pt>
                <c:pt idx="8955">
                  <c:v>1.0979000000000028</c:v>
                </c:pt>
                <c:pt idx="8956">
                  <c:v>0.95420000000000016</c:v>
                </c:pt>
                <c:pt idx="8957">
                  <c:v>0.99790000000000134</c:v>
                </c:pt>
                <c:pt idx="8958">
                  <c:v>0.91669999999999874</c:v>
                </c:pt>
                <c:pt idx="8959">
                  <c:v>0.93540000000000134</c:v>
                </c:pt>
                <c:pt idx="8960">
                  <c:v>0.96249999999999858</c:v>
                </c:pt>
                <c:pt idx="8961">
                  <c:v>0.9562000000000026</c:v>
                </c:pt>
                <c:pt idx="8962">
                  <c:v>1.1188000000000002</c:v>
                </c:pt>
                <c:pt idx="8963">
                  <c:v>1.1146000000000029</c:v>
                </c:pt>
                <c:pt idx="8964">
                  <c:v>1.0187000000000026</c:v>
                </c:pt>
                <c:pt idx="8965">
                  <c:v>0.93959999999999866</c:v>
                </c:pt>
                <c:pt idx="8966">
                  <c:v>0.91460000000000008</c:v>
                </c:pt>
                <c:pt idx="8967">
                  <c:v>0.94579999999999842</c:v>
                </c:pt>
                <c:pt idx="8968">
                  <c:v>1.1229000000000013</c:v>
                </c:pt>
                <c:pt idx="8969">
                  <c:v>1.3958000000000013</c:v>
                </c:pt>
                <c:pt idx="8970">
                  <c:v>1.3896000000000015</c:v>
                </c:pt>
                <c:pt idx="8971">
                  <c:v>1.4395999999999987</c:v>
                </c:pt>
                <c:pt idx="8972">
                  <c:v>1.2000000000000028</c:v>
                </c:pt>
                <c:pt idx="8973">
                  <c:v>1.0938000000000017</c:v>
                </c:pt>
                <c:pt idx="8974">
                  <c:v>0.91460000000000008</c:v>
                </c:pt>
                <c:pt idx="8975">
                  <c:v>0.79579999999999984</c:v>
                </c:pt>
                <c:pt idx="8976">
                  <c:v>0.78130000000000166</c:v>
                </c:pt>
                <c:pt idx="8977">
                  <c:v>0.77709999999999724</c:v>
                </c:pt>
                <c:pt idx="8978">
                  <c:v>0.83959999999999724</c:v>
                </c:pt>
                <c:pt idx="8979">
                  <c:v>0.72710000000000008</c:v>
                </c:pt>
                <c:pt idx="8980">
                  <c:v>0.80420000000000158</c:v>
                </c:pt>
                <c:pt idx="8981">
                  <c:v>0.78130000000000166</c:v>
                </c:pt>
                <c:pt idx="8982">
                  <c:v>0.72919999999999874</c:v>
                </c:pt>
                <c:pt idx="8983">
                  <c:v>0.80830000000000268</c:v>
                </c:pt>
                <c:pt idx="8984">
                  <c:v>0.93959999999999866</c:v>
                </c:pt>
                <c:pt idx="8985">
                  <c:v>0.92710000000000292</c:v>
                </c:pt>
                <c:pt idx="8986">
                  <c:v>0.82289999999999708</c:v>
                </c:pt>
                <c:pt idx="8987">
                  <c:v>0.82079999999999842</c:v>
                </c:pt>
                <c:pt idx="8988">
                  <c:v>0.68330000000000268</c:v>
                </c:pt>
                <c:pt idx="8989">
                  <c:v>0.60210000000000008</c:v>
                </c:pt>
                <c:pt idx="8990">
                  <c:v>0.6728999999999985</c:v>
                </c:pt>
                <c:pt idx="8991">
                  <c:v>0.77709999999999724</c:v>
                </c:pt>
                <c:pt idx="8992">
                  <c:v>0.74580000000000268</c:v>
                </c:pt>
                <c:pt idx="8993">
                  <c:v>0.79579999999999984</c:v>
                </c:pt>
                <c:pt idx="8994">
                  <c:v>0.90630000000000166</c:v>
                </c:pt>
                <c:pt idx="8995">
                  <c:v>1.0478999999999985</c:v>
                </c:pt>
                <c:pt idx="8996">
                  <c:v>1.0437999999999974</c:v>
                </c:pt>
                <c:pt idx="8997">
                  <c:v>1.0542000000000016</c:v>
                </c:pt>
                <c:pt idx="8998">
                  <c:v>1.0228999999999999</c:v>
                </c:pt>
                <c:pt idx="8999">
                  <c:v>0.970799999999997</c:v>
                </c:pt>
                <c:pt idx="9000">
                  <c:v>1.1728999999999985</c:v>
                </c:pt>
                <c:pt idx="9001">
                  <c:v>1.2021000000000015</c:v>
                </c:pt>
                <c:pt idx="9002">
                  <c:v>1.5686999999999998</c:v>
                </c:pt>
                <c:pt idx="9003">
                  <c:v>1.7353999999999985</c:v>
                </c:pt>
                <c:pt idx="9004">
                  <c:v>1.783299999999997</c:v>
                </c:pt>
                <c:pt idx="9005">
                  <c:v>1.6021000000000001</c:v>
                </c:pt>
                <c:pt idx="9006">
                  <c:v>1.345799999999997</c:v>
                </c:pt>
                <c:pt idx="9007">
                  <c:v>1.1728999999999985</c:v>
                </c:pt>
                <c:pt idx="9008">
                  <c:v>1.029200000000003</c:v>
                </c:pt>
                <c:pt idx="9009">
                  <c:v>0.89999999999999858</c:v>
                </c:pt>
                <c:pt idx="9010">
                  <c:v>0.71459999999999724</c:v>
                </c:pt>
                <c:pt idx="9011">
                  <c:v>0.59790000000000276</c:v>
                </c:pt>
                <c:pt idx="9012">
                  <c:v>0.52289999999999992</c:v>
                </c:pt>
                <c:pt idx="9013">
                  <c:v>0.66250000000000142</c:v>
                </c:pt>
                <c:pt idx="9014">
                  <c:v>0.58749999999999858</c:v>
                </c:pt>
                <c:pt idx="9015">
                  <c:v>0.658299999999997</c:v>
                </c:pt>
                <c:pt idx="9016">
                  <c:v>0.75</c:v>
                </c:pt>
                <c:pt idx="9017">
                  <c:v>0.67920000000000158</c:v>
                </c:pt>
                <c:pt idx="9018">
                  <c:v>0.7062000000000026</c:v>
                </c:pt>
                <c:pt idx="9019">
                  <c:v>0.67499999999999716</c:v>
                </c:pt>
                <c:pt idx="9020">
                  <c:v>0.66669999999999874</c:v>
                </c:pt>
                <c:pt idx="9021">
                  <c:v>0.61670000000000158</c:v>
                </c:pt>
                <c:pt idx="9022">
                  <c:v>0.533299999999997</c:v>
                </c:pt>
                <c:pt idx="9023">
                  <c:v>0.6103999999999985</c:v>
                </c:pt>
                <c:pt idx="9024">
                  <c:v>0.58330000000000126</c:v>
                </c:pt>
                <c:pt idx="9025">
                  <c:v>0.62709999999999866</c:v>
                </c:pt>
                <c:pt idx="9026">
                  <c:v>0.6728999999999985</c:v>
                </c:pt>
                <c:pt idx="9027">
                  <c:v>0.76039999999999708</c:v>
                </c:pt>
                <c:pt idx="9028">
                  <c:v>0.87919999999999732</c:v>
                </c:pt>
                <c:pt idx="9029">
                  <c:v>0.94789999999999708</c:v>
                </c:pt>
                <c:pt idx="9030">
                  <c:v>1.0750000000000028</c:v>
                </c:pt>
                <c:pt idx="9031">
                  <c:v>1.1895999999999987</c:v>
                </c:pt>
                <c:pt idx="9032">
                  <c:v>1.3312000000000026</c:v>
                </c:pt>
                <c:pt idx="9033">
                  <c:v>1.5082999999999984</c:v>
                </c:pt>
                <c:pt idx="9034">
                  <c:v>1.8312000000000026</c:v>
                </c:pt>
                <c:pt idx="9035">
                  <c:v>2.5020999999999987</c:v>
                </c:pt>
                <c:pt idx="9036">
                  <c:v>2.8125</c:v>
                </c:pt>
                <c:pt idx="9037">
                  <c:v>3.2124999999999986</c:v>
                </c:pt>
                <c:pt idx="9038">
                  <c:v>3.0249999999999986</c:v>
                </c:pt>
                <c:pt idx="9039">
                  <c:v>2.7374999999999972</c:v>
                </c:pt>
                <c:pt idx="9040">
                  <c:v>2.1229000000000013</c:v>
                </c:pt>
                <c:pt idx="9041">
                  <c:v>1.0499999999999972</c:v>
                </c:pt>
                <c:pt idx="9042">
                  <c:v>0.87290000000000134</c:v>
                </c:pt>
                <c:pt idx="9043">
                  <c:v>0.75619999999999976</c:v>
                </c:pt>
                <c:pt idx="9044">
                  <c:v>0.63539999999999708</c:v>
                </c:pt>
                <c:pt idx="9045">
                  <c:v>0.595799999999997</c:v>
                </c:pt>
                <c:pt idx="9046">
                  <c:v>0.69369999999999976</c:v>
                </c:pt>
                <c:pt idx="9047">
                  <c:v>0.67710000000000292</c:v>
                </c:pt>
                <c:pt idx="9048">
                  <c:v>0.77289999999999992</c:v>
                </c:pt>
                <c:pt idx="9049">
                  <c:v>0.80830000000000268</c:v>
                </c:pt>
                <c:pt idx="9050">
                  <c:v>0.92499999999999716</c:v>
                </c:pt>
                <c:pt idx="9051">
                  <c:v>0.74170000000000158</c:v>
                </c:pt>
                <c:pt idx="9052">
                  <c:v>0.64580000000000126</c:v>
                </c:pt>
                <c:pt idx="9053">
                  <c:v>0.69169999999999732</c:v>
                </c:pt>
                <c:pt idx="9054">
                  <c:v>0.67079999999999984</c:v>
                </c:pt>
                <c:pt idx="9055">
                  <c:v>0.4562000000000026</c:v>
                </c:pt>
                <c:pt idx="9056">
                  <c:v>0.591700000000003</c:v>
                </c:pt>
                <c:pt idx="9057">
                  <c:v>0.7021000000000015</c:v>
                </c:pt>
                <c:pt idx="9058">
                  <c:v>0.658299999999997</c:v>
                </c:pt>
                <c:pt idx="9059">
                  <c:v>0.77499999999999858</c:v>
                </c:pt>
                <c:pt idx="9060">
                  <c:v>0.95000000000000284</c:v>
                </c:pt>
                <c:pt idx="9061">
                  <c:v>0.92710000000000292</c:v>
                </c:pt>
                <c:pt idx="9062">
                  <c:v>0.92499999999999716</c:v>
                </c:pt>
                <c:pt idx="9063">
                  <c:v>0.90630000000000166</c:v>
                </c:pt>
                <c:pt idx="9064">
                  <c:v>1.0313000000000017</c:v>
                </c:pt>
                <c:pt idx="9065">
                  <c:v>1.1437000000000026</c:v>
                </c:pt>
                <c:pt idx="9066">
                  <c:v>1.4249999999999972</c:v>
                </c:pt>
                <c:pt idx="9067">
                  <c:v>1.7188000000000017</c:v>
                </c:pt>
                <c:pt idx="9068">
                  <c:v>1.8624999999999972</c:v>
                </c:pt>
                <c:pt idx="9069">
                  <c:v>1.7875000000000014</c:v>
                </c:pt>
                <c:pt idx="9070">
                  <c:v>1.4375</c:v>
                </c:pt>
                <c:pt idx="9071">
                  <c:v>1.1353999999999971</c:v>
                </c:pt>
                <c:pt idx="9072">
                  <c:v>0.87080000000000268</c:v>
                </c:pt>
                <c:pt idx="9073">
                  <c:v>0.84790000000000276</c:v>
                </c:pt>
                <c:pt idx="9074">
                  <c:v>0.76250000000000284</c:v>
                </c:pt>
                <c:pt idx="9075">
                  <c:v>0.783299999999997</c:v>
                </c:pt>
                <c:pt idx="9076">
                  <c:v>0.72710000000000008</c:v>
                </c:pt>
                <c:pt idx="9077">
                  <c:v>0.7062000000000026</c:v>
                </c:pt>
                <c:pt idx="9078">
                  <c:v>0.72710000000000008</c:v>
                </c:pt>
                <c:pt idx="9079">
                  <c:v>0.64170000000000016</c:v>
                </c:pt>
                <c:pt idx="9080">
                  <c:v>0.67079999999999984</c:v>
                </c:pt>
                <c:pt idx="9081">
                  <c:v>0.89580000000000126</c:v>
                </c:pt>
                <c:pt idx="9082">
                  <c:v>0.92710000000000292</c:v>
                </c:pt>
                <c:pt idx="9083">
                  <c:v>0.97919999999999874</c:v>
                </c:pt>
                <c:pt idx="9084">
                  <c:v>0.7646000000000015</c:v>
                </c:pt>
                <c:pt idx="9085">
                  <c:v>0.76039999999999708</c:v>
                </c:pt>
                <c:pt idx="9086">
                  <c:v>1.0416999999999987</c:v>
                </c:pt>
                <c:pt idx="9087">
                  <c:v>1.0478999999999985</c:v>
                </c:pt>
                <c:pt idx="9088">
                  <c:v>1.1021000000000001</c:v>
                </c:pt>
                <c:pt idx="9089">
                  <c:v>1.2291999999999987</c:v>
                </c:pt>
                <c:pt idx="9090">
                  <c:v>1.3541999999999987</c:v>
                </c:pt>
                <c:pt idx="9091">
                  <c:v>1.3978999999999999</c:v>
                </c:pt>
                <c:pt idx="9092">
                  <c:v>1.4917000000000016</c:v>
                </c:pt>
                <c:pt idx="9093">
                  <c:v>1.7021000000000015</c:v>
                </c:pt>
                <c:pt idx="9094">
                  <c:v>1.9478999999999971</c:v>
                </c:pt>
                <c:pt idx="9095">
                  <c:v>2.7312999999999974</c:v>
                </c:pt>
                <c:pt idx="9096">
                  <c:v>3.2582999999999984</c:v>
                </c:pt>
                <c:pt idx="9097">
                  <c:v>3.6437000000000026</c:v>
                </c:pt>
                <c:pt idx="9098">
                  <c:v>3.904200000000003</c:v>
                </c:pt>
                <c:pt idx="9099">
                  <c:v>3.3250000000000028</c:v>
                </c:pt>
                <c:pt idx="9100">
                  <c:v>2.7188000000000017</c:v>
                </c:pt>
                <c:pt idx="9101">
                  <c:v>1.7708000000000013</c:v>
                </c:pt>
                <c:pt idx="9102">
                  <c:v>1.1978999999999971</c:v>
                </c:pt>
                <c:pt idx="9103">
                  <c:v>0.92079999999999984</c:v>
                </c:pt>
                <c:pt idx="9104">
                  <c:v>0.658299999999997</c:v>
                </c:pt>
                <c:pt idx="9105">
                  <c:v>0.55630000000000024</c:v>
                </c:pt>
                <c:pt idx="9106">
                  <c:v>0.51250000000000284</c:v>
                </c:pt>
                <c:pt idx="9107">
                  <c:v>0.50829999999999842</c:v>
                </c:pt>
                <c:pt idx="9108">
                  <c:v>0.55210000000000292</c:v>
                </c:pt>
                <c:pt idx="9109">
                  <c:v>0.53540000000000276</c:v>
                </c:pt>
                <c:pt idx="9110">
                  <c:v>0.5812000000000026</c:v>
                </c:pt>
                <c:pt idx="9111">
                  <c:v>0.6728999999999985</c:v>
                </c:pt>
                <c:pt idx="9112">
                  <c:v>0.61670000000000158</c:v>
                </c:pt>
                <c:pt idx="9113">
                  <c:v>0.60000000000000142</c:v>
                </c:pt>
                <c:pt idx="9114">
                  <c:v>0.71880000000000166</c:v>
                </c:pt>
                <c:pt idx="9115">
                  <c:v>0.7937999999999974</c:v>
                </c:pt>
                <c:pt idx="9116">
                  <c:v>0.9187999999999974</c:v>
                </c:pt>
                <c:pt idx="9117">
                  <c:v>0.966700000000003</c:v>
                </c:pt>
                <c:pt idx="9118">
                  <c:v>1.1188000000000002</c:v>
                </c:pt>
                <c:pt idx="9119">
                  <c:v>1.3083000000000027</c:v>
                </c:pt>
                <c:pt idx="9120">
                  <c:v>1.6124999999999972</c:v>
                </c:pt>
                <c:pt idx="9121">
                  <c:v>2.1103999999999985</c:v>
                </c:pt>
                <c:pt idx="9122">
                  <c:v>2.3353999999999999</c:v>
                </c:pt>
                <c:pt idx="9123">
                  <c:v>2.7353999999999985</c:v>
                </c:pt>
                <c:pt idx="9124">
                  <c:v>3</c:v>
                </c:pt>
                <c:pt idx="9125">
                  <c:v>3.5457999999999998</c:v>
                </c:pt>
                <c:pt idx="9126">
                  <c:v>4.0125000000000028</c:v>
                </c:pt>
                <c:pt idx="9127">
                  <c:v>5.6875</c:v>
                </c:pt>
                <c:pt idx="9128">
                  <c:v>8.3186999999999998</c:v>
                </c:pt>
                <c:pt idx="9129">
                  <c:v>9.5583000000000027</c:v>
                </c:pt>
                <c:pt idx="9130">
                  <c:v>9.7646000000000015</c:v>
                </c:pt>
                <c:pt idx="9131">
                  <c:v>8.3708000000000027</c:v>
                </c:pt>
                <c:pt idx="9132">
                  <c:v>5.4063000000000017</c:v>
                </c:pt>
                <c:pt idx="9133">
                  <c:v>3.3811999999999998</c:v>
                </c:pt>
                <c:pt idx="9134">
                  <c:v>2.2896000000000001</c:v>
                </c:pt>
                <c:pt idx="9135">
                  <c:v>1.591700000000003</c:v>
                </c:pt>
                <c:pt idx="9136">
                  <c:v>1.345799999999997</c:v>
                </c:pt>
                <c:pt idx="9137">
                  <c:v>1.2353999999999985</c:v>
                </c:pt>
                <c:pt idx="9138">
                  <c:v>1.2479000000000013</c:v>
                </c:pt>
                <c:pt idx="9139">
                  <c:v>1.533299999999997</c:v>
                </c:pt>
                <c:pt idx="9140">
                  <c:v>1.7896000000000001</c:v>
                </c:pt>
                <c:pt idx="9141">
                  <c:v>1.8021000000000029</c:v>
                </c:pt>
                <c:pt idx="9142">
                  <c:v>1.6417000000000002</c:v>
                </c:pt>
                <c:pt idx="9143">
                  <c:v>1.5167000000000002</c:v>
                </c:pt>
                <c:pt idx="9144">
                  <c:v>1.2103999999999999</c:v>
                </c:pt>
                <c:pt idx="9145">
                  <c:v>1.1062999999999974</c:v>
                </c:pt>
                <c:pt idx="9146">
                  <c:v>0.84790000000000276</c:v>
                </c:pt>
                <c:pt idx="9147">
                  <c:v>0.78750000000000142</c:v>
                </c:pt>
                <c:pt idx="9148">
                  <c:v>0.595799999999997</c:v>
                </c:pt>
                <c:pt idx="9149">
                  <c:v>0.60000000000000142</c:v>
                </c:pt>
                <c:pt idx="9150">
                  <c:v>0.61460000000000292</c:v>
                </c:pt>
                <c:pt idx="9151">
                  <c:v>0.64999999999999858</c:v>
                </c:pt>
                <c:pt idx="9152">
                  <c:v>0.6103999999999985</c:v>
                </c:pt>
                <c:pt idx="9153">
                  <c:v>0.75</c:v>
                </c:pt>
                <c:pt idx="9154">
                  <c:v>0.7062000000000026</c:v>
                </c:pt>
                <c:pt idx="9155">
                  <c:v>0.79999999999999716</c:v>
                </c:pt>
                <c:pt idx="9156">
                  <c:v>1.6707999999999998</c:v>
                </c:pt>
                <c:pt idx="9157">
                  <c:v>1.75</c:v>
                </c:pt>
                <c:pt idx="9158">
                  <c:v>1.9249999999999972</c:v>
                </c:pt>
                <c:pt idx="9159">
                  <c:v>1.3125</c:v>
                </c:pt>
                <c:pt idx="9160">
                  <c:v>1.470799999999997</c:v>
                </c:pt>
                <c:pt idx="9161">
                  <c:v>1.4271000000000029</c:v>
                </c:pt>
                <c:pt idx="9162">
                  <c:v>1.6353999999999971</c:v>
                </c:pt>
                <c:pt idx="9163">
                  <c:v>1.7353999999999985</c:v>
                </c:pt>
                <c:pt idx="9164">
                  <c:v>2.2854000000000028</c:v>
                </c:pt>
                <c:pt idx="9165">
                  <c:v>2.6375000000000028</c:v>
                </c:pt>
                <c:pt idx="9166">
                  <c:v>3.1916999999999973</c:v>
                </c:pt>
                <c:pt idx="9167">
                  <c:v>3.3521000000000001</c:v>
                </c:pt>
                <c:pt idx="9168">
                  <c:v>3.0895999999999972</c:v>
                </c:pt>
                <c:pt idx="9169">
                  <c:v>2.4313000000000002</c:v>
                </c:pt>
                <c:pt idx="9170">
                  <c:v>1.7603999999999971</c:v>
                </c:pt>
                <c:pt idx="9171">
                  <c:v>1.4624999999999986</c:v>
                </c:pt>
                <c:pt idx="9172">
                  <c:v>1.2479000000000013</c:v>
                </c:pt>
                <c:pt idx="9173">
                  <c:v>1.1103999999999985</c:v>
                </c:pt>
                <c:pt idx="9174">
                  <c:v>1.0728999999999971</c:v>
                </c:pt>
                <c:pt idx="9175">
                  <c:v>0.96249999999999858</c:v>
                </c:pt>
                <c:pt idx="9176">
                  <c:v>1.0249999999999986</c:v>
                </c:pt>
                <c:pt idx="9177">
                  <c:v>1.1188000000000002</c:v>
                </c:pt>
                <c:pt idx="9178">
                  <c:v>1.0833000000000013</c:v>
                </c:pt>
                <c:pt idx="9179">
                  <c:v>1.1813000000000002</c:v>
                </c:pt>
                <c:pt idx="9180">
                  <c:v>1.2062000000000026</c:v>
                </c:pt>
                <c:pt idx="9181">
                  <c:v>1.2603999999999971</c:v>
                </c:pt>
                <c:pt idx="9182">
                  <c:v>1.2188000000000017</c:v>
                </c:pt>
                <c:pt idx="9183">
                  <c:v>1.1146000000000029</c:v>
                </c:pt>
                <c:pt idx="9184">
                  <c:v>1.0728999999999971</c:v>
                </c:pt>
                <c:pt idx="9185">
                  <c:v>0.9853999999999985</c:v>
                </c:pt>
                <c:pt idx="9186">
                  <c:v>1.0167000000000002</c:v>
                </c:pt>
                <c:pt idx="9187">
                  <c:v>0.99790000000000134</c:v>
                </c:pt>
                <c:pt idx="9188">
                  <c:v>0.92079999999999984</c:v>
                </c:pt>
                <c:pt idx="9189">
                  <c:v>0.9521000000000015</c:v>
                </c:pt>
                <c:pt idx="9190">
                  <c:v>0.98329999999999984</c:v>
                </c:pt>
                <c:pt idx="9191">
                  <c:v>1.2124999999999986</c:v>
                </c:pt>
                <c:pt idx="9192">
                  <c:v>1.4104000000000028</c:v>
                </c:pt>
                <c:pt idx="9193">
                  <c:v>1.3500000000000014</c:v>
                </c:pt>
                <c:pt idx="9194">
                  <c:v>1.2458000000000027</c:v>
                </c:pt>
                <c:pt idx="9195">
                  <c:v>0.94789999999999708</c:v>
                </c:pt>
                <c:pt idx="9196">
                  <c:v>1.0041999999999973</c:v>
                </c:pt>
                <c:pt idx="9197">
                  <c:v>0.97290000000000276</c:v>
                </c:pt>
                <c:pt idx="9198">
                  <c:v>0.88750000000000284</c:v>
                </c:pt>
                <c:pt idx="9199">
                  <c:v>0.9562000000000026</c:v>
                </c:pt>
                <c:pt idx="9200">
                  <c:v>0.94789999999999708</c:v>
                </c:pt>
                <c:pt idx="9201">
                  <c:v>0.89999999999999858</c:v>
                </c:pt>
                <c:pt idx="9202">
                  <c:v>0.89789999999999992</c:v>
                </c:pt>
                <c:pt idx="9203">
                  <c:v>0.9812999999999974</c:v>
                </c:pt>
                <c:pt idx="9204">
                  <c:v>0.86249999999999716</c:v>
                </c:pt>
                <c:pt idx="9205">
                  <c:v>0.95830000000000126</c:v>
                </c:pt>
                <c:pt idx="9206">
                  <c:v>0.83539999999999992</c:v>
                </c:pt>
                <c:pt idx="9207">
                  <c:v>0.87709999999999866</c:v>
                </c:pt>
                <c:pt idx="9208">
                  <c:v>0.9562000000000026</c:v>
                </c:pt>
                <c:pt idx="9209">
                  <c:v>0.9562000000000026</c:v>
                </c:pt>
                <c:pt idx="9210">
                  <c:v>1.0604000000000013</c:v>
                </c:pt>
                <c:pt idx="9211">
                  <c:v>1.0833000000000013</c:v>
                </c:pt>
                <c:pt idx="9212">
                  <c:v>1.0833000000000013</c:v>
                </c:pt>
                <c:pt idx="9213">
                  <c:v>1.0583000000000027</c:v>
                </c:pt>
                <c:pt idx="9214">
                  <c:v>1.0208000000000013</c:v>
                </c:pt>
                <c:pt idx="9215">
                  <c:v>0.98960000000000292</c:v>
                </c:pt>
                <c:pt idx="9216">
                  <c:v>0.98960000000000292</c:v>
                </c:pt>
                <c:pt idx="9217">
                  <c:v>1.1146000000000029</c:v>
                </c:pt>
                <c:pt idx="9218">
                  <c:v>1.2999999999999972</c:v>
                </c:pt>
                <c:pt idx="9219">
                  <c:v>1.5041999999999973</c:v>
                </c:pt>
                <c:pt idx="9220">
                  <c:v>1.6666999999999987</c:v>
                </c:pt>
                <c:pt idx="9221">
                  <c:v>1.8395999999999972</c:v>
                </c:pt>
                <c:pt idx="9222">
                  <c:v>1.845799999999997</c:v>
                </c:pt>
                <c:pt idx="9223">
                  <c:v>1.7145999999999972</c:v>
                </c:pt>
                <c:pt idx="9224">
                  <c:v>1.6437000000000026</c:v>
                </c:pt>
                <c:pt idx="9225">
                  <c:v>1.3125</c:v>
                </c:pt>
                <c:pt idx="9226">
                  <c:v>1.2312999999999974</c:v>
                </c:pt>
                <c:pt idx="9227">
                  <c:v>1.1124999999999972</c:v>
                </c:pt>
                <c:pt idx="9228">
                  <c:v>1.0478999999999985</c:v>
                </c:pt>
                <c:pt idx="9229">
                  <c:v>0.94369999999999976</c:v>
                </c:pt>
                <c:pt idx="9230">
                  <c:v>0.904200000000003</c:v>
                </c:pt>
                <c:pt idx="9231">
                  <c:v>0.75</c:v>
                </c:pt>
                <c:pt idx="9232">
                  <c:v>0.78750000000000142</c:v>
                </c:pt>
                <c:pt idx="9233">
                  <c:v>0.88119999999999976</c:v>
                </c:pt>
                <c:pt idx="9234">
                  <c:v>0.7687000000000026</c:v>
                </c:pt>
                <c:pt idx="9235">
                  <c:v>0.95420000000000016</c:v>
                </c:pt>
                <c:pt idx="9236">
                  <c:v>1.0666999999999973</c:v>
                </c:pt>
                <c:pt idx="9237">
                  <c:v>1.091700000000003</c:v>
                </c:pt>
                <c:pt idx="9238">
                  <c:v>1.2291999999999987</c:v>
                </c:pt>
                <c:pt idx="9239">
                  <c:v>1.2957999999999998</c:v>
                </c:pt>
                <c:pt idx="9240">
                  <c:v>1.345799999999997</c:v>
                </c:pt>
                <c:pt idx="9241">
                  <c:v>1.5792000000000002</c:v>
                </c:pt>
                <c:pt idx="9242">
                  <c:v>1.7875000000000014</c:v>
                </c:pt>
                <c:pt idx="9243">
                  <c:v>2.1103999999999985</c:v>
                </c:pt>
                <c:pt idx="9244">
                  <c:v>2.2728999999999999</c:v>
                </c:pt>
                <c:pt idx="9245">
                  <c:v>2.2957999999999998</c:v>
                </c:pt>
                <c:pt idx="9246">
                  <c:v>2.1188000000000002</c:v>
                </c:pt>
                <c:pt idx="9247">
                  <c:v>1.7957999999999998</c:v>
                </c:pt>
                <c:pt idx="9248">
                  <c:v>1.216700000000003</c:v>
                </c:pt>
                <c:pt idx="9249">
                  <c:v>1.029200000000003</c:v>
                </c:pt>
                <c:pt idx="9250">
                  <c:v>0.78750000000000142</c:v>
                </c:pt>
                <c:pt idx="9251">
                  <c:v>0.67710000000000292</c:v>
                </c:pt>
                <c:pt idx="9252">
                  <c:v>0.69369999999999976</c:v>
                </c:pt>
                <c:pt idx="9253">
                  <c:v>0.720799999999997</c:v>
                </c:pt>
                <c:pt idx="9254">
                  <c:v>0.71249999999999858</c:v>
                </c:pt>
                <c:pt idx="9255">
                  <c:v>0.7646000000000015</c:v>
                </c:pt>
                <c:pt idx="9256">
                  <c:v>0.86670000000000158</c:v>
                </c:pt>
                <c:pt idx="9257">
                  <c:v>0.83959999999999724</c:v>
                </c:pt>
                <c:pt idx="9258">
                  <c:v>1.0103999999999971</c:v>
                </c:pt>
                <c:pt idx="9259">
                  <c:v>1.0167000000000002</c:v>
                </c:pt>
                <c:pt idx="9260">
                  <c:v>1.0041999999999973</c:v>
                </c:pt>
                <c:pt idx="9261">
                  <c:v>1.7520999999999987</c:v>
                </c:pt>
                <c:pt idx="9262">
                  <c:v>1.7000000000000028</c:v>
                </c:pt>
                <c:pt idx="9263">
                  <c:v>1.6749999999999972</c:v>
                </c:pt>
                <c:pt idx="9264">
                  <c:v>0.81040000000000134</c:v>
                </c:pt>
                <c:pt idx="9265">
                  <c:v>0.8312000000000026</c:v>
                </c:pt>
                <c:pt idx="9266">
                  <c:v>0.87290000000000134</c:v>
                </c:pt>
                <c:pt idx="9267">
                  <c:v>0.875</c:v>
                </c:pt>
                <c:pt idx="9268">
                  <c:v>0.82920000000000016</c:v>
                </c:pt>
                <c:pt idx="9269">
                  <c:v>0.96249999999999858</c:v>
                </c:pt>
                <c:pt idx="9270">
                  <c:v>0.9521000000000015</c:v>
                </c:pt>
                <c:pt idx="9271">
                  <c:v>0.89170000000000016</c:v>
                </c:pt>
                <c:pt idx="9272">
                  <c:v>0.9375</c:v>
                </c:pt>
                <c:pt idx="9273">
                  <c:v>0.94579999999999842</c:v>
                </c:pt>
                <c:pt idx="9274">
                  <c:v>0.99170000000000158</c:v>
                </c:pt>
                <c:pt idx="9275">
                  <c:v>0.99580000000000268</c:v>
                </c:pt>
                <c:pt idx="9276">
                  <c:v>1.0499999999999972</c:v>
                </c:pt>
                <c:pt idx="9277">
                  <c:v>1.0833000000000013</c:v>
                </c:pt>
                <c:pt idx="9278">
                  <c:v>1.1499999999999986</c:v>
                </c:pt>
                <c:pt idx="9279">
                  <c:v>1.1000000000000014</c:v>
                </c:pt>
                <c:pt idx="9280">
                  <c:v>0.99580000000000268</c:v>
                </c:pt>
                <c:pt idx="9281">
                  <c:v>0.96880000000000166</c:v>
                </c:pt>
                <c:pt idx="9282">
                  <c:v>0.970799999999997</c:v>
                </c:pt>
                <c:pt idx="9283">
                  <c:v>0.96459999999999724</c:v>
                </c:pt>
                <c:pt idx="9284">
                  <c:v>0.93130000000000024</c:v>
                </c:pt>
                <c:pt idx="9285">
                  <c:v>0.90630000000000166</c:v>
                </c:pt>
                <c:pt idx="9286">
                  <c:v>0.78130000000000166</c:v>
                </c:pt>
                <c:pt idx="9287">
                  <c:v>0.74580000000000268</c:v>
                </c:pt>
                <c:pt idx="9288">
                  <c:v>0.75</c:v>
                </c:pt>
                <c:pt idx="9289">
                  <c:v>0.75829999999999842</c:v>
                </c:pt>
                <c:pt idx="9290">
                  <c:v>0.89789999999999992</c:v>
                </c:pt>
                <c:pt idx="9291">
                  <c:v>1.0437999999999974</c:v>
                </c:pt>
                <c:pt idx="9292">
                  <c:v>1.1229000000000013</c:v>
                </c:pt>
                <c:pt idx="9293">
                  <c:v>1.2854000000000028</c:v>
                </c:pt>
                <c:pt idx="9294">
                  <c:v>1.5020999999999987</c:v>
                </c:pt>
                <c:pt idx="9295">
                  <c:v>1.2957999999999998</c:v>
                </c:pt>
                <c:pt idx="9296">
                  <c:v>1.2749999999999986</c:v>
                </c:pt>
                <c:pt idx="9297">
                  <c:v>1.2957999999999998</c:v>
                </c:pt>
                <c:pt idx="9298">
                  <c:v>1.1520999999999972</c:v>
                </c:pt>
                <c:pt idx="9299">
                  <c:v>0.94169999999999732</c:v>
                </c:pt>
                <c:pt idx="9300">
                  <c:v>1.029200000000003</c:v>
                </c:pt>
                <c:pt idx="9301">
                  <c:v>1.0313000000000017</c:v>
                </c:pt>
                <c:pt idx="9302">
                  <c:v>1.0499999999999972</c:v>
                </c:pt>
                <c:pt idx="9303">
                  <c:v>1.1270999999999987</c:v>
                </c:pt>
                <c:pt idx="9304">
                  <c:v>1.216700000000003</c:v>
                </c:pt>
                <c:pt idx="9305">
                  <c:v>1.3271000000000015</c:v>
                </c:pt>
                <c:pt idx="9306">
                  <c:v>1.3832999999999984</c:v>
                </c:pt>
                <c:pt idx="9307">
                  <c:v>1.3228999999999971</c:v>
                </c:pt>
                <c:pt idx="9308">
                  <c:v>1.3521000000000001</c:v>
                </c:pt>
                <c:pt idx="9309">
                  <c:v>1.375</c:v>
                </c:pt>
                <c:pt idx="9310">
                  <c:v>1.3770999999999987</c:v>
                </c:pt>
                <c:pt idx="9311">
                  <c:v>1.3624999999999972</c:v>
                </c:pt>
                <c:pt idx="9312">
                  <c:v>1.341700000000003</c:v>
                </c:pt>
                <c:pt idx="9313">
                  <c:v>1.3353999999999999</c:v>
                </c:pt>
                <c:pt idx="9314">
                  <c:v>1.2229000000000028</c:v>
                </c:pt>
                <c:pt idx="9315">
                  <c:v>1.2854000000000028</c:v>
                </c:pt>
                <c:pt idx="9316">
                  <c:v>1.2396000000000029</c:v>
                </c:pt>
                <c:pt idx="9317">
                  <c:v>1.0792000000000002</c:v>
                </c:pt>
                <c:pt idx="9318">
                  <c:v>1.1124999999999972</c:v>
                </c:pt>
                <c:pt idx="9319">
                  <c:v>1.1396000000000015</c:v>
                </c:pt>
                <c:pt idx="9320">
                  <c:v>1.0521000000000029</c:v>
                </c:pt>
                <c:pt idx="9321">
                  <c:v>1.0187000000000026</c:v>
                </c:pt>
                <c:pt idx="9322">
                  <c:v>0.87080000000000268</c:v>
                </c:pt>
                <c:pt idx="9323">
                  <c:v>0.86670000000000158</c:v>
                </c:pt>
                <c:pt idx="9324">
                  <c:v>0.841700000000003</c:v>
                </c:pt>
                <c:pt idx="9325">
                  <c:v>0.84790000000000276</c:v>
                </c:pt>
                <c:pt idx="9326">
                  <c:v>0.99380000000000024</c:v>
                </c:pt>
                <c:pt idx="9327">
                  <c:v>1.1749999999999972</c:v>
                </c:pt>
                <c:pt idx="9328">
                  <c:v>1.2188000000000017</c:v>
                </c:pt>
                <c:pt idx="9329">
                  <c:v>1.279200000000003</c:v>
                </c:pt>
                <c:pt idx="9330">
                  <c:v>1.5521000000000029</c:v>
                </c:pt>
                <c:pt idx="9331">
                  <c:v>1.7561999999999998</c:v>
                </c:pt>
                <c:pt idx="9332">
                  <c:v>1.8083000000000027</c:v>
                </c:pt>
                <c:pt idx="9333">
                  <c:v>1.9271000000000029</c:v>
                </c:pt>
                <c:pt idx="9334">
                  <c:v>1.9249999999999972</c:v>
                </c:pt>
                <c:pt idx="9335">
                  <c:v>1.8083000000000027</c:v>
                </c:pt>
                <c:pt idx="9336">
                  <c:v>1.8646000000000029</c:v>
                </c:pt>
                <c:pt idx="9337">
                  <c:v>1.9292000000000016</c:v>
                </c:pt>
                <c:pt idx="9338">
                  <c:v>1.9562000000000026</c:v>
                </c:pt>
                <c:pt idx="9339">
                  <c:v>2.216700000000003</c:v>
                </c:pt>
                <c:pt idx="9340">
                  <c:v>2.4457999999999984</c:v>
                </c:pt>
                <c:pt idx="9341">
                  <c:v>2.7103999999999999</c:v>
                </c:pt>
                <c:pt idx="9342">
                  <c:v>2.8104000000000013</c:v>
                </c:pt>
                <c:pt idx="9343">
                  <c:v>3.0375000000000014</c:v>
                </c:pt>
                <c:pt idx="9344">
                  <c:v>3.2229000000000028</c:v>
                </c:pt>
                <c:pt idx="9345">
                  <c:v>3.1875</c:v>
                </c:pt>
                <c:pt idx="9346">
                  <c:v>2.9624999999999986</c:v>
                </c:pt>
                <c:pt idx="9347">
                  <c:v>2.4207999999999998</c:v>
                </c:pt>
                <c:pt idx="9348">
                  <c:v>1.5249999999999986</c:v>
                </c:pt>
                <c:pt idx="9349">
                  <c:v>1.2229000000000028</c:v>
                </c:pt>
                <c:pt idx="9350">
                  <c:v>0.86249999999999716</c:v>
                </c:pt>
                <c:pt idx="9351">
                  <c:v>0.67499999999999716</c:v>
                </c:pt>
                <c:pt idx="9352">
                  <c:v>0.5437999999999974</c:v>
                </c:pt>
                <c:pt idx="9353">
                  <c:v>0.47500000000000142</c:v>
                </c:pt>
                <c:pt idx="9354">
                  <c:v>0.99580000000000268</c:v>
                </c:pt>
                <c:pt idx="9355">
                  <c:v>0.966700000000003</c:v>
                </c:pt>
                <c:pt idx="9356">
                  <c:v>1.0228999999999999</c:v>
                </c:pt>
                <c:pt idx="9357">
                  <c:v>0.53130000000000166</c:v>
                </c:pt>
                <c:pt idx="9358">
                  <c:v>0.50419999999999732</c:v>
                </c:pt>
                <c:pt idx="9359">
                  <c:v>0.42920000000000158</c:v>
                </c:pt>
                <c:pt idx="9360">
                  <c:v>0.46459999999999724</c:v>
                </c:pt>
                <c:pt idx="9361">
                  <c:v>0.42499999999999716</c:v>
                </c:pt>
                <c:pt idx="9362">
                  <c:v>0.37290000000000134</c:v>
                </c:pt>
                <c:pt idx="9363">
                  <c:v>0.34380000000000166</c:v>
                </c:pt>
                <c:pt idx="9364">
                  <c:v>0.3603999999999985</c:v>
                </c:pt>
                <c:pt idx="9365">
                  <c:v>0.341700000000003</c:v>
                </c:pt>
                <c:pt idx="9366">
                  <c:v>0.279200000000003</c:v>
                </c:pt>
                <c:pt idx="9367">
                  <c:v>0.2353999999999985</c:v>
                </c:pt>
                <c:pt idx="9368">
                  <c:v>0.40630000000000166</c:v>
                </c:pt>
                <c:pt idx="9369">
                  <c:v>0.49580000000000268</c:v>
                </c:pt>
                <c:pt idx="9370">
                  <c:v>0.54999999999999716</c:v>
                </c:pt>
                <c:pt idx="9371">
                  <c:v>0.52709999999999724</c:v>
                </c:pt>
                <c:pt idx="9372">
                  <c:v>0.52080000000000126</c:v>
                </c:pt>
                <c:pt idx="9373">
                  <c:v>0.48960000000000292</c:v>
                </c:pt>
                <c:pt idx="9374">
                  <c:v>0.43130000000000024</c:v>
                </c:pt>
                <c:pt idx="9375">
                  <c:v>0.35829999999999984</c:v>
                </c:pt>
                <c:pt idx="9376">
                  <c:v>0.4562000000000026</c:v>
                </c:pt>
                <c:pt idx="9377">
                  <c:v>0.41460000000000008</c:v>
                </c:pt>
                <c:pt idx="9378">
                  <c:v>6.0400000000001342E-2</c:v>
                </c:pt>
                <c:pt idx="9379">
                  <c:v>8.9599999999997237E-2</c:v>
                </c:pt>
                <c:pt idx="9380">
                  <c:v>0.1728999999999985</c:v>
                </c:pt>
                <c:pt idx="9381">
                  <c:v>0.24380000000000024</c:v>
                </c:pt>
                <c:pt idx="9382">
                  <c:v>0.28540000000000276</c:v>
                </c:pt>
                <c:pt idx="9383">
                  <c:v>0.2687000000000026</c:v>
                </c:pt>
                <c:pt idx="9384">
                  <c:v>0.36460000000000292</c:v>
                </c:pt>
                <c:pt idx="9385">
                  <c:v>0.50829999999999842</c:v>
                </c:pt>
                <c:pt idx="9386">
                  <c:v>0.533299999999997</c:v>
                </c:pt>
                <c:pt idx="9387">
                  <c:v>0.50419999999999732</c:v>
                </c:pt>
                <c:pt idx="9388">
                  <c:v>0.5146000000000015</c:v>
                </c:pt>
                <c:pt idx="9389">
                  <c:v>0.4228999999999985</c:v>
                </c:pt>
                <c:pt idx="9390">
                  <c:v>0.21459999999999724</c:v>
                </c:pt>
                <c:pt idx="9391">
                  <c:v>0.18330000000000268</c:v>
                </c:pt>
                <c:pt idx="9392">
                  <c:v>0.27499999999999858</c:v>
                </c:pt>
                <c:pt idx="9393">
                  <c:v>0.283299999999997</c:v>
                </c:pt>
                <c:pt idx="9394">
                  <c:v>0.30210000000000292</c:v>
                </c:pt>
                <c:pt idx="9395">
                  <c:v>0.28540000000000276</c:v>
                </c:pt>
                <c:pt idx="9396">
                  <c:v>0.37290000000000134</c:v>
                </c:pt>
                <c:pt idx="9397">
                  <c:v>0.39789999999999992</c:v>
                </c:pt>
                <c:pt idx="9398">
                  <c:v>0.3125</c:v>
                </c:pt>
                <c:pt idx="9399">
                  <c:v>0.24170000000000158</c:v>
                </c:pt>
                <c:pt idx="9400">
                  <c:v>0.26670000000000016</c:v>
                </c:pt>
                <c:pt idx="9401">
                  <c:v>0.23329999999999984</c:v>
                </c:pt>
                <c:pt idx="9402">
                  <c:v>0.27499999999999858</c:v>
                </c:pt>
                <c:pt idx="9403">
                  <c:v>0.31459999999999866</c:v>
                </c:pt>
                <c:pt idx="9404">
                  <c:v>0.34380000000000166</c:v>
                </c:pt>
                <c:pt idx="9405">
                  <c:v>0.28960000000000008</c:v>
                </c:pt>
                <c:pt idx="9406">
                  <c:v>0.39170000000000016</c:v>
                </c:pt>
                <c:pt idx="9407">
                  <c:v>0.3937000000000026</c:v>
                </c:pt>
                <c:pt idx="9408">
                  <c:v>0.26670000000000016</c:v>
                </c:pt>
                <c:pt idx="9409">
                  <c:v>0.30830000000000268</c:v>
                </c:pt>
                <c:pt idx="9410">
                  <c:v>0.36460000000000292</c:v>
                </c:pt>
                <c:pt idx="9411">
                  <c:v>0.41669999999999874</c:v>
                </c:pt>
                <c:pt idx="9412">
                  <c:v>0.341700000000003</c:v>
                </c:pt>
                <c:pt idx="9413">
                  <c:v>0.404200000000003</c:v>
                </c:pt>
                <c:pt idx="9414">
                  <c:v>0.38750000000000284</c:v>
                </c:pt>
                <c:pt idx="9415">
                  <c:v>0.39170000000000016</c:v>
                </c:pt>
                <c:pt idx="9416">
                  <c:v>0.42079999999999984</c:v>
                </c:pt>
                <c:pt idx="9417">
                  <c:v>0.46459999999999724</c:v>
                </c:pt>
                <c:pt idx="9418">
                  <c:v>0.5625</c:v>
                </c:pt>
                <c:pt idx="9419">
                  <c:v>0.78130000000000166</c:v>
                </c:pt>
                <c:pt idx="9420">
                  <c:v>0.85419999999999874</c:v>
                </c:pt>
                <c:pt idx="9421">
                  <c:v>0.75209999999999866</c:v>
                </c:pt>
                <c:pt idx="9422">
                  <c:v>0.60210000000000008</c:v>
                </c:pt>
                <c:pt idx="9423">
                  <c:v>0.4812999999999974</c:v>
                </c:pt>
                <c:pt idx="9424">
                  <c:v>0.44579999999999842</c:v>
                </c:pt>
                <c:pt idx="9425">
                  <c:v>0.4187999999999974</c:v>
                </c:pt>
                <c:pt idx="9426">
                  <c:v>0.42710000000000292</c:v>
                </c:pt>
                <c:pt idx="9427">
                  <c:v>0.45420000000000016</c:v>
                </c:pt>
                <c:pt idx="9428">
                  <c:v>0.50829999999999842</c:v>
                </c:pt>
                <c:pt idx="9429">
                  <c:v>0.56459999999999866</c:v>
                </c:pt>
                <c:pt idx="9430">
                  <c:v>0.55830000000000268</c:v>
                </c:pt>
                <c:pt idx="9431">
                  <c:v>0.55830000000000268</c:v>
                </c:pt>
                <c:pt idx="9432">
                  <c:v>0.49580000000000268</c:v>
                </c:pt>
                <c:pt idx="9433">
                  <c:v>0.52289999999999992</c:v>
                </c:pt>
                <c:pt idx="9434">
                  <c:v>0.47919999999999874</c:v>
                </c:pt>
                <c:pt idx="9435">
                  <c:v>0.48749999999999716</c:v>
                </c:pt>
                <c:pt idx="9436">
                  <c:v>0.39789999999999992</c:v>
                </c:pt>
                <c:pt idx="9437">
                  <c:v>0.4187999999999974</c:v>
                </c:pt>
                <c:pt idx="9438">
                  <c:v>0.40209999999999724</c:v>
                </c:pt>
                <c:pt idx="9439">
                  <c:v>0.50619999999999976</c:v>
                </c:pt>
                <c:pt idx="9440">
                  <c:v>0.46880000000000166</c:v>
                </c:pt>
                <c:pt idx="9441">
                  <c:v>0.58959999999999724</c:v>
                </c:pt>
                <c:pt idx="9442">
                  <c:v>0.55630000000000024</c:v>
                </c:pt>
                <c:pt idx="9443">
                  <c:v>0.61460000000000292</c:v>
                </c:pt>
                <c:pt idx="9444">
                  <c:v>0.56040000000000134</c:v>
                </c:pt>
                <c:pt idx="9445">
                  <c:v>0.57920000000000016</c:v>
                </c:pt>
                <c:pt idx="9446">
                  <c:v>0.67710000000000292</c:v>
                </c:pt>
                <c:pt idx="9447">
                  <c:v>0.77289999999999992</c:v>
                </c:pt>
                <c:pt idx="9448">
                  <c:v>0.80420000000000158</c:v>
                </c:pt>
                <c:pt idx="9449">
                  <c:v>0.75829999999999842</c:v>
                </c:pt>
                <c:pt idx="9450">
                  <c:v>0.783299999999997</c:v>
                </c:pt>
                <c:pt idx="9451">
                  <c:v>0.69369999999999976</c:v>
                </c:pt>
                <c:pt idx="9452">
                  <c:v>0.62709999999999866</c:v>
                </c:pt>
                <c:pt idx="9453">
                  <c:v>0.66669999999999874</c:v>
                </c:pt>
                <c:pt idx="9454">
                  <c:v>0.70000000000000284</c:v>
                </c:pt>
                <c:pt idx="9455">
                  <c:v>0.71880000000000166</c:v>
                </c:pt>
                <c:pt idx="9456">
                  <c:v>0.7978999999999985</c:v>
                </c:pt>
                <c:pt idx="9457">
                  <c:v>0.83539999999999992</c:v>
                </c:pt>
                <c:pt idx="9458">
                  <c:v>0.91460000000000008</c:v>
                </c:pt>
                <c:pt idx="9459">
                  <c:v>0.92499999999999716</c:v>
                </c:pt>
                <c:pt idx="9460">
                  <c:v>1.0228999999999999</c:v>
                </c:pt>
                <c:pt idx="9461">
                  <c:v>1.4645999999999972</c:v>
                </c:pt>
                <c:pt idx="9462">
                  <c:v>1.5457999999999998</c:v>
                </c:pt>
                <c:pt idx="9463">
                  <c:v>1.533299999999997</c:v>
                </c:pt>
                <c:pt idx="9464">
                  <c:v>0.98960000000000292</c:v>
                </c:pt>
                <c:pt idx="9465">
                  <c:v>0.98749999999999716</c:v>
                </c:pt>
                <c:pt idx="9466">
                  <c:v>1.1041999999999987</c:v>
                </c:pt>
                <c:pt idx="9467">
                  <c:v>1.1875</c:v>
                </c:pt>
                <c:pt idx="9468">
                  <c:v>1.345799999999997</c:v>
                </c:pt>
                <c:pt idx="9469">
                  <c:v>1.4395999999999987</c:v>
                </c:pt>
                <c:pt idx="9470">
                  <c:v>1.4979000000000013</c:v>
                </c:pt>
                <c:pt idx="9471">
                  <c:v>1.5167000000000002</c:v>
                </c:pt>
                <c:pt idx="9472">
                  <c:v>1.6124999999999972</c:v>
                </c:pt>
                <c:pt idx="9473">
                  <c:v>1.6563000000000017</c:v>
                </c:pt>
                <c:pt idx="9474">
                  <c:v>1.658299999999997</c:v>
                </c:pt>
                <c:pt idx="9475">
                  <c:v>1.720799999999997</c:v>
                </c:pt>
                <c:pt idx="9476">
                  <c:v>1.6792000000000016</c:v>
                </c:pt>
                <c:pt idx="9477">
                  <c:v>1.7042000000000002</c:v>
                </c:pt>
                <c:pt idx="9478">
                  <c:v>1.7312999999999974</c:v>
                </c:pt>
                <c:pt idx="9479">
                  <c:v>1.8125</c:v>
                </c:pt>
                <c:pt idx="9480">
                  <c:v>1.9063000000000017</c:v>
                </c:pt>
                <c:pt idx="9481">
                  <c:v>1.9729000000000028</c:v>
                </c:pt>
                <c:pt idx="9482">
                  <c:v>1.9395999999999987</c:v>
                </c:pt>
                <c:pt idx="9483">
                  <c:v>2.0146000000000015</c:v>
                </c:pt>
                <c:pt idx="9484">
                  <c:v>1.9750000000000014</c:v>
                </c:pt>
                <c:pt idx="9485">
                  <c:v>2.0249999999999986</c:v>
                </c:pt>
                <c:pt idx="9486">
                  <c:v>1.9457999999999984</c:v>
                </c:pt>
                <c:pt idx="9487">
                  <c:v>2.1291999999999973</c:v>
                </c:pt>
                <c:pt idx="9488">
                  <c:v>2.154200000000003</c:v>
                </c:pt>
                <c:pt idx="9489">
                  <c:v>2.345799999999997</c:v>
                </c:pt>
                <c:pt idx="9490">
                  <c:v>2.4562000000000026</c:v>
                </c:pt>
                <c:pt idx="9491">
                  <c:v>2.5103999999999971</c:v>
                </c:pt>
                <c:pt idx="9492">
                  <c:v>2.5416999999999987</c:v>
                </c:pt>
                <c:pt idx="9493">
                  <c:v>2.4896000000000029</c:v>
                </c:pt>
                <c:pt idx="9494">
                  <c:v>2.283299999999997</c:v>
                </c:pt>
                <c:pt idx="9495">
                  <c:v>2.154200000000003</c:v>
                </c:pt>
                <c:pt idx="9496">
                  <c:v>2.1332999999999984</c:v>
                </c:pt>
                <c:pt idx="9497">
                  <c:v>2.2145999999999972</c:v>
                </c:pt>
                <c:pt idx="9498">
                  <c:v>2.2188000000000017</c:v>
                </c:pt>
                <c:pt idx="9499">
                  <c:v>2.2083000000000013</c:v>
                </c:pt>
                <c:pt idx="9500">
                  <c:v>2.0645999999999987</c:v>
                </c:pt>
                <c:pt idx="9501">
                  <c:v>1.9436999999999998</c:v>
                </c:pt>
                <c:pt idx="9502">
                  <c:v>1.8250000000000028</c:v>
                </c:pt>
                <c:pt idx="9503">
                  <c:v>1.8228999999999971</c:v>
                </c:pt>
                <c:pt idx="9504">
                  <c:v>1.720799999999997</c:v>
                </c:pt>
                <c:pt idx="9505">
                  <c:v>1.6687999999999974</c:v>
                </c:pt>
                <c:pt idx="9506">
                  <c:v>1.7438000000000002</c:v>
                </c:pt>
                <c:pt idx="9507">
                  <c:v>1.6771000000000029</c:v>
                </c:pt>
                <c:pt idx="9508">
                  <c:v>1.6437000000000026</c:v>
                </c:pt>
                <c:pt idx="9509">
                  <c:v>1.5707999999999984</c:v>
                </c:pt>
                <c:pt idx="9510">
                  <c:v>1.4645999999999972</c:v>
                </c:pt>
                <c:pt idx="9511">
                  <c:v>1.2978999999999985</c:v>
                </c:pt>
                <c:pt idx="9512">
                  <c:v>1.2728999999999999</c:v>
                </c:pt>
                <c:pt idx="9513">
                  <c:v>1.2396000000000029</c:v>
                </c:pt>
                <c:pt idx="9514">
                  <c:v>1.091700000000003</c:v>
                </c:pt>
                <c:pt idx="9515">
                  <c:v>1.1353999999999971</c:v>
                </c:pt>
                <c:pt idx="9516">
                  <c:v>1.0938000000000017</c:v>
                </c:pt>
                <c:pt idx="9517">
                  <c:v>1.0125000000000028</c:v>
                </c:pt>
                <c:pt idx="9518">
                  <c:v>0.96880000000000166</c:v>
                </c:pt>
                <c:pt idx="9519">
                  <c:v>1.0146000000000015</c:v>
                </c:pt>
                <c:pt idx="9520">
                  <c:v>0.99790000000000134</c:v>
                </c:pt>
                <c:pt idx="9521">
                  <c:v>0.9375</c:v>
                </c:pt>
                <c:pt idx="9522">
                  <c:v>1.0020999999999987</c:v>
                </c:pt>
                <c:pt idx="9523">
                  <c:v>1.0146000000000015</c:v>
                </c:pt>
                <c:pt idx="9524">
                  <c:v>1.0728999999999971</c:v>
                </c:pt>
                <c:pt idx="9525">
                  <c:v>1.2582999999999984</c:v>
                </c:pt>
                <c:pt idx="9526">
                  <c:v>1.2937999999999974</c:v>
                </c:pt>
                <c:pt idx="9527">
                  <c:v>1.3791999999999973</c:v>
                </c:pt>
                <c:pt idx="9528">
                  <c:v>1.4104000000000028</c:v>
                </c:pt>
                <c:pt idx="9529">
                  <c:v>1.5354000000000028</c:v>
                </c:pt>
                <c:pt idx="9530">
                  <c:v>1.5082999999999984</c:v>
                </c:pt>
                <c:pt idx="9531">
                  <c:v>1.6103999999999985</c:v>
                </c:pt>
                <c:pt idx="9532">
                  <c:v>1.7937999999999974</c:v>
                </c:pt>
                <c:pt idx="9533">
                  <c:v>1.7854000000000028</c:v>
                </c:pt>
                <c:pt idx="9534">
                  <c:v>1.9146000000000001</c:v>
                </c:pt>
                <c:pt idx="9535">
                  <c:v>1.9521000000000015</c:v>
                </c:pt>
                <c:pt idx="9536">
                  <c:v>1.9624999999999986</c:v>
                </c:pt>
                <c:pt idx="9537">
                  <c:v>2.0853999999999999</c:v>
                </c:pt>
                <c:pt idx="9538">
                  <c:v>2.0812000000000026</c:v>
                </c:pt>
                <c:pt idx="9539">
                  <c:v>1.9791999999999987</c:v>
                </c:pt>
                <c:pt idx="9540">
                  <c:v>2.0082999999999984</c:v>
                </c:pt>
                <c:pt idx="9541">
                  <c:v>2.1270999999999987</c:v>
                </c:pt>
                <c:pt idx="9542">
                  <c:v>2.3374999999999986</c:v>
                </c:pt>
                <c:pt idx="9543">
                  <c:v>2.4979000000000013</c:v>
                </c:pt>
                <c:pt idx="9544">
                  <c:v>2.7813000000000017</c:v>
                </c:pt>
                <c:pt idx="9545">
                  <c:v>2.8333000000000013</c:v>
                </c:pt>
                <c:pt idx="9546">
                  <c:v>2.8770999999999987</c:v>
                </c:pt>
                <c:pt idx="9547">
                  <c:v>2.8271000000000015</c:v>
                </c:pt>
                <c:pt idx="9548">
                  <c:v>2.4729000000000028</c:v>
                </c:pt>
                <c:pt idx="9549">
                  <c:v>2.3186999999999998</c:v>
                </c:pt>
                <c:pt idx="9550">
                  <c:v>2.3603999999999985</c:v>
                </c:pt>
                <c:pt idx="9551">
                  <c:v>2.4395999999999987</c:v>
                </c:pt>
                <c:pt idx="9552">
                  <c:v>2.5313000000000017</c:v>
                </c:pt>
                <c:pt idx="9553">
                  <c:v>2.6792000000000016</c:v>
                </c:pt>
                <c:pt idx="9554">
                  <c:v>2.9063000000000017</c:v>
                </c:pt>
                <c:pt idx="9555">
                  <c:v>2.7479000000000013</c:v>
                </c:pt>
                <c:pt idx="9556">
                  <c:v>2.6229000000000013</c:v>
                </c:pt>
                <c:pt idx="9557">
                  <c:v>2.4771000000000001</c:v>
                </c:pt>
                <c:pt idx="9558">
                  <c:v>2.2561999999999998</c:v>
                </c:pt>
                <c:pt idx="9559">
                  <c:v>2.0771000000000015</c:v>
                </c:pt>
                <c:pt idx="9560">
                  <c:v>1.9688000000000017</c:v>
                </c:pt>
                <c:pt idx="9561">
                  <c:v>1.9853999999999985</c:v>
                </c:pt>
                <c:pt idx="9562">
                  <c:v>2.2083000000000013</c:v>
                </c:pt>
                <c:pt idx="9563">
                  <c:v>2.2770999999999972</c:v>
                </c:pt>
                <c:pt idx="9564">
                  <c:v>2.4333000000000027</c:v>
                </c:pt>
                <c:pt idx="9565">
                  <c:v>2.5686999999999998</c:v>
                </c:pt>
                <c:pt idx="9566">
                  <c:v>2.5416999999999987</c:v>
                </c:pt>
                <c:pt idx="9567">
                  <c:v>2.5645999999999987</c:v>
                </c:pt>
                <c:pt idx="9568">
                  <c:v>2.3917000000000002</c:v>
                </c:pt>
                <c:pt idx="9569">
                  <c:v>2.1270999999999987</c:v>
                </c:pt>
                <c:pt idx="9570">
                  <c:v>1.9896000000000029</c:v>
                </c:pt>
                <c:pt idx="9571">
                  <c:v>2.0771000000000015</c:v>
                </c:pt>
                <c:pt idx="9572">
                  <c:v>2.3292000000000002</c:v>
                </c:pt>
                <c:pt idx="9573">
                  <c:v>2.5563000000000002</c:v>
                </c:pt>
                <c:pt idx="9574">
                  <c:v>2.6728999999999985</c:v>
                </c:pt>
                <c:pt idx="9575">
                  <c:v>2.7083000000000013</c:v>
                </c:pt>
                <c:pt idx="9576">
                  <c:v>2.5604000000000013</c:v>
                </c:pt>
                <c:pt idx="9577">
                  <c:v>2.5187000000000026</c:v>
                </c:pt>
                <c:pt idx="9578">
                  <c:v>2.2646000000000015</c:v>
                </c:pt>
                <c:pt idx="9579">
                  <c:v>2.0604000000000013</c:v>
                </c:pt>
                <c:pt idx="9580">
                  <c:v>1.8333000000000013</c:v>
                </c:pt>
                <c:pt idx="9581">
                  <c:v>1.6895999999999987</c:v>
                </c:pt>
                <c:pt idx="9582">
                  <c:v>1.6103999999999985</c:v>
                </c:pt>
                <c:pt idx="9583">
                  <c:v>1.7479000000000013</c:v>
                </c:pt>
                <c:pt idx="9584">
                  <c:v>2.0103999999999971</c:v>
                </c:pt>
                <c:pt idx="9585">
                  <c:v>2.3125</c:v>
                </c:pt>
                <c:pt idx="9586">
                  <c:v>2.3646000000000029</c:v>
                </c:pt>
                <c:pt idx="9587">
                  <c:v>2.3021000000000029</c:v>
                </c:pt>
                <c:pt idx="9588">
                  <c:v>2.2374999999999972</c:v>
                </c:pt>
                <c:pt idx="9589">
                  <c:v>2.1124999999999972</c:v>
                </c:pt>
                <c:pt idx="9590">
                  <c:v>1.9938000000000002</c:v>
                </c:pt>
                <c:pt idx="9591">
                  <c:v>2.0228999999999999</c:v>
                </c:pt>
                <c:pt idx="9592">
                  <c:v>2.1854000000000013</c:v>
                </c:pt>
                <c:pt idx="9593">
                  <c:v>2.5895999999999972</c:v>
                </c:pt>
                <c:pt idx="9594">
                  <c:v>2.9688000000000017</c:v>
                </c:pt>
                <c:pt idx="9595">
                  <c:v>3.4020999999999972</c:v>
                </c:pt>
                <c:pt idx="9596">
                  <c:v>3.4375</c:v>
                </c:pt>
                <c:pt idx="9597">
                  <c:v>3.4624999999999986</c:v>
                </c:pt>
                <c:pt idx="9598">
                  <c:v>2.9292000000000016</c:v>
                </c:pt>
                <c:pt idx="9599">
                  <c:v>3.5563000000000002</c:v>
                </c:pt>
                <c:pt idx="9600">
                  <c:v>3.4292000000000016</c:v>
                </c:pt>
                <c:pt idx="9601">
                  <c:v>3.4542000000000002</c:v>
                </c:pt>
                <c:pt idx="9602">
                  <c:v>2.5457999999999998</c:v>
                </c:pt>
                <c:pt idx="9603">
                  <c:v>2.595799999999997</c:v>
                </c:pt>
                <c:pt idx="9604">
                  <c:v>2.4853999999999985</c:v>
                </c:pt>
                <c:pt idx="9605">
                  <c:v>2.2646000000000015</c:v>
                </c:pt>
                <c:pt idx="9606">
                  <c:v>2.2145999999999972</c:v>
                </c:pt>
                <c:pt idx="9607">
                  <c:v>2.2396000000000029</c:v>
                </c:pt>
                <c:pt idx="9608">
                  <c:v>2.0020999999999987</c:v>
                </c:pt>
                <c:pt idx="9609">
                  <c:v>1.8333000000000013</c:v>
                </c:pt>
                <c:pt idx="9610">
                  <c:v>1.845799999999997</c:v>
                </c:pt>
                <c:pt idx="9611">
                  <c:v>1.654200000000003</c:v>
                </c:pt>
                <c:pt idx="9612">
                  <c:v>1.6353999999999971</c:v>
                </c:pt>
                <c:pt idx="9613">
                  <c:v>1.4729000000000028</c:v>
                </c:pt>
                <c:pt idx="9614">
                  <c:v>1.3770999999999987</c:v>
                </c:pt>
                <c:pt idx="9615">
                  <c:v>1.3708000000000027</c:v>
                </c:pt>
                <c:pt idx="9616">
                  <c:v>1.3832999999999984</c:v>
                </c:pt>
                <c:pt idx="9617">
                  <c:v>1.4457999999999984</c:v>
                </c:pt>
                <c:pt idx="9618">
                  <c:v>1.5313000000000017</c:v>
                </c:pt>
                <c:pt idx="9619">
                  <c:v>1.5313000000000017</c:v>
                </c:pt>
                <c:pt idx="9620">
                  <c:v>1.5061999999999998</c:v>
                </c:pt>
                <c:pt idx="9621">
                  <c:v>1.4729000000000028</c:v>
                </c:pt>
                <c:pt idx="9622">
                  <c:v>1.3541999999999987</c:v>
                </c:pt>
                <c:pt idx="9623">
                  <c:v>1.2916999999999987</c:v>
                </c:pt>
                <c:pt idx="9624">
                  <c:v>1.1417000000000002</c:v>
                </c:pt>
                <c:pt idx="9625">
                  <c:v>1.029200000000003</c:v>
                </c:pt>
                <c:pt idx="9626">
                  <c:v>0.91460000000000008</c:v>
                </c:pt>
                <c:pt idx="9627">
                  <c:v>0.93540000000000134</c:v>
                </c:pt>
                <c:pt idx="9628">
                  <c:v>1.0563000000000002</c:v>
                </c:pt>
                <c:pt idx="9629">
                  <c:v>1.216700000000003</c:v>
                </c:pt>
                <c:pt idx="9630">
                  <c:v>1.3228999999999971</c:v>
                </c:pt>
                <c:pt idx="9631">
                  <c:v>1.6792000000000016</c:v>
                </c:pt>
                <c:pt idx="9632">
                  <c:v>1.7374999999999972</c:v>
                </c:pt>
                <c:pt idx="9633">
                  <c:v>1.783299999999997</c:v>
                </c:pt>
                <c:pt idx="9634">
                  <c:v>1.8083000000000027</c:v>
                </c:pt>
                <c:pt idx="9635">
                  <c:v>1.7957999999999998</c:v>
                </c:pt>
                <c:pt idx="9636">
                  <c:v>1.7520999999999987</c:v>
                </c:pt>
                <c:pt idx="9637">
                  <c:v>1.845799999999997</c:v>
                </c:pt>
                <c:pt idx="9638">
                  <c:v>1.8667000000000016</c:v>
                </c:pt>
                <c:pt idx="9639">
                  <c:v>2.0979000000000028</c:v>
                </c:pt>
                <c:pt idx="9640">
                  <c:v>2.1311999999999998</c:v>
                </c:pt>
                <c:pt idx="9641">
                  <c:v>2.1771000000000029</c:v>
                </c:pt>
                <c:pt idx="9642">
                  <c:v>2.1936999999999998</c:v>
                </c:pt>
                <c:pt idx="9643">
                  <c:v>2.0895999999999972</c:v>
                </c:pt>
                <c:pt idx="9644">
                  <c:v>1.7124999999999986</c:v>
                </c:pt>
                <c:pt idx="9645">
                  <c:v>1.5625</c:v>
                </c:pt>
                <c:pt idx="9646">
                  <c:v>1.3541999999999987</c:v>
                </c:pt>
                <c:pt idx="9647">
                  <c:v>1.2374999999999972</c:v>
                </c:pt>
                <c:pt idx="9648">
                  <c:v>1.2188000000000017</c:v>
                </c:pt>
                <c:pt idx="9649">
                  <c:v>1.1792000000000016</c:v>
                </c:pt>
                <c:pt idx="9650">
                  <c:v>1.2042000000000002</c:v>
                </c:pt>
                <c:pt idx="9651">
                  <c:v>1.2271000000000001</c:v>
                </c:pt>
                <c:pt idx="9652">
                  <c:v>1.1875</c:v>
                </c:pt>
                <c:pt idx="9653">
                  <c:v>1.2708000000000013</c:v>
                </c:pt>
                <c:pt idx="9654">
                  <c:v>1.2687000000000026</c:v>
                </c:pt>
                <c:pt idx="9655">
                  <c:v>1.3186999999999998</c:v>
                </c:pt>
                <c:pt idx="9656">
                  <c:v>1.3438000000000017</c:v>
                </c:pt>
                <c:pt idx="9657">
                  <c:v>1.4750000000000014</c:v>
                </c:pt>
                <c:pt idx="9658">
                  <c:v>1.6021000000000001</c:v>
                </c:pt>
                <c:pt idx="9659">
                  <c:v>1.6854000000000013</c:v>
                </c:pt>
                <c:pt idx="9660">
                  <c:v>1.7188000000000017</c:v>
                </c:pt>
                <c:pt idx="9661">
                  <c:v>1.6707999999999998</c:v>
                </c:pt>
                <c:pt idx="9662">
                  <c:v>1.5771000000000015</c:v>
                </c:pt>
                <c:pt idx="9663">
                  <c:v>1.5728999999999971</c:v>
                </c:pt>
                <c:pt idx="9664">
                  <c:v>1.5521000000000029</c:v>
                </c:pt>
                <c:pt idx="9665">
                  <c:v>1.5874999999999986</c:v>
                </c:pt>
                <c:pt idx="9666">
                  <c:v>1.7561999999999998</c:v>
                </c:pt>
                <c:pt idx="9667">
                  <c:v>2.0020999999999987</c:v>
                </c:pt>
                <c:pt idx="9668">
                  <c:v>2.2978999999999985</c:v>
                </c:pt>
                <c:pt idx="9669">
                  <c:v>2.3021000000000029</c:v>
                </c:pt>
                <c:pt idx="9670">
                  <c:v>2.3978999999999999</c:v>
                </c:pt>
                <c:pt idx="9671">
                  <c:v>2.3207999999999984</c:v>
                </c:pt>
                <c:pt idx="9672">
                  <c:v>2.1417000000000002</c:v>
                </c:pt>
                <c:pt idx="9673">
                  <c:v>2.1082999999999998</c:v>
                </c:pt>
                <c:pt idx="9674">
                  <c:v>2.1604000000000028</c:v>
                </c:pt>
                <c:pt idx="9675">
                  <c:v>2.0416999999999987</c:v>
                </c:pt>
                <c:pt idx="9676">
                  <c:v>1.8562999999999974</c:v>
                </c:pt>
                <c:pt idx="9677">
                  <c:v>1.7332999999999998</c:v>
                </c:pt>
                <c:pt idx="9678">
                  <c:v>1.6188000000000002</c:v>
                </c:pt>
                <c:pt idx="9679">
                  <c:v>1.654200000000003</c:v>
                </c:pt>
                <c:pt idx="9680">
                  <c:v>1.6353999999999971</c:v>
                </c:pt>
                <c:pt idx="9681">
                  <c:v>1.5938000000000017</c:v>
                </c:pt>
                <c:pt idx="9682">
                  <c:v>1.4333000000000027</c:v>
                </c:pt>
                <c:pt idx="9683">
                  <c:v>1.2438000000000002</c:v>
                </c:pt>
                <c:pt idx="9684">
                  <c:v>0.76250000000000284</c:v>
                </c:pt>
                <c:pt idx="9685">
                  <c:v>0.64789999999999992</c:v>
                </c:pt>
                <c:pt idx="9686">
                  <c:v>0.53750000000000142</c:v>
                </c:pt>
                <c:pt idx="9687">
                  <c:v>0.62290000000000134</c:v>
                </c:pt>
                <c:pt idx="9688">
                  <c:v>0.58749999999999858</c:v>
                </c:pt>
                <c:pt idx="9689">
                  <c:v>0.59790000000000276</c:v>
                </c:pt>
                <c:pt idx="9690">
                  <c:v>0.51039999999999708</c:v>
                </c:pt>
                <c:pt idx="9691">
                  <c:v>0.49380000000000024</c:v>
                </c:pt>
                <c:pt idx="9692">
                  <c:v>0.53960000000000008</c:v>
                </c:pt>
                <c:pt idx="9693">
                  <c:v>0.48329999999999984</c:v>
                </c:pt>
                <c:pt idx="9694">
                  <c:v>0.47919999999999874</c:v>
                </c:pt>
                <c:pt idx="9695">
                  <c:v>0.59380000000000166</c:v>
                </c:pt>
                <c:pt idx="9696">
                  <c:v>0.55420000000000158</c:v>
                </c:pt>
                <c:pt idx="9697">
                  <c:v>0.5812000000000026</c:v>
                </c:pt>
                <c:pt idx="9698">
                  <c:v>0.73749999999999716</c:v>
                </c:pt>
                <c:pt idx="9699">
                  <c:v>0.8125</c:v>
                </c:pt>
                <c:pt idx="9700">
                  <c:v>0.64789999999999992</c:v>
                </c:pt>
                <c:pt idx="9701">
                  <c:v>0.72710000000000008</c:v>
                </c:pt>
                <c:pt idx="9702">
                  <c:v>0.73329999999999984</c:v>
                </c:pt>
                <c:pt idx="9703">
                  <c:v>0.61670000000000158</c:v>
                </c:pt>
                <c:pt idx="9704">
                  <c:v>0.66460000000000008</c:v>
                </c:pt>
                <c:pt idx="9705">
                  <c:v>0.841700000000003</c:v>
                </c:pt>
                <c:pt idx="9706">
                  <c:v>0.8312000000000026</c:v>
                </c:pt>
                <c:pt idx="9707">
                  <c:v>0.88750000000000284</c:v>
                </c:pt>
                <c:pt idx="9708">
                  <c:v>0.88329999999999842</c:v>
                </c:pt>
                <c:pt idx="9709">
                  <c:v>0.88750000000000284</c:v>
                </c:pt>
                <c:pt idx="9710">
                  <c:v>0.75419999999999732</c:v>
                </c:pt>
                <c:pt idx="9711">
                  <c:v>0.72710000000000008</c:v>
                </c:pt>
                <c:pt idx="9712">
                  <c:v>0.57920000000000016</c:v>
                </c:pt>
                <c:pt idx="9713">
                  <c:v>0.4228999999999985</c:v>
                </c:pt>
                <c:pt idx="9714">
                  <c:v>0.404200000000003</c:v>
                </c:pt>
                <c:pt idx="9715">
                  <c:v>0.3896000000000015</c:v>
                </c:pt>
                <c:pt idx="9716">
                  <c:v>0.47710000000000008</c:v>
                </c:pt>
                <c:pt idx="9717">
                  <c:v>0.37919999999999732</c:v>
                </c:pt>
                <c:pt idx="9718">
                  <c:v>0.3896000000000015</c:v>
                </c:pt>
                <c:pt idx="9719">
                  <c:v>0.43130000000000024</c:v>
                </c:pt>
                <c:pt idx="9720">
                  <c:v>0.53960000000000008</c:v>
                </c:pt>
                <c:pt idx="9721">
                  <c:v>0.55830000000000268</c:v>
                </c:pt>
                <c:pt idx="9722">
                  <c:v>0.6103999999999985</c:v>
                </c:pt>
                <c:pt idx="9723">
                  <c:v>0.66250000000000142</c:v>
                </c:pt>
                <c:pt idx="9724">
                  <c:v>0.74380000000000024</c:v>
                </c:pt>
                <c:pt idx="9725">
                  <c:v>0.62709999999999866</c:v>
                </c:pt>
                <c:pt idx="9726">
                  <c:v>0.57920000000000016</c:v>
                </c:pt>
                <c:pt idx="9727">
                  <c:v>0.53750000000000142</c:v>
                </c:pt>
                <c:pt idx="9728">
                  <c:v>0.50829999999999842</c:v>
                </c:pt>
                <c:pt idx="9729">
                  <c:v>0.43540000000000134</c:v>
                </c:pt>
                <c:pt idx="9730">
                  <c:v>0.470799999999997</c:v>
                </c:pt>
                <c:pt idx="9731">
                  <c:v>0.58539999999999992</c:v>
                </c:pt>
                <c:pt idx="9732">
                  <c:v>0.64580000000000126</c:v>
                </c:pt>
                <c:pt idx="9733">
                  <c:v>0.7937999999999974</c:v>
                </c:pt>
                <c:pt idx="9734">
                  <c:v>0.93130000000000024</c:v>
                </c:pt>
                <c:pt idx="9735">
                  <c:v>1.0041999999999973</c:v>
                </c:pt>
                <c:pt idx="9736">
                  <c:v>1.0103999999999971</c:v>
                </c:pt>
                <c:pt idx="9737">
                  <c:v>1.0666999999999973</c:v>
                </c:pt>
                <c:pt idx="9738">
                  <c:v>1.0313000000000017</c:v>
                </c:pt>
                <c:pt idx="9739">
                  <c:v>1.1000000000000014</c:v>
                </c:pt>
                <c:pt idx="9740">
                  <c:v>1.095799999999997</c:v>
                </c:pt>
                <c:pt idx="9741">
                  <c:v>1.0521000000000029</c:v>
                </c:pt>
                <c:pt idx="9742">
                  <c:v>1.1332999999999984</c:v>
                </c:pt>
                <c:pt idx="9743">
                  <c:v>1.1082999999999998</c:v>
                </c:pt>
                <c:pt idx="9744">
                  <c:v>0.99790000000000134</c:v>
                </c:pt>
                <c:pt idx="9745">
                  <c:v>0.95420000000000016</c:v>
                </c:pt>
                <c:pt idx="9746">
                  <c:v>1.0604000000000013</c:v>
                </c:pt>
                <c:pt idx="9747">
                  <c:v>1.0771000000000015</c:v>
                </c:pt>
                <c:pt idx="9748">
                  <c:v>1.1646000000000001</c:v>
                </c:pt>
                <c:pt idx="9749">
                  <c:v>1.2396000000000029</c:v>
                </c:pt>
                <c:pt idx="9750">
                  <c:v>1.3937000000000026</c:v>
                </c:pt>
                <c:pt idx="9751">
                  <c:v>1.5041999999999973</c:v>
                </c:pt>
                <c:pt idx="9752">
                  <c:v>1.8083000000000027</c:v>
                </c:pt>
                <c:pt idx="9753">
                  <c:v>2.158299999999997</c:v>
                </c:pt>
                <c:pt idx="9754">
                  <c:v>2.279200000000003</c:v>
                </c:pt>
                <c:pt idx="9755">
                  <c:v>2.466700000000003</c:v>
                </c:pt>
                <c:pt idx="9756">
                  <c:v>2.591700000000003</c:v>
                </c:pt>
                <c:pt idx="9757">
                  <c:v>3.0645999999999987</c:v>
                </c:pt>
                <c:pt idx="9758">
                  <c:v>3.2312999999999974</c:v>
                </c:pt>
                <c:pt idx="9759">
                  <c:v>3.3729000000000013</c:v>
                </c:pt>
                <c:pt idx="9760">
                  <c:v>3.3104000000000013</c:v>
                </c:pt>
                <c:pt idx="9761">
                  <c:v>2.8063000000000002</c:v>
                </c:pt>
                <c:pt idx="9762">
                  <c:v>2.3292000000000002</c:v>
                </c:pt>
                <c:pt idx="9763">
                  <c:v>2.0041999999999973</c:v>
                </c:pt>
                <c:pt idx="9764">
                  <c:v>1.8374999999999986</c:v>
                </c:pt>
                <c:pt idx="9765">
                  <c:v>1.7646000000000015</c:v>
                </c:pt>
                <c:pt idx="9766">
                  <c:v>1.9521000000000015</c:v>
                </c:pt>
                <c:pt idx="9767">
                  <c:v>2.3166999999999973</c:v>
                </c:pt>
                <c:pt idx="9768">
                  <c:v>2.5478999999999985</c:v>
                </c:pt>
                <c:pt idx="9769">
                  <c:v>2.875</c:v>
                </c:pt>
                <c:pt idx="9770">
                  <c:v>3.3145999999999987</c:v>
                </c:pt>
                <c:pt idx="9771">
                  <c:v>3.5</c:v>
                </c:pt>
                <c:pt idx="9772">
                  <c:v>3.6563000000000017</c:v>
                </c:pt>
                <c:pt idx="9773">
                  <c:v>3.5563000000000002</c:v>
                </c:pt>
                <c:pt idx="9774">
                  <c:v>2.9958000000000027</c:v>
                </c:pt>
                <c:pt idx="9775">
                  <c:v>2.1458000000000013</c:v>
                </c:pt>
                <c:pt idx="9776">
                  <c:v>1.7188000000000017</c:v>
                </c:pt>
                <c:pt idx="9777">
                  <c:v>1.4104000000000028</c:v>
                </c:pt>
                <c:pt idx="9778">
                  <c:v>1.0874999999999986</c:v>
                </c:pt>
                <c:pt idx="9779">
                  <c:v>1.0563000000000002</c:v>
                </c:pt>
                <c:pt idx="9780">
                  <c:v>1.0542000000000016</c:v>
                </c:pt>
                <c:pt idx="9781">
                  <c:v>1.1311999999999998</c:v>
                </c:pt>
                <c:pt idx="9782">
                  <c:v>1.2332999999999998</c:v>
                </c:pt>
                <c:pt idx="9783">
                  <c:v>1.3999999999999986</c:v>
                </c:pt>
                <c:pt idx="9784">
                  <c:v>1.6625000000000014</c:v>
                </c:pt>
                <c:pt idx="9785">
                  <c:v>1.8125</c:v>
                </c:pt>
                <c:pt idx="9786">
                  <c:v>2.0208000000000013</c:v>
                </c:pt>
                <c:pt idx="9787">
                  <c:v>2.3083000000000027</c:v>
                </c:pt>
                <c:pt idx="9788">
                  <c:v>2.7458000000000027</c:v>
                </c:pt>
                <c:pt idx="9789">
                  <c:v>2.9979000000000013</c:v>
                </c:pt>
                <c:pt idx="9790">
                  <c:v>3.2687000000000026</c:v>
                </c:pt>
                <c:pt idx="9791">
                  <c:v>3.3603999999999985</c:v>
                </c:pt>
                <c:pt idx="9792">
                  <c:v>3.5125000000000028</c:v>
                </c:pt>
                <c:pt idx="9793">
                  <c:v>3.4874999999999972</c:v>
                </c:pt>
                <c:pt idx="9794">
                  <c:v>3.2396000000000029</c:v>
                </c:pt>
                <c:pt idx="9795">
                  <c:v>2.5167000000000002</c:v>
                </c:pt>
                <c:pt idx="9796">
                  <c:v>2.0396000000000001</c:v>
                </c:pt>
                <c:pt idx="9797">
                  <c:v>1.4853999999999985</c:v>
                </c:pt>
                <c:pt idx="9798">
                  <c:v>1.0604000000000013</c:v>
                </c:pt>
                <c:pt idx="9799">
                  <c:v>0.9228999999999985</c:v>
                </c:pt>
                <c:pt idx="9800">
                  <c:v>0.81459999999999866</c:v>
                </c:pt>
                <c:pt idx="9801">
                  <c:v>0.85000000000000142</c:v>
                </c:pt>
                <c:pt idx="9802">
                  <c:v>0.85829999999999984</c:v>
                </c:pt>
                <c:pt idx="9803">
                  <c:v>0.79579999999999984</c:v>
                </c:pt>
                <c:pt idx="9804">
                  <c:v>0.83330000000000126</c:v>
                </c:pt>
                <c:pt idx="9805">
                  <c:v>0.85210000000000008</c:v>
                </c:pt>
                <c:pt idx="9806">
                  <c:v>0.75209999999999866</c:v>
                </c:pt>
                <c:pt idx="9807">
                  <c:v>0.87919999999999732</c:v>
                </c:pt>
                <c:pt idx="9808">
                  <c:v>0.95420000000000016</c:v>
                </c:pt>
                <c:pt idx="9809">
                  <c:v>0.904200000000003</c:v>
                </c:pt>
                <c:pt idx="9810">
                  <c:v>0.95830000000000126</c:v>
                </c:pt>
                <c:pt idx="9811">
                  <c:v>0.96459999999999724</c:v>
                </c:pt>
                <c:pt idx="9812">
                  <c:v>1.0020999999999987</c:v>
                </c:pt>
                <c:pt idx="9813">
                  <c:v>1.1311999999999998</c:v>
                </c:pt>
                <c:pt idx="9814">
                  <c:v>1.779200000000003</c:v>
                </c:pt>
                <c:pt idx="9815">
                  <c:v>1.8875000000000028</c:v>
                </c:pt>
                <c:pt idx="9816">
                  <c:v>2.0437999999999974</c:v>
                </c:pt>
                <c:pt idx="9817">
                  <c:v>1.7541999999999973</c:v>
                </c:pt>
                <c:pt idx="9818">
                  <c:v>1.8582999999999998</c:v>
                </c:pt>
                <c:pt idx="9819">
                  <c:v>1.8521000000000001</c:v>
                </c:pt>
                <c:pt idx="9820">
                  <c:v>1.6854000000000013</c:v>
                </c:pt>
                <c:pt idx="9821">
                  <c:v>1.5187000000000026</c:v>
                </c:pt>
                <c:pt idx="9822">
                  <c:v>1.2083000000000013</c:v>
                </c:pt>
                <c:pt idx="9823">
                  <c:v>0.9375</c:v>
                </c:pt>
                <c:pt idx="9824">
                  <c:v>0.74580000000000268</c:v>
                </c:pt>
                <c:pt idx="9825">
                  <c:v>0.716700000000003</c:v>
                </c:pt>
                <c:pt idx="9826">
                  <c:v>0.67499999999999716</c:v>
                </c:pt>
                <c:pt idx="9827">
                  <c:v>0.63539999999999708</c:v>
                </c:pt>
                <c:pt idx="9828">
                  <c:v>0.73749999999999716</c:v>
                </c:pt>
                <c:pt idx="9829">
                  <c:v>0.78540000000000276</c:v>
                </c:pt>
                <c:pt idx="9830">
                  <c:v>0.83959999999999724</c:v>
                </c:pt>
                <c:pt idx="9831">
                  <c:v>0.9521000000000015</c:v>
                </c:pt>
                <c:pt idx="9832">
                  <c:v>1.0020999999999987</c:v>
                </c:pt>
                <c:pt idx="9833">
                  <c:v>0.96249999999999858</c:v>
                </c:pt>
                <c:pt idx="9834">
                  <c:v>0.91669999999999874</c:v>
                </c:pt>
                <c:pt idx="9835">
                  <c:v>0.68130000000000024</c:v>
                </c:pt>
                <c:pt idx="9836">
                  <c:v>0.71459999999999724</c:v>
                </c:pt>
                <c:pt idx="9837">
                  <c:v>0.64789999999999992</c:v>
                </c:pt>
                <c:pt idx="9838">
                  <c:v>0.76039999999999708</c:v>
                </c:pt>
                <c:pt idx="9839">
                  <c:v>0.720799999999997</c:v>
                </c:pt>
                <c:pt idx="9840">
                  <c:v>0.81040000000000134</c:v>
                </c:pt>
                <c:pt idx="9841">
                  <c:v>0.83959999999999724</c:v>
                </c:pt>
                <c:pt idx="9842">
                  <c:v>0.84380000000000166</c:v>
                </c:pt>
                <c:pt idx="9843">
                  <c:v>0.85000000000000142</c:v>
                </c:pt>
                <c:pt idx="9844">
                  <c:v>0.95830000000000126</c:v>
                </c:pt>
                <c:pt idx="9845">
                  <c:v>1.0020999999999987</c:v>
                </c:pt>
                <c:pt idx="9846">
                  <c:v>1.0771000000000015</c:v>
                </c:pt>
                <c:pt idx="9847">
                  <c:v>1.0625</c:v>
                </c:pt>
                <c:pt idx="9848">
                  <c:v>0.9853999999999985</c:v>
                </c:pt>
                <c:pt idx="9849">
                  <c:v>0.94169999999999732</c:v>
                </c:pt>
                <c:pt idx="9850">
                  <c:v>0.970799999999997</c:v>
                </c:pt>
                <c:pt idx="9851">
                  <c:v>0.9853999999999985</c:v>
                </c:pt>
                <c:pt idx="9852">
                  <c:v>0.9812999999999974</c:v>
                </c:pt>
                <c:pt idx="9853">
                  <c:v>1.0313000000000017</c:v>
                </c:pt>
                <c:pt idx="9854">
                  <c:v>1.0625</c:v>
                </c:pt>
                <c:pt idx="9855">
                  <c:v>1.0396000000000001</c:v>
                </c:pt>
                <c:pt idx="9856">
                  <c:v>0.93540000000000134</c:v>
                </c:pt>
                <c:pt idx="9857">
                  <c:v>0.87290000000000134</c:v>
                </c:pt>
                <c:pt idx="9858">
                  <c:v>0.89170000000000016</c:v>
                </c:pt>
                <c:pt idx="9859">
                  <c:v>1.0396000000000001</c:v>
                </c:pt>
                <c:pt idx="9860">
                  <c:v>0.99170000000000158</c:v>
                </c:pt>
                <c:pt idx="9861">
                  <c:v>1.0583000000000027</c:v>
                </c:pt>
                <c:pt idx="9862">
                  <c:v>1.0020999999999987</c:v>
                </c:pt>
                <c:pt idx="9863">
                  <c:v>0.99380000000000024</c:v>
                </c:pt>
                <c:pt idx="9864">
                  <c:v>0.93330000000000268</c:v>
                </c:pt>
                <c:pt idx="9865">
                  <c:v>0.8896000000000015</c:v>
                </c:pt>
                <c:pt idx="9866">
                  <c:v>0.84790000000000276</c:v>
                </c:pt>
                <c:pt idx="9867">
                  <c:v>0.90630000000000166</c:v>
                </c:pt>
                <c:pt idx="9868">
                  <c:v>0.93540000000000134</c:v>
                </c:pt>
                <c:pt idx="9869">
                  <c:v>0.99580000000000268</c:v>
                </c:pt>
                <c:pt idx="9870">
                  <c:v>1.0396000000000001</c:v>
                </c:pt>
                <c:pt idx="9871">
                  <c:v>1.0686999999999998</c:v>
                </c:pt>
                <c:pt idx="9872">
                  <c:v>1.1520999999999972</c:v>
                </c:pt>
                <c:pt idx="9873">
                  <c:v>1.0792000000000002</c:v>
                </c:pt>
                <c:pt idx="9874">
                  <c:v>1.0457999999999998</c:v>
                </c:pt>
                <c:pt idx="9875">
                  <c:v>1.1728999999999985</c:v>
                </c:pt>
                <c:pt idx="9876">
                  <c:v>1.1646000000000001</c:v>
                </c:pt>
                <c:pt idx="9877">
                  <c:v>1.1167000000000016</c:v>
                </c:pt>
                <c:pt idx="9878">
                  <c:v>1.2937999999999974</c:v>
                </c:pt>
                <c:pt idx="9879">
                  <c:v>1.5061999999999998</c:v>
                </c:pt>
                <c:pt idx="9880">
                  <c:v>1.6124999999999972</c:v>
                </c:pt>
                <c:pt idx="9881">
                  <c:v>1.8083000000000027</c:v>
                </c:pt>
                <c:pt idx="9882">
                  <c:v>2.1021000000000001</c:v>
                </c:pt>
                <c:pt idx="9883">
                  <c:v>2.3271000000000015</c:v>
                </c:pt>
                <c:pt idx="9884">
                  <c:v>2.5478999999999985</c:v>
                </c:pt>
                <c:pt idx="9885">
                  <c:v>2.8479000000000028</c:v>
                </c:pt>
                <c:pt idx="9886">
                  <c:v>3.4207999999999998</c:v>
                </c:pt>
                <c:pt idx="9887">
                  <c:v>4.1021000000000001</c:v>
                </c:pt>
                <c:pt idx="9888">
                  <c:v>4.9354000000000013</c:v>
                </c:pt>
                <c:pt idx="9889">
                  <c:v>6.5895999999999972</c:v>
                </c:pt>
                <c:pt idx="9890">
                  <c:v>7.4958000000000027</c:v>
                </c:pt>
                <c:pt idx="9891">
                  <c:v>7.2916999999999987</c:v>
                </c:pt>
                <c:pt idx="9892">
                  <c:v>5.5</c:v>
                </c:pt>
                <c:pt idx="9893">
                  <c:v>4.4104000000000028</c:v>
                </c:pt>
                <c:pt idx="9894">
                  <c:v>2.6124999999999972</c:v>
                </c:pt>
                <c:pt idx="9895">
                  <c:v>2.3312000000000026</c:v>
                </c:pt>
                <c:pt idx="9896">
                  <c:v>2.0563000000000002</c:v>
                </c:pt>
                <c:pt idx="9897">
                  <c:v>1.970799999999997</c:v>
                </c:pt>
                <c:pt idx="9898">
                  <c:v>1.8374999999999986</c:v>
                </c:pt>
                <c:pt idx="9899">
                  <c:v>1.904200000000003</c:v>
                </c:pt>
                <c:pt idx="9900">
                  <c:v>2.1332999999999984</c:v>
                </c:pt>
                <c:pt idx="9901">
                  <c:v>2.2145999999999972</c:v>
                </c:pt>
                <c:pt idx="9902">
                  <c:v>2.2916999999999987</c:v>
                </c:pt>
                <c:pt idx="9903">
                  <c:v>2.3186999999999998</c:v>
                </c:pt>
                <c:pt idx="9904">
                  <c:v>2.3312000000000026</c:v>
                </c:pt>
                <c:pt idx="9905">
                  <c:v>2.3125</c:v>
                </c:pt>
                <c:pt idx="9906">
                  <c:v>2.3541999999999987</c:v>
                </c:pt>
                <c:pt idx="9907">
                  <c:v>2.5521000000000029</c:v>
                </c:pt>
                <c:pt idx="9908">
                  <c:v>3.1332999999999984</c:v>
                </c:pt>
                <c:pt idx="9909">
                  <c:v>3.3646000000000029</c:v>
                </c:pt>
                <c:pt idx="9910">
                  <c:v>3.2875000000000014</c:v>
                </c:pt>
                <c:pt idx="9911">
                  <c:v>3.125</c:v>
                </c:pt>
                <c:pt idx="9912">
                  <c:v>2.7708000000000013</c:v>
                </c:pt>
                <c:pt idx="9913">
                  <c:v>2.1229000000000013</c:v>
                </c:pt>
                <c:pt idx="9914">
                  <c:v>1.7042000000000002</c:v>
                </c:pt>
                <c:pt idx="9915">
                  <c:v>1.5082999999999984</c:v>
                </c:pt>
                <c:pt idx="9916">
                  <c:v>1.4896000000000029</c:v>
                </c:pt>
                <c:pt idx="9917">
                  <c:v>1.4228999999999985</c:v>
                </c:pt>
                <c:pt idx="9918">
                  <c:v>1.4853999999999985</c:v>
                </c:pt>
                <c:pt idx="9919">
                  <c:v>1.591700000000003</c:v>
                </c:pt>
                <c:pt idx="9920">
                  <c:v>1.6021000000000001</c:v>
                </c:pt>
                <c:pt idx="9921">
                  <c:v>1.6332999999999984</c:v>
                </c:pt>
                <c:pt idx="9922">
                  <c:v>1.6792000000000016</c:v>
                </c:pt>
                <c:pt idx="9923">
                  <c:v>1.6396000000000015</c:v>
                </c:pt>
                <c:pt idx="9924">
                  <c:v>1.8312000000000026</c:v>
                </c:pt>
                <c:pt idx="9925">
                  <c:v>1.9750000000000014</c:v>
                </c:pt>
                <c:pt idx="9926">
                  <c:v>1.9750000000000014</c:v>
                </c:pt>
                <c:pt idx="9927">
                  <c:v>2.0125000000000028</c:v>
                </c:pt>
                <c:pt idx="9928">
                  <c:v>1.9624999999999986</c:v>
                </c:pt>
                <c:pt idx="9929">
                  <c:v>2.0478999999999985</c:v>
                </c:pt>
                <c:pt idx="9930">
                  <c:v>1.8521000000000001</c:v>
                </c:pt>
                <c:pt idx="9931">
                  <c:v>1.845799999999997</c:v>
                </c:pt>
                <c:pt idx="9932">
                  <c:v>1.9207999999999998</c:v>
                </c:pt>
                <c:pt idx="9933">
                  <c:v>2.1021000000000001</c:v>
                </c:pt>
                <c:pt idx="9934">
                  <c:v>2.1520999999999972</c:v>
                </c:pt>
                <c:pt idx="9935">
                  <c:v>2.2603999999999971</c:v>
                </c:pt>
                <c:pt idx="9936">
                  <c:v>2.2603999999999971</c:v>
                </c:pt>
                <c:pt idx="9937">
                  <c:v>2.1041999999999987</c:v>
                </c:pt>
                <c:pt idx="9938">
                  <c:v>1.845799999999997</c:v>
                </c:pt>
                <c:pt idx="9939">
                  <c:v>1.7749999999999986</c:v>
                </c:pt>
                <c:pt idx="9940">
                  <c:v>1.8042000000000016</c:v>
                </c:pt>
                <c:pt idx="9941">
                  <c:v>1.75</c:v>
                </c:pt>
                <c:pt idx="9942">
                  <c:v>1.8646000000000029</c:v>
                </c:pt>
                <c:pt idx="9943">
                  <c:v>1.9104000000000028</c:v>
                </c:pt>
                <c:pt idx="9944">
                  <c:v>1.8917000000000002</c:v>
                </c:pt>
                <c:pt idx="9945">
                  <c:v>1.8292000000000002</c:v>
                </c:pt>
                <c:pt idx="9946">
                  <c:v>1.9812999999999974</c:v>
                </c:pt>
                <c:pt idx="9947">
                  <c:v>2.0041999999999973</c:v>
                </c:pt>
                <c:pt idx="9948">
                  <c:v>2</c:v>
                </c:pt>
                <c:pt idx="9949">
                  <c:v>2.0396000000000001</c:v>
                </c:pt>
                <c:pt idx="9950">
                  <c:v>2.1188000000000002</c:v>
                </c:pt>
                <c:pt idx="9951">
                  <c:v>2.1396000000000015</c:v>
                </c:pt>
                <c:pt idx="9952">
                  <c:v>2.0874999999999986</c:v>
                </c:pt>
                <c:pt idx="9953">
                  <c:v>2.0686999999999998</c:v>
                </c:pt>
                <c:pt idx="9954">
                  <c:v>1.9812999999999974</c:v>
                </c:pt>
                <c:pt idx="9955">
                  <c:v>1.7708000000000013</c:v>
                </c:pt>
                <c:pt idx="9956">
                  <c:v>1.8292000000000002</c:v>
                </c:pt>
                <c:pt idx="9957">
                  <c:v>1.8145999999999987</c:v>
                </c:pt>
                <c:pt idx="9958">
                  <c:v>1.7458000000000027</c:v>
                </c:pt>
                <c:pt idx="9959">
                  <c:v>1.7021000000000015</c:v>
                </c:pt>
                <c:pt idx="9960">
                  <c:v>1.6771000000000029</c:v>
                </c:pt>
                <c:pt idx="9961">
                  <c:v>1.6563000000000017</c:v>
                </c:pt>
                <c:pt idx="9962">
                  <c:v>1.7582999999999984</c:v>
                </c:pt>
                <c:pt idx="9963">
                  <c:v>1.7582999999999984</c:v>
                </c:pt>
                <c:pt idx="9964">
                  <c:v>1.8228999999999971</c:v>
                </c:pt>
                <c:pt idx="9965">
                  <c:v>1.8770999999999987</c:v>
                </c:pt>
                <c:pt idx="9966">
                  <c:v>1.7250000000000014</c:v>
                </c:pt>
                <c:pt idx="9967">
                  <c:v>1.7978999999999985</c:v>
                </c:pt>
                <c:pt idx="9968">
                  <c:v>2.0979000000000028</c:v>
                </c:pt>
                <c:pt idx="9969">
                  <c:v>2.3021000000000029</c:v>
                </c:pt>
                <c:pt idx="9970">
                  <c:v>2.6499999999999986</c:v>
                </c:pt>
                <c:pt idx="9971">
                  <c:v>2.7250000000000014</c:v>
                </c:pt>
                <c:pt idx="9972">
                  <c:v>2.8500000000000014</c:v>
                </c:pt>
                <c:pt idx="9973">
                  <c:v>2.7749999999999986</c:v>
                </c:pt>
                <c:pt idx="9974">
                  <c:v>2.3207999999999984</c:v>
                </c:pt>
                <c:pt idx="9975">
                  <c:v>1.9791999999999987</c:v>
                </c:pt>
                <c:pt idx="9976">
                  <c:v>1.8770999999999987</c:v>
                </c:pt>
                <c:pt idx="9977">
                  <c:v>1.6646000000000001</c:v>
                </c:pt>
                <c:pt idx="9978">
                  <c:v>1.5041999999999973</c:v>
                </c:pt>
                <c:pt idx="9979">
                  <c:v>1.4313000000000002</c:v>
                </c:pt>
                <c:pt idx="9980">
                  <c:v>1.404200000000003</c:v>
                </c:pt>
                <c:pt idx="9981">
                  <c:v>1.3791999999999973</c:v>
                </c:pt>
                <c:pt idx="9982">
                  <c:v>1.5167000000000002</c:v>
                </c:pt>
                <c:pt idx="9983">
                  <c:v>1.4187999999999974</c:v>
                </c:pt>
                <c:pt idx="9984">
                  <c:v>1.5125000000000028</c:v>
                </c:pt>
                <c:pt idx="9985">
                  <c:v>1.5416999999999987</c:v>
                </c:pt>
                <c:pt idx="9986">
                  <c:v>1.5895999999999972</c:v>
                </c:pt>
                <c:pt idx="9987">
                  <c:v>1.5853999999999999</c:v>
                </c:pt>
                <c:pt idx="9988">
                  <c:v>1.6916999999999973</c:v>
                </c:pt>
                <c:pt idx="9989">
                  <c:v>1.75</c:v>
                </c:pt>
                <c:pt idx="9990">
                  <c:v>1.6437000000000026</c:v>
                </c:pt>
                <c:pt idx="9991">
                  <c:v>1.8312000000000026</c:v>
                </c:pt>
                <c:pt idx="9992">
                  <c:v>1.7896000000000001</c:v>
                </c:pt>
                <c:pt idx="9993">
                  <c:v>1.8562999999999974</c:v>
                </c:pt>
                <c:pt idx="9994">
                  <c:v>1.7896000000000001</c:v>
                </c:pt>
                <c:pt idx="9995">
                  <c:v>1.75</c:v>
                </c:pt>
                <c:pt idx="9996">
                  <c:v>1.6854000000000013</c:v>
                </c:pt>
                <c:pt idx="9997">
                  <c:v>1.7708000000000013</c:v>
                </c:pt>
                <c:pt idx="9998">
                  <c:v>1.6813000000000002</c:v>
                </c:pt>
                <c:pt idx="9999">
                  <c:v>1.7250000000000014</c:v>
                </c:pt>
                <c:pt idx="10000">
                  <c:v>1.904200000000003</c:v>
                </c:pt>
                <c:pt idx="10001">
                  <c:v>2.0103999999999971</c:v>
                </c:pt>
                <c:pt idx="10002">
                  <c:v>2.3042000000000016</c:v>
                </c:pt>
                <c:pt idx="10003">
                  <c:v>2.3937000000000026</c:v>
                </c:pt>
                <c:pt idx="10004">
                  <c:v>2.4896000000000029</c:v>
                </c:pt>
                <c:pt idx="10005">
                  <c:v>2.8958000000000013</c:v>
                </c:pt>
                <c:pt idx="10006">
                  <c:v>4.0583000000000027</c:v>
                </c:pt>
                <c:pt idx="10007">
                  <c:v>5.1854000000000013</c:v>
                </c:pt>
                <c:pt idx="10008">
                  <c:v>5.7541999999999973</c:v>
                </c:pt>
                <c:pt idx="10009">
                  <c:v>5.4542000000000002</c:v>
                </c:pt>
                <c:pt idx="10010">
                  <c:v>4.7770999999999972</c:v>
                </c:pt>
                <c:pt idx="10011">
                  <c:v>3.4917000000000016</c:v>
                </c:pt>
                <c:pt idx="10012">
                  <c:v>2.7582999999999984</c:v>
                </c:pt>
                <c:pt idx="10013">
                  <c:v>2.1771000000000029</c:v>
                </c:pt>
                <c:pt idx="10014">
                  <c:v>2.1146000000000029</c:v>
                </c:pt>
                <c:pt idx="10015">
                  <c:v>1.904200000000003</c:v>
                </c:pt>
                <c:pt idx="10016">
                  <c:v>1.9457999999999984</c:v>
                </c:pt>
                <c:pt idx="10017">
                  <c:v>1.9125000000000014</c:v>
                </c:pt>
                <c:pt idx="10018">
                  <c:v>1.9917000000000016</c:v>
                </c:pt>
                <c:pt idx="10019">
                  <c:v>1.8271000000000015</c:v>
                </c:pt>
                <c:pt idx="10020">
                  <c:v>1.7813000000000017</c:v>
                </c:pt>
                <c:pt idx="10021">
                  <c:v>1.5750000000000028</c:v>
                </c:pt>
                <c:pt idx="10022">
                  <c:v>1.4624999999999986</c:v>
                </c:pt>
                <c:pt idx="10023">
                  <c:v>1.3978999999999999</c:v>
                </c:pt>
                <c:pt idx="10024">
                  <c:v>1.0686999999999998</c:v>
                </c:pt>
                <c:pt idx="10025">
                  <c:v>0.9375</c:v>
                </c:pt>
                <c:pt idx="10026">
                  <c:v>0.966700000000003</c:v>
                </c:pt>
                <c:pt idx="10027">
                  <c:v>0.92920000000000158</c:v>
                </c:pt>
                <c:pt idx="10028">
                  <c:v>0.86249999999999716</c:v>
                </c:pt>
                <c:pt idx="10029">
                  <c:v>1.0146000000000015</c:v>
                </c:pt>
                <c:pt idx="10030">
                  <c:v>1.1936999999999998</c:v>
                </c:pt>
                <c:pt idx="10031">
                  <c:v>1.1687999999999974</c:v>
                </c:pt>
                <c:pt idx="10032">
                  <c:v>1.1957999999999984</c:v>
                </c:pt>
                <c:pt idx="10033">
                  <c:v>1.220799999999997</c:v>
                </c:pt>
                <c:pt idx="10034">
                  <c:v>1.408299999999997</c:v>
                </c:pt>
                <c:pt idx="10035">
                  <c:v>1.4688000000000017</c:v>
                </c:pt>
                <c:pt idx="10036">
                  <c:v>1.529200000000003</c:v>
                </c:pt>
                <c:pt idx="10037">
                  <c:v>1.4896000000000029</c:v>
                </c:pt>
                <c:pt idx="10038">
                  <c:v>1.5686999999999998</c:v>
                </c:pt>
                <c:pt idx="10039">
                  <c:v>1.7124999999999986</c:v>
                </c:pt>
                <c:pt idx="10040">
                  <c:v>2.0625</c:v>
                </c:pt>
                <c:pt idx="10041">
                  <c:v>2.3438000000000017</c:v>
                </c:pt>
                <c:pt idx="10042">
                  <c:v>2.8937000000000026</c:v>
                </c:pt>
                <c:pt idx="10043">
                  <c:v>3.0499999999999972</c:v>
                </c:pt>
                <c:pt idx="10044">
                  <c:v>2.8479000000000028</c:v>
                </c:pt>
                <c:pt idx="10045">
                  <c:v>2.4958000000000027</c:v>
                </c:pt>
                <c:pt idx="10046">
                  <c:v>2.0437999999999974</c:v>
                </c:pt>
                <c:pt idx="10047">
                  <c:v>1.845799999999997</c:v>
                </c:pt>
                <c:pt idx="10048">
                  <c:v>1.6978999999999971</c:v>
                </c:pt>
                <c:pt idx="10049">
                  <c:v>1.6563000000000017</c:v>
                </c:pt>
                <c:pt idx="10050">
                  <c:v>1.4416999999999973</c:v>
                </c:pt>
                <c:pt idx="10051">
                  <c:v>1.4146000000000001</c:v>
                </c:pt>
                <c:pt idx="10052">
                  <c:v>1.4521000000000015</c:v>
                </c:pt>
                <c:pt idx="10053">
                  <c:v>1.6707999999999998</c:v>
                </c:pt>
                <c:pt idx="10054">
                  <c:v>1.9874999999999972</c:v>
                </c:pt>
                <c:pt idx="10055">
                  <c:v>1.904200000000003</c:v>
                </c:pt>
                <c:pt idx="10056">
                  <c:v>1.9207999999999998</c:v>
                </c:pt>
                <c:pt idx="10057">
                  <c:v>2.0416999999999987</c:v>
                </c:pt>
                <c:pt idx="10058">
                  <c:v>1.8853999999999971</c:v>
                </c:pt>
                <c:pt idx="10059">
                  <c:v>1.6957999999999984</c:v>
                </c:pt>
                <c:pt idx="10060">
                  <c:v>1.5645999999999987</c:v>
                </c:pt>
                <c:pt idx="10061">
                  <c:v>1.4104000000000028</c:v>
                </c:pt>
                <c:pt idx="10062">
                  <c:v>1.2417000000000016</c:v>
                </c:pt>
                <c:pt idx="10063">
                  <c:v>1.0812000000000026</c:v>
                </c:pt>
                <c:pt idx="10064">
                  <c:v>1.0812000000000026</c:v>
                </c:pt>
                <c:pt idx="10065">
                  <c:v>1.1208000000000027</c:v>
                </c:pt>
                <c:pt idx="10066">
                  <c:v>1.1957999999999984</c:v>
                </c:pt>
                <c:pt idx="10067">
                  <c:v>1.2042000000000002</c:v>
                </c:pt>
                <c:pt idx="10068">
                  <c:v>1.3832999999999984</c:v>
                </c:pt>
                <c:pt idx="10069">
                  <c:v>1.6728999999999985</c:v>
                </c:pt>
                <c:pt idx="10070">
                  <c:v>1.8708000000000027</c:v>
                </c:pt>
                <c:pt idx="10071">
                  <c:v>2.0979000000000028</c:v>
                </c:pt>
                <c:pt idx="10072">
                  <c:v>2.3292000000000002</c:v>
                </c:pt>
                <c:pt idx="10073">
                  <c:v>2.7875000000000014</c:v>
                </c:pt>
                <c:pt idx="10074">
                  <c:v>3.5354000000000028</c:v>
                </c:pt>
                <c:pt idx="10075">
                  <c:v>4.9478999999999971</c:v>
                </c:pt>
                <c:pt idx="10076">
                  <c:v>5.625</c:v>
                </c:pt>
                <c:pt idx="10077">
                  <c:v>5.7103999999999999</c:v>
                </c:pt>
                <c:pt idx="10078">
                  <c:v>4.2646000000000015</c:v>
                </c:pt>
                <c:pt idx="10079">
                  <c:v>3.5208000000000013</c:v>
                </c:pt>
                <c:pt idx="10080">
                  <c:v>2.3228999999999971</c:v>
                </c:pt>
                <c:pt idx="10081">
                  <c:v>1.6270999999999987</c:v>
                </c:pt>
                <c:pt idx="10082">
                  <c:v>1.3395999999999972</c:v>
                </c:pt>
                <c:pt idx="10083">
                  <c:v>1.0853999999999999</c:v>
                </c:pt>
                <c:pt idx="10084">
                  <c:v>1.0146000000000015</c:v>
                </c:pt>
                <c:pt idx="10085">
                  <c:v>1</c:v>
                </c:pt>
                <c:pt idx="10086">
                  <c:v>0.9228999999999985</c:v>
                </c:pt>
                <c:pt idx="10087">
                  <c:v>1.0457999999999998</c:v>
                </c:pt>
                <c:pt idx="10088">
                  <c:v>0.99790000000000134</c:v>
                </c:pt>
                <c:pt idx="10089">
                  <c:v>0.89999999999999858</c:v>
                </c:pt>
                <c:pt idx="10090">
                  <c:v>0.88329999999999842</c:v>
                </c:pt>
                <c:pt idx="10091">
                  <c:v>0.87709999999999866</c:v>
                </c:pt>
                <c:pt idx="10092">
                  <c:v>0.78960000000000008</c:v>
                </c:pt>
                <c:pt idx="10093">
                  <c:v>0.86249999999999716</c:v>
                </c:pt>
                <c:pt idx="10094">
                  <c:v>0.93959999999999866</c:v>
                </c:pt>
                <c:pt idx="10095">
                  <c:v>0.9187999999999974</c:v>
                </c:pt>
                <c:pt idx="10096">
                  <c:v>0.88750000000000284</c:v>
                </c:pt>
                <c:pt idx="10097">
                  <c:v>0.92710000000000292</c:v>
                </c:pt>
                <c:pt idx="10098">
                  <c:v>0.89170000000000016</c:v>
                </c:pt>
                <c:pt idx="10099">
                  <c:v>0.84380000000000166</c:v>
                </c:pt>
                <c:pt idx="10100">
                  <c:v>0.7937999999999974</c:v>
                </c:pt>
                <c:pt idx="10101">
                  <c:v>0.77289999999999992</c:v>
                </c:pt>
                <c:pt idx="10102">
                  <c:v>0.69369999999999976</c:v>
                </c:pt>
                <c:pt idx="10103">
                  <c:v>0.7937999999999974</c:v>
                </c:pt>
                <c:pt idx="10104">
                  <c:v>0.8125</c:v>
                </c:pt>
                <c:pt idx="10105">
                  <c:v>0.75619999999999976</c:v>
                </c:pt>
                <c:pt idx="10106">
                  <c:v>0.78540000000000276</c:v>
                </c:pt>
                <c:pt idx="10107">
                  <c:v>0.62919999999999732</c:v>
                </c:pt>
                <c:pt idx="10108">
                  <c:v>0.66460000000000008</c:v>
                </c:pt>
                <c:pt idx="10109">
                  <c:v>0.70420000000000016</c:v>
                </c:pt>
                <c:pt idx="10110">
                  <c:v>0.83959999999999724</c:v>
                </c:pt>
                <c:pt idx="10111">
                  <c:v>0.8125</c:v>
                </c:pt>
                <c:pt idx="10112">
                  <c:v>0.82920000000000016</c:v>
                </c:pt>
                <c:pt idx="10113">
                  <c:v>0.87290000000000134</c:v>
                </c:pt>
                <c:pt idx="10114">
                  <c:v>0.89170000000000016</c:v>
                </c:pt>
                <c:pt idx="10115">
                  <c:v>0.85000000000000142</c:v>
                </c:pt>
                <c:pt idx="10116">
                  <c:v>0.91040000000000276</c:v>
                </c:pt>
                <c:pt idx="10117">
                  <c:v>0.95420000000000016</c:v>
                </c:pt>
                <c:pt idx="10118">
                  <c:v>0.9228999999999985</c:v>
                </c:pt>
                <c:pt idx="10119">
                  <c:v>0.92079999999999984</c:v>
                </c:pt>
                <c:pt idx="10120">
                  <c:v>0.95000000000000284</c:v>
                </c:pt>
                <c:pt idx="10121">
                  <c:v>1.1082999999999998</c:v>
                </c:pt>
                <c:pt idx="10122">
                  <c:v>1.5771000000000015</c:v>
                </c:pt>
                <c:pt idx="10123">
                  <c:v>2.0041999999999973</c:v>
                </c:pt>
                <c:pt idx="10124">
                  <c:v>2.091700000000003</c:v>
                </c:pt>
                <c:pt idx="10125">
                  <c:v>2.1458000000000013</c:v>
                </c:pt>
                <c:pt idx="10126">
                  <c:v>1.7083000000000013</c:v>
                </c:pt>
                <c:pt idx="10127">
                  <c:v>1.5125000000000028</c:v>
                </c:pt>
                <c:pt idx="10128">
                  <c:v>0.78130000000000166</c:v>
                </c:pt>
                <c:pt idx="10129">
                  <c:v>0.46039999999999992</c:v>
                </c:pt>
                <c:pt idx="10130">
                  <c:v>0.45420000000000016</c:v>
                </c:pt>
                <c:pt idx="10131">
                  <c:v>0.56459999999999866</c:v>
                </c:pt>
                <c:pt idx="10132">
                  <c:v>0.56669999999999732</c:v>
                </c:pt>
                <c:pt idx="10133">
                  <c:v>0.53540000000000276</c:v>
                </c:pt>
                <c:pt idx="10134">
                  <c:v>0.51670000000000016</c:v>
                </c:pt>
                <c:pt idx="10135">
                  <c:v>0.53130000000000166</c:v>
                </c:pt>
                <c:pt idx="10136">
                  <c:v>0.49380000000000024</c:v>
                </c:pt>
                <c:pt idx="10137">
                  <c:v>0.52499999999999858</c:v>
                </c:pt>
                <c:pt idx="10138">
                  <c:v>0.48960000000000292</c:v>
                </c:pt>
                <c:pt idx="10139">
                  <c:v>0.54999999999999716</c:v>
                </c:pt>
                <c:pt idx="10140">
                  <c:v>0.52289999999999992</c:v>
                </c:pt>
                <c:pt idx="10141">
                  <c:v>0.53540000000000276</c:v>
                </c:pt>
                <c:pt idx="10142">
                  <c:v>0.56669999999999732</c:v>
                </c:pt>
                <c:pt idx="10143">
                  <c:v>0.56459999999999866</c:v>
                </c:pt>
                <c:pt idx="10144">
                  <c:v>0.71880000000000166</c:v>
                </c:pt>
                <c:pt idx="10145">
                  <c:v>0.80420000000000158</c:v>
                </c:pt>
                <c:pt idx="10146">
                  <c:v>1.0103999999999971</c:v>
                </c:pt>
                <c:pt idx="10147">
                  <c:v>1.1270999999999987</c:v>
                </c:pt>
                <c:pt idx="10148">
                  <c:v>1.2957999999999998</c:v>
                </c:pt>
                <c:pt idx="10149">
                  <c:v>1.5478999999999985</c:v>
                </c:pt>
                <c:pt idx="10150">
                  <c:v>1.8688000000000002</c:v>
                </c:pt>
                <c:pt idx="10151">
                  <c:v>2.2000000000000028</c:v>
                </c:pt>
                <c:pt idx="10152">
                  <c:v>2.7124999999999986</c:v>
                </c:pt>
                <c:pt idx="10153">
                  <c:v>3.7582999999999984</c:v>
                </c:pt>
                <c:pt idx="10154">
                  <c:v>4.1854000000000013</c:v>
                </c:pt>
                <c:pt idx="10155">
                  <c:v>4.0563000000000002</c:v>
                </c:pt>
                <c:pt idx="10156">
                  <c:v>3.0313000000000017</c:v>
                </c:pt>
                <c:pt idx="10157">
                  <c:v>2.3500000000000014</c:v>
                </c:pt>
                <c:pt idx="10158">
                  <c:v>1.5228999999999999</c:v>
                </c:pt>
                <c:pt idx="10159">
                  <c:v>1.1375000000000028</c:v>
                </c:pt>
                <c:pt idx="10160">
                  <c:v>0.7978999999999985</c:v>
                </c:pt>
                <c:pt idx="10161">
                  <c:v>0.56459999999999866</c:v>
                </c:pt>
                <c:pt idx="10162">
                  <c:v>0.408299999999997</c:v>
                </c:pt>
                <c:pt idx="10163">
                  <c:v>0.4187999999999974</c:v>
                </c:pt>
                <c:pt idx="10164">
                  <c:v>0.42499999999999716</c:v>
                </c:pt>
                <c:pt idx="10165">
                  <c:v>0.43130000000000024</c:v>
                </c:pt>
                <c:pt idx="10166">
                  <c:v>0.48329999999999984</c:v>
                </c:pt>
                <c:pt idx="10167">
                  <c:v>0.62919999999999732</c:v>
                </c:pt>
                <c:pt idx="10168">
                  <c:v>0.61880000000000024</c:v>
                </c:pt>
                <c:pt idx="10169">
                  <c:v>0.62290000000000134</c:v>
                </c:pt>
                <c:pt idx="10170">
                  <c:v>0.7646000000000015</c:v>
                </c:pt>
                <c:pt idx="10171">
                  <c:v>0.7312999999999974</c:v>
                </c:pt>
                <c:pt idx="10172">
                  <c:v>0.779200000000003</c:v>
                </c:pt>
                <c:pt idx="10173">
                  <c:v>0.72710000000000008</c:v>
                </c:pt>
                <c:pt idx="10174">
                  <c:v>0.76250000000000284</c:v>
                </c:pt>
                <c:pt idx="10175">
                  <c:v>0.75209999999999866</c:v>
                </c:pt>
                <c:pt idx="10176">
                  <c:v>0.64999999999999858</c:v>
                </c:pt>
                <c:pt idx="10177">
                  <c:v>0.66669999999999874</c:v>
                </c:pt>
                <c:pt idx="10178">
                  <c:v>0.67499999999999716</c:v>
                </c:pt>
                <c:pt idx="10179">
                  <c:v>0.66460000000000008</c:v>
                </c:pt>
                <c:pt idx="10180">
                  <c:v>0.58539999999999992</c:v>
                </c:pt>
                <c:pt idx="10181">
                  <c:v>0.59790000000000276</c:v>
                </c:pt>
                <c:pt idx="10182">
                  <c:v>0.59380000000000166</c:v>
                </c:pt>
                <c:pt idx="10183">
                  <c:v>0.7353999999999985</c:v>
                </c:pt>
                <c:pt idx="10184">
                  <c:v>0.64999999999999858</c:v>
                </c:pt>
                <c:pt idx="10185">
                  <c:v>0.625</c:v>
                </c:pt>
                <c:pt idx="10186">
                  <c:v>0.68540000000000134</c:v>
                </c:pt>
                <c:pt idx="10187">
                  <c:v>0.69169999999999732</c:v>
                </c:pt>
                <c:pt idx="10188">
                  <c:v>0.70830000000000126</c:v>
                </c:pt>
                <c:pt idx="10189">
                  <c:v>0.68959999999999866</c:v>
                </c:pt>
                <c:pt idx="10190">
                  <c:v>0.7978999999999985</c:v>
                </c:pt>
                <c:pt idx="10191">
                  <c:v>0.93330000000000268</c:v>
                </c:pt>
                <c:pt idx="10192">
                  <c:v>0.9812999999999974</c:v>
                </c:pt>
                <c:pt idx="10193">
                  <c:v>1.0249999999999986</c:v>
                </c:pt>
                <c:pt idx="10194">
                  <c:v>0.81040000000000134</c:v>
                </c:pt>
                <c:pt idx="10195">
                  <c:v>0.75209999999999866</c:v>
                </c:pt>
                <c:pt idx="10196">
                  <c:v>0.71039999999999992</c:v>
                </c:pt>
                <c:pt idx="10197">
                  <c:v>0.80210000000000292</c:v>
                </c:pt>
                <c:pt idx="10198">
                  <c:v>0.76670000000000016</c:v>
                </c:pt>
                <c:pt idx="10199">
                  <c:v>0.75829999999999842</c:v>
                </c:pt>
                <c:pt idx="10200">
                  <c:v>0.69579999999999842</c:v>
                </c:pt>
                <c:pt idx="10201">
                  <c:v>0.68540000000000134</c:v>
                </c:pt>
                <c:pt idx="10202">
                  <c:v>0.64170000000000016</c:v>
                </c:pt>
                <c:pt idx="10203">
                  <c:v>0.63119999999999976</c:v>
                </c:pt>
                <c:pt idx="10204">
                  <c:v>0.65209999999999724</c:v>
                </c:pt>
                <c:pt idx="10205">
                  <c:v>0.63539999999999708</c:v>
                </c:pt>
                <c:pt idx="10206">
                  <c:v>0.6728999999999985</c:v>
                </c:pt>
                <c:pt idx="10207">
                  <c:v>0.79169999999999874</c:v>
                </c:pt>
                <c:pt idx="10208">
                  <c:v>0.7646000000000015</c:v>
                </c:pt>
                <c:pt idx="10209">
                  <c:v>0.88329999999999842</c:v>
                </c:pt>
                <c:pt idx="10210">
                  <c:v>1</c:v>
                </c:pt>
                <c:pt idx="10211">
                  <c:v>0.9812999999999974</c:v>
                </c:pt>
                <c:pt idx="10212">
                  <c:v>1.0563000000000002</c:v>
                </c:pt>
                <c:pt idx="10213">
                  <c:v>1.2728999999999999</c:v>
                </c:pt>
                <c:pt idx="10214">
                  <c:v>1.4146000000000001</c:v>
                </c:pt>
                <c:pt idx="10215">
                  <c:v>1.5249999999999986</c:v>
                </c:pt>
                <c:pt idx="10216">
                  <c:v>1.5146000000000015</c:v>
                </c:pt>
                <c:pt idx="10217">
                  <c:v>1.2667000000000002</c:v>
                </c:pt>
                <c:pt idx="10218">
                  <c:v>1.1124999999999972</c:v>
                </c:pt>
                <c:pt idx="10219">
                  <c:v>0.9812999999999974</c:v>
                </c:pt>
                <c:pt idx="10220">
                  <c:v>0.72710000000000008</c:v>
                </c:pt>
                <c:pt idx="10221">
                  <c:v>0.62709999999999866</c:v>
                </c:pt>
                <c:pt idx="10222">
                  <c:v>0.63119999999999976</c:v>
                </c:pt>
                <c:pt idx="10223">
                  <c:v>0.57079999999999842</c:v>
                </c:pt>
                <c:pt idx="10224">
                  <c:v>0.58959999999999724</c:v>
                </c:pt>
                <c:pt idx="10225">
                  <c:v>0.6437000000000026</c:v>
                </c:pt>
                <c:pt idx="10226">
                  <c:v>0.70000000000000284</c:v>
                </c:pt>
                <c:pt idx="10227">
                  <c:v>0.73749999999999716</c:v>
                </c:pt>
                <c:pt idx="10228">
                  <c:v>0.66669999999999874</c:v>
                </c:pt>
                <c:pt idx="10229">
                  <c:v>0.66250000000000142</c:v>
                </c:pt>
                <c:pt idx="10230">
                  <c:v>0.70000000000000284</c:v>
                </c:pt>
                <c:pt idx="10231">
                  <c:v>0.74380000000000024</c:v>
                </c:pt>
                <c:pt idx="10232">
                  <c:v>0.71880000000000166</c:v>
                </c:pt>
                <c:pt idx="10233">
                  <c:v>0.95830000000000126</c:v>
                </c:pt>
                <c:pt idx="10234">
                  <c:v>1.0375000000000014</c:v>
                </c:pt>
                <c:pt idx="10235">
                  <c:v>0.96039999999999992</c:v>
                </c:pt>
                <c:pt idx="10236">
                  <c:v>0.99580000000000268</c:v>
                </c:pt>
                <c:pt idx="10237">
                  <c:v>1.0604000000000013</c:v>
                </c:pt>
                <c:pt idx="10238">
                  <c:v>1.1499999999999986</c:v>
                </c:pt>
                <c:pt idx="10239">
                  <c:v>1.3312000000000026</c:v>
                </c:pt>
                <c:pt idx="10240">
                  <c:v>1.5270999999999972</c:v>
                </c:pt>
                <c:pt idx="10241">
                  <c:v>2.5167000000000002</c:v>
                </c:pt>
                <c:pt idx="10242">
                  <c:v>2.6270999999999987</c:v>
                </c:pt>
                <c:pt idx="10243">
                  <c:v>2.7271000000000001</c:v>
                </c:pt>
                <c:pt idx="10244">
                  <c:v>2.2250000000000014</c:v>
                </c:pt>
                <c:pt idx="10245">
                  <c:v>1.6936999999999998</c:v>
                </c:pt>
                <c:pt idx="10246">
                  <c:v>1.095799999999997</c:v>
                </c:pt>
                <c:pt idx="10247">
                  <c:v>0.88539999999999708</c:v>
                </c:pt>
                <c:pt idx="10248">
                  <c:v>0.58539999999999992</c:v>
                </c:pt>
                <c:pt idx="10249">
                  <c:v>0.4375</c:v>
                </c:pt>
                <c:pt idx="10250">
                  <c:v>0.44579999999999842</c:v>
                </c:pt>
                <c:pt idx="10251">
                  <c:v>0.41460000000000008</c:v>
                </c:pt>
                <c:pt idx="10252">
                  <c:v>0.40630000000000166</c:v>
                </c:pt>
                <c:pt idx="10253">
                  <c:v>0.38539999999999708</c:v>
                </c:pt>
                <c:pt idx="10254">
                  <c:v>0.37290000000000134</c:v>
                </c:pt>
                <c:pt idx="10255">
                  <c:v>0.375</c:v>
                </c:pt>
                <c:pt idx="10256">
                  <c:v>0.408299999999997</c:v>
                </c:pt>
                <c:pt idx="10257">
                  <c:v>0.33539999999999992</c:v>
                </c:pt>
                <c:pt idx="10258">
                  <c:v>0.375</c:v>
                </c:pt>
                <c:pt idx="10259">
                  <c:v>0.25829999999999842</c:v>
                </c:pt>
                <c:pt idx="10260">
                  <c:v>0.3937000000000026</c:v>
                </c:pt>
                <c:pt idx="10261">
                  <c:v>0.37709999999999866</c:v>
                </c:pt>
                <c:pt idx="10262">
                  <c:v>0.31459999999999866</c:v>
                </c:pt>
                <c:pt idx="10263">
                  <c:v>0.31459999999999866</c:v>
                </c:pt>
                <c:pt idx="10264">
                  <c:v>0.4562000000000026</c:v>
                </c:pt>
                <c:pt idx="10265">
                  <c:v>0.39789999999999992</c:v>
                </c:pt>
                <c:pt idx="10266">
                  <c:v>0.3271000000000015</c:v>
                </c:pt>
                <c:pt idx="10267">
                  <c:v>0.28540000000000276</c:v>
                </c:pt>
                <c:pt idx="10268">
                  <c:v>0.25619999999999976</c:v>
                </c:pt>
                <c:pt idx="10269">
                  <c:v>0.22290000000000276</c:v>
                </c:pt>
                <c:pt idx="10270">
                  <c:v>0.23960000000000292</c:v>
                </c:pt>
                <c:pt idx="10271">
                  <c:v>0.29999999999999716</c:v>
                </c:pt>
                <c:pt idx="10272">
                  <c:v>0.29169999999999874</c:v>
                </c:pt>
                <c:pt idx="10273">
                  <c:v>0.38539999999999708</c:v>
                </c:pt>
                <c:pt idx="10274">
                  <c:v>0.32920000000000016</c:v>
                </c:pt>
                <c:pt idx="10275">
                  <c:v>0.34380000000000166</c:v>
                </c:pt>
                <c:pt idx="10276">
                  <c:v>0.34380000000000166</c:v>
                </c:pt>
                <c:pt idx="10277">
                  <c:v>0.30210000000000292</c:v>
                </c:pt>
                <c:pt idx="10278">
                  <c:v>0.28960000000000008</c:v>
                </c:pt>
                <c:pt idx="10279">
                  <c:v>0.25829999999999842</c:v>
                </c:pt>
                <c:pt idx="10280">
                  <c:v>0.30630000000000024</c:v>
                </c:pt>
                <c:pt idx="10281">
                  <c:v>0.28960000000000008</c:v>
                </c:pt>
                <c:pt idx="10282">
                  <c:v>0.39789999999999992</c:v>
                </c:pt>
                <c:pt idx="10283">
                  <c:v>0.28540000000000276</c:v>
                </c:pt>
                <c:pt idx="10284">
                  <c:v>0.27499999999999858</c:v>
                </c:pt>
                <c:pt idx="10285">
                  <c:v>0.21249999999999858</c:v>
                </c:pt>
                <c:pt idx="10286">
                  <c:v>0.25619999999999976</c:v>
                </c:pt>
                <c:pt idx="10287">
                  <c:v>0.25619999999999976</c:v>
                </c:pt>
                <c:pt idx="10288">
                  <c:v>0.19169999999999732</c:v>
                </c:pt>
                <c:pt idx="10289">
                  <c:v>0.22710000000000008</c:v>
                </c:pt>
                <c:pt idx="10290">
                  <c:v>0.30210000000000292</c:v>
                </c:pt>
                <c:pt idx="10291">
                  <c:v>0.37290000000000134</c:v>
                </c:pt>
                <c:pt idx="10292">
                  <c:v>0.4187999999999974</c:v>
                </c:pt>
                <c:pt idx="10293">
                  <c:v>0.37709999999999866</c:v>
                </c:pt>
                <c:pt idx="10294">
                  <c:v>0.38329999999999842</c:v>
                </c:pt>
                <c:pt idx="10295">
                  <c:v>0.33749999999999858</c:v>
                </c:pt>
                <c:pt idx="10296">
                  <c:v>0.36880000000000024</c:v>
                </c:pt>
                <c:pt idx="10297">
                  <c:v>0.4562000000000026</c:v>
                </c:pt>
                <c:pt idx="10298">
                  <c:v>0.72710000000000008</c:v>
                </c:pt>
                <c:pt idx="10299">
                  <c:v>0.64789999999999992</c:v>
                </c:pt>
                <c:pt idx="10300">
                  <c:v>0.75209999999999866</c:v>
                </c:pt>
                <c:pt idx="10301">
                  <c:v>0.82500000000000284</c:v>
                </c:pt>
                <c:pt idx="10302">
                  <c:v>1.0583000000000027</c:v>
                </c:pt>
                <c:pt idx="10303">
                  <c:v>0.96039999999999992</c:v>
                </c:pt>
                <c:pt idx="10304">
                  <c:v>1.0167000000000002</c:v>
                </c:pt>
                <c:pt idx="10305">
                  <c:v>0.8562999999999974</c:v>
                </c:pt>
                <c:pt idx="10306">
                  <c:v>0.283299999999997</c:v>
                </c:pt>
                <c:pt idx="10307">
                  <c:v>0.38329999999999842</c:v>
                </c:pt>
                <c:pt idx="10308">
                  <c:v>0.45420000000000016</c:v>
                </c:pt>
                <c:pt idx="10309">
                  <c:v>0.2687000000000026</c:v>
                </c:pt>
                <c:pt idx="10310">
                  <c:v>0.345799999999997</c:v>
                </c:pt>
                <c:pt idx="10311">
                  <c:v>0.42710000000000292</c:v>
                </c:pt>
                <c:pt idx="10312">
                  <c:v>0.53130000000000166</c:v>
                </c:pt>
                <c:pt idx="10313">
                  <c:v>0.470799999999997</c:v>
                </c:pt>
                <c:pt idx="10314">
                  <c:v>0.54999999999999716</c:v>
                </c:pt>
                <c:pt idx="10315">
                  <c:v>0.6875</c:v>
                </c:pt>
                <c:pt idx="10316">
                  <c:v>0.82289999999999708</c:v>
                </c:pt>
                <c:pt idx="10317">
                  <c:v>0.80210000000000292</c:v>
                </c:pt>
                <c:pt idx="10318">
                  <c:v>0.83330000000000126</c:v>
                </c:pt>
                <c:pt idx="10319">
                  <c:v>0.8562999999999974</c:v>
                </c:pt>
                <c:pt idx="10320">
                  <c:v>0.83959999999999724</c:v>
                </c:pt>
                <c:pt idx="10321">
                  <c:v>0.60210000000000008</c:v>
                </c:pt>
                <c:pt idx="10322">
                  <c:v>0.6396000000000015</c:v>
                </c:pt>
                <c:pt idx="10323">
                  <c:v>0.4375</c:v>
                </c:pt>
                <c:pt idx="10324">
                  <c:v>0.41040000000000276</c:v>
                </c:pt>
                <c:pt idx="10325">
                  <c:v>0.31669999999999732</c:v>
                </c:pt>
                <c:pt idx="10326">
                  <c:v>0.30830000000000268</c:v>
                </c:pt>
                <c:pt idx="10327">
                  <c:v>0.3125</c:v>
                </c:pt>
                <c:pt idx="10328">
                  <c:v>0.279200000000003</c:v>
                </c:pt>
                <c:pt idx="10329">
                  <c:v>0.41669999999999874</c:v>
                </c:pt>
                <c:pt idx="10330">
                  <c:v>0.595799999999997</c:v>
                </c:pt>
                <c:pt idx="10331">
                  <c:v>0.6396000000000015</c:v>
                </c:pt>
                <c:pt idx="10332">
                  <c:v>0.75</c:v>
                </c:pt>
                <c:pt idx="10333">
                  <c:v>0.7062000000000026</c:v>
                </c:pt>
                <c:pt idx="10334">
                  <c:v>0.86249999999999716</c:v>
                </c:pt>
                <c:pt idx="10335">
                  <c:v>0.84380000000000166</c:v>
                </c:pt>
                <c:pt idx="10336">
                  <c:v>0.8312000000000026</c:v>
                </c:pt>
                <c:pt idx="10337">
                  <c:v>0.82289999999999708</c:v>
                </c:pt>
                <c:pt idx="10338">
                  <c:v>0.99580000000000268</c:v>
                </c:pt>
                <c:pt idx="10339">
                  <c:v>1.1936999999999998</c:v>
                </c:pt>
                <c:pt idx="10340">
                  <c:v>1.375</c:v>
                </c:pt>
                <c:pt idx="10341">
                  <c:v>1.4500000000000028</c:v>
                </c:pt>
                <c:pt idx="10342">
                  <c:v>1.4207999999999998</c:v>
                </c:pt>
                <c:pt idx="10343">
                  <c:v>1.25</c:v>
                </c:pt>
                <c:pt idx="10344">
                  <c:v>1.1062999999999974</c:v>
                </c:pt>
                <c:pt idx="10345">
                  <c:v>0.8312000000000026</c:v>
                </c:pt>
                <c:pt idx="10346">
                  <c:v>1.2770999999999972</c:v>
                </c:pt>
                <c:pt idx="10347">
                  <c:v>1.1771000000000029</c:v>
                </c:pt>
                <c:pt idx="10348">
                  <c:v>1.1270999999999987</c:v>
                </c:pt>
                <c:pt idx="10349">
                  <c:v>0.2978999999999985</c:v>
                </c:pt>
                <c:pt idx="10350">
                  <c:v>0.2062000000000026</c:v>
                </c:pt>
                <c:pt idx="10351">
                  <c:v>0.2312999999999974</c:v>
                </c:pt>
                <c:pt idx="10352">
                  <c:v>0.25829999999999842</c:v>
                </c:pt>
                <c:pt idx="10353">
                  <c:v>0.26670000000000016</c:v>
                </c:pt>
                <c:pt idx="10354">
                  <c:v>0.28540000000000276</c:v>
                </c:pt>
                <c:pt idx="10355">
                  <c:v>0.3312000000000026</c:v>
                </c:pt>
                <c:pt idx="10356">
                  <c:v>0.28130000000000166</c:v>
                </c:pt>
                <c:pt idx="10357">
                  <c:v>0.22290000000000276</c:v>
                </c:pt>
                <c:pt idx="10358">
                  <c:v>0.25619999999999976</c:v>
                </c:pt>
                <c:pt idx="10359">
                  <c:v>0.17499999999999716</c:v>
                </c:pt>
                <c:pt idx="10360">
                  <c:v>0.25829999999999842</c:v>
                </c:pt>
                <c:pt idx="10361">
                  <c:v>0.30420000000000158</c:v>
                </c:pt>
                <c:pt idx="10362">
                  <c:v>0.33539999999999992</c:v>
                </c:pt>
                <c:pt idx="10363">
                  <c:v>0.35419999999999874</c:v>
                </c:pt>
                <c:pt idx="10364">
                  <c:v>0.43130000000000024</c:v>
                </c:pt>
                <c:pt idx="10365">
                  <c:v>0.25829999999999842</c:v>
                </c:pt>
                <c:pt idx="10366">
                  <c:v>0.345799999999997</c:v>
                </c:pt>
                <c:pt idx="10367">
                  <c:v>0.9187999999999974</c:v>
                </c:pt>
                <c:pt idx="10368">
                  <c:v>1.9603999999999999</c:v>
                </c:pt>
                <c:pt idx="10369">
                  <c:v>2.3042000000000016</c:v>
                </c:pt>
                <c:pt idx="10370">
                  <c:v>3.0375000000000014</c:v>
                </c:pt>
                <c:pt idx="10371">
                  <c:v>2.4125000000000014</c:v>
                </c:pt>
                <c:pt idx="10372">
                  <c:v>2.4292000000000016</c:v>
                </c:pt>
                <c:pt idx="10373">
                  <c:v>1.5270999999999972</c:v>
                </c:pt>
                <c:pt idx="10374">
                  <c:v>0.5187000000000026</c:v>
                </c:pt>
                <c:pt idx="10375">
                  <c:v>0.33749999999999858</c:v>
                </c:pt>
                <c:pt idx="10376">
                  <c:v>0.3312000000000026</c:v>
                </c:pt>
                <c:pt idx="10377">
                  <c:v>0.283299999999997</c:v>
                </c:pt>
                <c:pt idx="10378">
                  <c:v>0.24380000000000024</c:v>
                </c:pt>
                <c:pt idx="10379">
                  <c:v>0.2937999999999974</c:v>
                </c:pt>
                <c:pt idx="10380">
                  <c:v>0.30420000000000158</c:v>
                </c:pt>
                <c:pt idx="10381">
                  <c:v>0.27080000000000126</c:v>
                </c:pt>
                <c:pt idx="10382">
                  <c:v>0.27080000000000126</c:v>
                </c:pt>
                <c:pt idx="10383">
                  <c:v>0.24380000000000024</c:v>
                </c:pt>
                <c:pt idx="10384">
                  <c:v>0.220799999999997</c:v>
                </c:pt>
                <c:pt idx="10385">
                  <c:v>0.16460000000000008</c:v>
                </c:pt>
                <c:pt idx="10386">
                  <c:v>0.1062999999999974</c:v>
                </c:pt>
                <c:pt idx="10387">
                  <c:v>0.21459999999999724</c:v>
                </c:pt>
                <c:pt idx="10388">
                  <c:v>0.154200000000003</c:v>
                </c:pt>
                <c:pt idx="10389">
                  <c:v>0.1875</c:v>
                </c:pt>
                <c:pt idx="10390">
                  <c:v>0.29999999999999716</c:v>
                </c:pt>
                <c:pt idx="10391">
                  <c:v>0.28130000000000166</c:v>
                </c:pt>
                <c:pt idx="10392">
                  <c:v>0.24380000000000024</c:v>
                </c:pt>
                <c:pt idx="10393">
                  <c:v>0.16669999999999874</c:v>
                </c:pt>
                <c:pt idx="10394">
                  <c:v>0.1062999999999974</c:v>
                </c:pt>
                <c:pt idx="10395">
                  <c:v>6.8699999999999761E-2</c:v>
                </c:pt>
                <c:pt idx="10396">
                  <c:v>2.4999999999998579E-2</c:v>
                </c:pt>
                <c:pt idx="10397">
                  <c:v>-6.0400000000001342E-2</c:v>
                </c:pt>
                <c:pt idx="10398">
                  <c:v>8.9599999999997237E-2</c:v>
                </c:pt>
                <c:pt idx="10399">
                  <c:v>2.289999999999992E-2</c:v>
                </c:pt>
                <c:pt idx="10400">
                  <c:v>2.0999999999986585E-3</c:v>
                </c:pt>
                <c:pt idx="10401">
                  <c:v>8.3300000000001262E-2</c:v>
                </c:pt>
                <c:pt idx="10402">
                  <c:v>3.960000000000008E-2</c:v>
                </c:pt>
                <c:pt idx="10403">
                  <c:v>7.7100000000001501E-2</c:v>
                </c:pt>
                <c:pt idx="10404">
                  <c:v>0.16460000000000008</c:v>
                </c:pt>
                <c:pt idx="10405">
                  <c:v>0.13329999999999842</c:v>
                </c:pt>
                <c:pt idx="10406">
                  <c:v>0.18330000000000268</c:v>
                </c:pt>
                <c:pt idx="10407">
                  <c:v>0.20830000000000126</c:v>
                </c:pt>
                <c:pt idx="10408">
                  <c:v>0.10000000000000142</c:v>
                </c:pt>
                <c:pt idx="10409">
                  <c:v>0.27080000000000126</c:v>
                </c:pt>
                <c:pt idx="10410">
                  <c:v>0.21249999999999858</c:v>
                </c:pt>
                <c:pt idx="10411">
                  <c:v>0.19169999999999732</c:v>
                </c:pt>
                <c:pt idx="10412">
                  <c:v>2.289999999999992E-2</c:v>
                </c:pt>
                <c:pt idx="10413">
                  <c:v>0.26670000000000016</c:v>
                </c:pt>
                <c:pt idx="10414">
                  <c:v>0.26670000000000016</c:v>
                </c:pt>
                <c:pt idx="10415">
                  <c:v>0.16460000000000008</c:v>
                </c:pt>
                <c:pt idx="10416">
                  <c:v>3.960000000000008E-2</c:v>
                </c:pt>
                <c:pt idx="10417">
                  <c:v>0.13750000000000284</c:v>
                </c:pt>
                <c:pt idx="10418">
                  <c:v>7.7100000000001501E-2</c:v>
                </c:pt>
                <c:pt idx="10419">
                  <c:v>2.9200000000003001E-2</c:v>
                </c:pt>
                <c:pt idx="10420">
                  <c:v>0.13119999999999976</c:v>
                </c:pt>
                <c:pt idx="10421">
                  <c:v>0.29169999999999874</c:v>
                </c:pt>
                <c:pt idx="10422">
                  <c:v>0.341700000000003</c:v>
                </c:pt>
                <c:pt idx="10423">
                  <c:v>0.36249999999999716</c:v>
                </c:pt>
                <c:pt idx="10424">
                  <c:v>0.3312000000000026</c:v>
                </c:pt>
                <c:pt idx="10425">
                  <c:v>0.31459999999999866</c:v>
                </c:pt>
                <c:pt idx="10426">
                  <c:v>0.2312999999999974</c:v>
                </c:pt>
                <c:pt idx="10427">
                  <c:v>0.1875</c:v>
                </c:pt>
                <c:pt idx="10428">
                  <c:v>0.21459999999999724</c:v>
                </c:pt>
                <c:pt idx="10429">
                  <c:v>0.28130000000000166</c:v>
                </c:pt>
                <c:pt idx="10430">
                  <c:v>0.23960000000000292</c:v>
                </c:pt>
                <c:pt idx="10431">
                  <c:v>0.32289999999999708</c:v>
                </c:pt>
                <c:pt idx="10432">
                  <c:v>0.27080000000000126</c:v>
                </c:pt>
                <c:pt idx="10433">
                  <c:v>0.35829999999999984</c:v>
                </c:pt>
                <c:pt idx="10434">
                  <c:v>0.31459999999999866</c:v>
                </c:pt>
                <c:pt idx="10435">
                  <c:v>0.1437000000000026</c:v>
                </c:pt>
                <c:pt idx="10436">
                  <c:v>0.16460000000000008</c:v>
                </c:pt>
                <c:pt idx="10437">
                  <c:v>0.54169999999999874</c:v>
                </c:pt>
                <c:pt idx="10438">
                  <c:v>0.49790000000000134</c:v>
                </c:pt>
                <c:pt idx="10439">
                  <c:v>0.52499999999999858</c:v>
                </c:pt>
                <c:pt idx="10440">
                  <c:v>0.20830000000000126</c:v>
                </c:pt>
                <c:pt idx="10441">
                  <c:v>0.91669999999999874</c:v>
                </c:pt>
                <c:pt idx="10442">
                  <c:v>48.768799999999999</c:v>
                </c:pt>
                <c:pt idx="10443">
                  <c:v>48.849999999999994</c:v>
                </c:pt>
                <c:pt idx="10444">
                  <c:v>48.8125</c:v>
                </c:pt>
                <c:pt idx="10445">
                  <c:v>0.64789999999999992</c:v>
                </c:pt>
                <c:pt idx="10446">
                  <c:v>0.36880000000000024</c:v>
                </c:pt>
                <c:pt idx="10447">
                  <c:v>0.2687000000000026</c:v>
                </c:pt>
                <c:pt idx="10448">
                  <c:v>0.32289999999999708</c:v>
                </c:pt>
                <c:pt idx="10449">
                  <c:v>0.59380000000000166</c:v>
                </c:pt>
                <c:pt idx="10450">
                  <c:v>0.76250000000000284</c:v>
                </c:pt>
                <c:pt idx="10451">
                  <c:v>0.74790000000000134</c:v>
                </c:pt>
                <c:pt idx="10452">
                  <c:v>0.82079999999999842</c:v>
                </c:pt>
                <c:pt idx="10453">
                  <c:v>0.783299999999997</c:v>
                </c:pt>
                <c:pt idx="10454">
                  <c:v>0.61880000000000024</c:v>
                </c:pt>
                <c:pt idx="10455">
                  <c:v>0.3312000000000026</c:v>
                </c:pt>
                <c:pt idx="10456">
                  <c:v>0.25829999999999842</c:v>
                </c:pt>
                <c:pt idx="10457">
                  <c:v>0.25419999999999732</c:v>
                </c:pt>
                <c:pt idx="10458">
                  <c:v>0.20000000000000284</c:v>
                </c:pt>
                <c:pt idx="10459">
                  <c:v>0.20830000000000126</c:v>
                </c:pt>
                <c:pt idx="10460">
                  <c:v>0.20420000000000016</c:v>
                </c:pt>
                <c:pt idx="10461">
                  <c:v>0.19169999999999732</c:v>
                </c:pt>
                <c:pt idx="10462">
                  <c:v>0.22710000000000008</c:v>
                </c:pt>
                <c:pt idx="10463">
                  <c:v>0.25619999999999976</c:v>
                </c:pt>
                <c:pt idx="10464">
                  <c:v>0.18959999999999866</c:v>
                </c:pt>
                <c:pt idx="10465">
                  <c:v>0.22500000000000142</c:v>
                </c:pt>
                <c:pt idx="10466">
                  <c:v>0.14999999999999858</c:v>
                </c:pt>
                <c:pt idx="10467">
                  <c:v>0.22710000000000008</c:v>
                </c:pt>
                <c:pt idx="10468">
                  <c:v>0.30630000000000024</c:v>
                </c:pt>
                <c:pt idx="10469">
                  <c:v>0.36670000000000158</c:v>
                </c:pt>
                <c:pt idx="10470">
                  <c:v>0.404200000000003</c:v>
                </c:pt>
                <c:pt idx="10471">
                  <c:v>0.58330000000000126</c:v>
                </c:pt>
                <c:pt idx="10472">
                  <c:v>0.54579999999999984</c:v>
                </c:pt>
                <c:pt idx="10473">
                  <c:v>0.39789999999999992</c:v>
                </c:pt>
                <c:pt idx="10474">
                  <c:v>0.37919999999999732</c:v>
                </c:pt>
                <c:pt idx="10475">
                  <c:v>0.283299999999997</c:v>
                </c:pt>
                <c:pt idx="10476">
                  <c:v>0.22710000000000008</c:v>
                </c:pt>
                <c:pt idx="10477">
                  <c:v>0.30420000000000158</c:v>
                </c:pt>
                <c:pt idx="10478">
                  <c:v>0.35419999999999874</c:v>
                </c:pt>
                <c:pt idx="10479">
                  <c:v>0.27499999999999858</c:v>
                </c:pt>
                <c:pt idx="10480">
                  <c:v>0.27499999999999858</c:v>
                </c:pt>
                <c:pt idx="10481">
                  <c:v>0.27289999999999992</c:v>
                </c:pt>
                <c:pt idx="10482">
                  <c:v>0.30830000000000268</c:v>
                </c:pt>
                <c:pt idx="10483">
                  <c:v>0.283299999999997</c:v>
                </c:pt>
                <c:pt idx="10484">
                  <c:v>0.28540000000000276</c:v>
                </c:pt>
                <c:pt idx="10485">
                  <c:v>0.33749999999999858</c:v>
                </c:pt>
                <c:pt idx="10486">
                  <c:v>0.279200000000003</c:v>
                </c:pt>
                <c:pt idx="10487">
                  <c:v>0.31869999999999976</c:v>
                </c:pt>
                <c:pt idx="10488">
                  <c:v>0.33749999999999858</c:v>
                </c:pt>
                <c:pt idx="10489">
                  <c:v>0.32079999999999842</c:v>
                </c:pt>
                <c:pt idx="10490">
                  <c:v>0.42710000000000292</c:v>
                </c:pt>
                <c:pt idx="10491">
                  <c:v>0.5187000000000026</c:v>
                </c:pt>
                <c:pt idx="10492">
                  <c:v>0.4562000000000026</c:v>
                </c:pt>
                <c:pt idx="10493">
                  <c:v>0.58749999999999858</c:v>
                </c:pt>
                <c:pt idx="10494">
                  <c:v>0.49380000000000024</c:v>
                </c:pt>
                <c:pt idx="10495">
                  <c:v>0.4853999999999985</c:v>
                </c:pt>
                <c:pt idx="10496">
                  <c:v>0.3603999999999985</c:v>
                </c:pt>
                <c:pt idx="10497">
                  <c:v>0.41460000000000008</c:v>
                </c:pt>
                <c:pt idx="10498">
                  <c:v>0.16669999999999874</c:v>
                </c:pt>
                <c:pt idx="10499">
                  <c:v>0.1396000000000015</c:v>
                </c:pt>
                <c:pt idx="10500">
                  <c:v>6.0400000000001342E-2</c:v>
                </c:pt>
                <c:pt idx="10501">
                  <c:v>7.9200000000000159E-2</c:v>
                </c:pt>
                <c:pt idx="10502">
                  <c:v>7.5000000000002842E-2</c:v>
                </c:pt>
                <c:pt idx="10503">
                  <c:v>0.14999999999999858</c:v>
                </c:pt>
                <c:pt idx="10504">
                  <c:v>0.154200000000003</c:v>
                </c:pt>
                <c:pt idx="10505">
                  <c:v>0.27709999999999724</c:v>
                </c:pt>
                <c:pt idx="10506">
                  <c:v>0.279200000000003</c:v>
                </c:pt>
                <c:pt idx="10507">
                  <c:v>0.26250000000000284</c:v>
                </c:pt>
                <c:pt idx="10508">
                  <c:v>0.13119999999999976</c:v>
                </c:pt>
                <c:pt idx="10509">
                  <c:v>7.5000000000002842E-2</c:v>
                </c:pt>
                <c:pt idx="10510">
                  <c:v>7.2899999999997078E-2</c:v>
                </c:pt>
                <c:pt idx="10511">
                  <c:v>8.9599999999997237E-2</c:v>
                </c:pt>
                <c:pt idx="10512">
                  <c:v>0.17710000000000292</c:v>
                </c:pt>
                <c:pt idx="10513">
                  <c:v>0.30830000000000268</c:v>
                </c:pt>
                <c:pt idx="10514">
                  <c:v>0.31040000000000134</c:v>
                </c:pt>
                <c:pt idx="10515">
                  <c:v>0.34380000000000166</c:v>
                </c:pt>
                <c:pt idx="10516">
                  <c:v>0.216700000000003</c:v>
                </c:pt>
                <c:pt idx="10517">
                  <c:v>0.19579999999999842</c:v>
                </c:pt>
                <c:pt idx="10518">
                  <c:v>0.16669999999999874</c:v>
                </c:pt>
                <c:pt idx="10519">
                  <c:v>0.1687999999999974</c:v>
                </c:pt>
                <c:pt idx="10520">
                  <c:v>0.2021000000000015</c:v>
                </c:pt>
                <c:pt idx="10521">
                  <c:v>9.7900000000002763E-2</c:v>
                </c:pt>
                <c:pt idx="10522">
                  <c:v>8.7499999999998579E-2</c:v>
                </c:pt>
                <c:pt idx="10523">
                  <c:v>9.1700000000003001E-2</c:v>
                </c:pt>
                <c:pt idx="10524">
                  <c:v>0.19789999999999708</c:v>
                </c:pt>
                <c:pt idx="10525">
                  <c:v>0.341700000000003</c:v>
                </c:pt>
                <c:pt idx="10526">
                  <c:v>0.38329999999999842</c:v>
                </c:pt>
                <c:pt idx="10527">
                  <c:v>0.43959999999999866</c:v>
                </c:pt>
                <c:pt idx="10528">
                  <c:v>0.60419999999999874</c:v>
                </c:pt>
                <c:pt idx="10529">
                  <c:v>0.6103999999999985</c:v>
                </c:pt>
                <c:pt idx="10530">
                  <c:v>0.595799999999997</c:v>
                </c:pt>
                <c:pt idx="10531">
                  <c:v>0.66040000000000276</c:v>
                </c:pt>
                <c:pt idx="10532">
                  <c:v>0.77080000000000126</c:v>
                </c:pt>
                <c:pt idx="10533">
                  <c:v>0.83539999999999992</c:v>
                </c:pt>
                <c:pt idx="10534">
                  <c:v>1.0416999999999987</c:v>
                </c:pt>
                <c:pt idx="10535">
                  <c:v>1.2332999999999998</c:v>
                </c:pt>
                <c:pt idx="10536">
                  <c:v>1.5645999999999987</c:v>
                </c:pt>
                <c:pt idx="10537">
                  <c:v>2.2353999999999985</c:v>
                </c:pt>
                <c:pt idx="10538">
                  <c:v>2.7541999999999973</c:v>
                </c:pt>
                <c:pt idx="10539">
                  <c:v>2.8917000000000002</c:v>
                </c:pt>
                <c:pt idx="10540">
                  <c:v>2.9395999999999987</c:v>
                </c:pt>
                <c:pt idx="10541">
                  <c:v>2.5833000000000013</c:v>
                </c:pt>
                <c:pt idx="10542">
                  <c:v>2.5354000000000028</c:v>
                </c:pt>
                <c:pt idx="10543">
                  <c:v>2.2896000000000001</c:v>
                </c:pt>
                <c:pt idx="10544">
                  <c:v>2.0249999999999986</c:v>
                </c:pt>
                <c:pt idx="10545">
                  <c:v>1.4645999999999972</c:v>
                </c:pt>
                <c:pt idx="10546">
                  <c:v>1.2145999999999972</c:v>
                </c:pt>
                <c:pt idx="10547">
                  <c:v>0.970799999999997</c:v>
                </c:pt>
                <c:pt idx="10548">
                  <c:v>0.99380000000000024</c:v>
                </c:pt>
                <c:pt idx="10549">
                  <c:v>0.96039999999999992</c:v>
                </c:pt>
                <c:pt idx="10550">
                  <c:v>0.93959999999999866</c:v>
                </c:pt>
                <c:pt idx="10551">
                  <c:v>0.94369999999999976</c:v>
                </c:pt>
                <c:pt idx="10552">
                  <c:v>0.908299999999997</c:v>
                </c:pt>
                <c:pt idx="10553">
                  <c:v>0.82920000000000016</c:v>
                </c:pt>
                <c:pt idx="10554">
                  <c:v>0.86880000000000024</c:v>
                </c:pt>
                <c:pt idx="10555">
                  <c:v>0.83749999999999858</c:v>
                </c:pt>
                <c:pt idx="10556">
                  <c:v>0.85000000000000142</c:v>
                </c:pt>
                <c:pt idx="10557">
                  <c:v>0.78540000000000276</c:v>
                </c:pt>
                <c:pt idx="10558">
                  <c:v>0.61880000000000024</c:v>
                </c:pt>
                <c:pt idx="10559">
                  <c:v>0.55420000000000158</c:v>
                </c:pt>
                <c:pt idx="10560">
                  <c:v>0.50209999999999866</c:v>
                </c:pt>
                <c:pt idx="10561">
                  <c:v>0.6062999999999974</c:v>
                </c:pt>
                <c:pt idx="10562">
                  <c:v>0.76670000000000016</c:v>
                </c:pt>
                <c:pt idx="10563">
                  <c:v>0.88539999999999708</c:v>
                </c:pt>
                <c:pt idx="10564">
                  <c:v>1.1167000000000016</c:v>
                </c:pt>
                <c:pt idx="10565">
                  <c:v>1.2271000000000001</c:v>
                </c:pt>
                <c:pt idx="10566">
                  <c:v>1.220799999999997</c:v>
                </c:pt>
                <c:pt idx="10567">
                  <c:v>1.1041999999999987</c:v>
                </c:pt>
                <c:pt idx="10568">
                  <c:v>1.1478999999999999</c:v>
                </c:pt>
                <c:pt idx="10569">
                  <c:v>1.033299999999997</c:v>
                </c:pt>
                <c:pt idx="10570">
                  <c:v>0.91040000000000276</c:v>
                </c:pt>
                <c:pt idx="10571">
                  <c:v>0.91669999999999874</c:v>
                </c:pt>
                <c:pt idx="10572">
                  <c:v>0.94579999999999842</c:v>
                </c:pt>
                <c:pt idx="10573">
                  <c:v>0.94789999999999708</c:v>
                </c:pt>
                <c:pt idx="10574">
                  <c:v>0.94169999999999732</c:v>
                </c:pt>
                <c:pt idx="10575">
                  <c:v>0.94579999999999842</c:v>
                </c:pt>
                <c:pt idx="10576">
                  <c:v>1.1270999999999987</c:v>
                </c:pt>
                <c:pt idx="10577">
                  <c:v>1.158299999999997</c:v>
                </c:pt>
                <c:pt idx="10578">
                  <c:v>1.3688000000000002</c:v>
                </c:pt>
                <c:pt idx="10579">
                  <c:v>1.1625000000000014</c:v>
                </c:pt>
                <c:pt idx="10580">
                  <c:v>1.0707999999999984</c:v>
                </c:pt>
                <c:pt idx="10581">
                  <c:v>0.96039999999999992</c:v>
                </c:pt>
                <c:pt idx="10582">
                  <c:v>0.7687000000000026</c:v>
                </c:pt>
                <c:pt idx="10583">
                  <c:v>0.70420000000000016</c:v>
                </c:pt>
                <c:pt idx="10584">
                  <c:v>0.75829999999999842</c:v>
                </c:pt>
                <c:pt idx="10585">
                  <c:v>0.75209999999999866</c:v>
                </c:pt>
                <c:pt idx="10586">
                  <c:v>0.67499999999999716</c:v>
                </c:pt>
                <c:pt idx="10587">
                  <c:v>0.93540000000000134</c:v>
                </c:pt>
                <c:pt idx="10588">
                  <c:v>0.79999999999999716</c:v>
                </c:pt>
                <c:pt idx="10589">
                  <c:v>0.69789999999999708</c:v>
                </c:pt>
                <c:pt idx="10590">
                  <c:v>0.83959999999999724</c:v>
                </c:pt>
                <c:pt idx="10591">
                  <c:v>0.91250000000000142</c:v>
                </c:pt>
                <c:pt idx="10592">
                  <c:v>0.91250000000000142</c:v>
                </c:pt>
                <c:pt idx="10593">
                  <c:v>0.98749999999999716</c:v>
                </c:pt>
                <c:pt idx="10594">
                  <c:v>1.0792000000000002</c:v>
                </c:pt>
                <c:pt idx="10595">
                  <c:v>0.95830000000000126</c:v>
                </c:pt>
                <c:pt idx="10596">
                  <c:v>0.81869999999999976</c:v>
                </c:pt>
                <c:pt idx="10597">
                  <c:v>0.74790000000000134</c:v>
                </c:pt>
                <c:pt idx="10598">
                  <c:v>0.66460000000000008</c:v>
                </c:pt>
                <c:pt idx="10599">
                  <c:v>0.7312999999999974</c:v>
                </c:pt>
                <c:pt idx="10600">
                  <c:v>0.82079999999999842</c:v>
                </c:pt>
                <c:pt idx="10601">
                  <c:v>0.82500000000000284</c:v>
                </c:pt>
                <c:pt idx="10602">
                  <c:v>0.71249999999999858</c:v>
                </c:pt>
                <c:pt idx="10603">
                  <c:v>0.75209999999999866</c:v>
                </c:pt>
                <c:pt idx="10604">
                  <c:v>4.4542000000000002</c:v>
                </c:pt>
                <c:pt idx="10605">
                  <c:v>4.4457999999999984</c:v>
                </c:pt>
                <c:pt idx="10606">
                  <c:v>4.4333000000000027</c:v>
                </c:pt>
                <c:pt idx="10607">
                  <c:v>2.7978999999999985</c:v>
                </c:pt>
                <c:pt idx="10608">
                  <c:v>1.4228999999999985</c:v>
                </c:pt>
                <c:pt idx="10609">
                  <c:v>1.1854000000000013</c:v>
                </c:pt>
                <c:pt idx="10610">
                  <c:v>1.1311999999999998</c:v>
                </c:pt>
                <c:pt idx="10611">
                  <c:v>1.2854000000000028</c:v>
                </c:pt>
                <c:pt idx="10612">
                  <c:v>0.95830000000000126</c:v>
                </c:pt>
                <c:pt idx="10613">
                  <c:v>0.96459999999999724</c:v>
                </c:pt>
                <c:pt idx="10614">
                  <c:v>0.80830000000000268</c:v>
                </c:pt>
                <c:pt idx="10615">
                  <c:v>0.52499999999999858</c:v>
                </c:pt>
                <c:pt idx="10616">
                  <c:v>0.3896000000000015</c:v>
                </c:pt>
                <c:pt idx="10617">
                  <c:v>0.31869999999999976</c:v>
                </c:pt>
                <c:pt idx="10618">
                  <c:v>0.25619999999999976</c:v>
                </c:pt>
                <c:pt idx="10619">
                  <c:v>0.42920000000000158</c:v>
                </c:pt>
                <c:pt idx="10620">
                  <c:v>0.4812999999999974</c:v>
                </c:pt>
                <c:pt idx="10621">
                  <c:v>0.716700000000003</c:v>
                </c:pt>
                <c:pt idx="10622">
                  <c:v>0.76250000000000284</c:v>
                </c:pt>
                <c:pt idx="10623">
                  <c:v>0.86249999999999716</c:v>
                </c:pt>
                <c:pt idx="10624">
                  <c:v>0.80420000000000158</c:v>
                </c:pt>
                <c:pt idx="10625">
                  <c:v>0.9853999999999985</c:v>
                </c:pt>
                <c:pt idx="10626">
                  <c:v>0.9375</c:v>
                </c:pt>
                <c:pt idx="10627">
                  <c:v>1.2708000000000013</c:v>
                </c:pt>
                <c:pt idx="10628">
                  <c:v>1.2896000000000001</c:v>
                </c:pt>
                <c:pt idx="10629">
                  <c:v>1.4791999999999987</c:v>
                </c:pt>
                <c:pt idx="10630">
                  <c:v>1.6062999999999974</c:v>
                </c:pt>
                <c:pt idx="10631">
                  <c:v>2.1291999999999973</c:v>
                </c:pt>
                <c:pt idx="10632">
                  <c:v>2.4791999999999987</c:v>
                </c:pt>
                <c:pt idx="10633">
                  <c:v>2.6229000000000013</c:v>
                </c:pt>
                <c:pt idx="10634">
                  <c:v>2.5499999999999972</c:v>
                </c:pt>
                <c:pt idx="10635">
                  <c:v>2.3875000000000028</c:v>
                </c:pt>
                <c:pt idx="10636">
                  <c:v>1.9478999999999971</c:v>
                </c:pt>
                <c:pt idx="10637">
                  <c:v>1.6167000000000016</c:v>
                </c:pt>
                <c:pt idx="10638">
                  <c:v>1.6062999999999974</c:v>
                </c:pt>
                <c:pt idx="10639">
                  <c:v>1.6124999999999972</c:v>
                </c:pt>
                <c:pt idx="10640">
                  <c:v>1.533299999999997</c:v>
                </c:pt>
                <c:pt idx="10641">
                  <c:v>1.5625</c:v>
                </c:pt>
                <c:pt idx="10642">
                  <c:v>1.6167000000000016</c:v>
                </c:pt>
                <c:pt idx="10643">
                  <c:v>1.4791999999999987</c:v>
                </c:pt>
                <c:pt idx="10644">
                  <c:v>1.466700000000003</c:v>
                </c:pt>
                <c:pt idx="10645">
                  <c:v>1.3811999999999998</c:v>
                </c:pt>
                <c:pt idx="10646">
                  <c:v>1.4020999999999972</c:v>
                </c:pt>
                <c:pt idx="10647">
                  <c:v>1.3811999999999998</c:v>
                </c:pt>
                <c:pt idx="10648">
                  <c:v>1.1749999999999972</c:v>
                </c:pt>
                <c:pt idx="10649">
                  <c:v>0.99790000000000134</c:v>
                </c:pt>
                <c:pt idx="10650">
                  <c:v>0.89999999999999858</c:v>
                </c:pt>
                <c:pt idx="10651">
                  <c:v>0.9375</c:v>
                </c:pt>
                <c:pt idx="10652">
                  <c:v>0.96459999999999724</c:v>
                </c:pt>
                <c:pt idx="10653">
                  <c:v>1.0771000000000015</c:v>
                </c:pt>
                <c:pt idx="10654">
                  <c:v>1.3063000000000002</c:v>
                </c:pt>
                <c:pt idx="10655">
                  <c:v>1.4020999999999972</c:v>
                </c:pt>
                <c:pt idx="10656">
                  <c:v>1.2896000000000001</c:v>
                </c:pt>
                <c:pt idx="10657">
                  <c:v>1.3770999999999987</c:v>
                </c:pt>
                <c:pt idx="10658">
                  <c:v>1.3145999999999987</c:v>
                </c:pt>
                <c:pt idx="10659">
                  <c:v>1.0208000000000013</c:v>
                </c:pt>
                <c:pt idx="10660">
                  <c:v>0.91669999999999874</c:v>
                </c:pt>
                <c:pt idx="10661">
                  <c:v>0.8271000000000015</c:v>
                </c:pt>
                <c:pt idx="10662">
                  <c:v>0.6103999999999985</c:v>
                </c:pt>
                <c:pt idx="10663">
                  <c:v>0.67710000000000292</c:v>
                </c:pt>
                <c:pt idx="10664">
                  <c:v>0.80210000000000292</c:v>
                </c:pt>
                <c:pt idx="10665">
                  <c:v>0.81869999999999976</c:v>
                </c:pt>
                <c:pt idx="10666">
                  <c:v>0.85000000000000142</c:v>
                </c:pt>
                <c:pt idx="10667">
                  <c:v>0.92499999999999716</c:v>
                </c:pt>
                <c:pt idx="10668">
                  <c:v>1.1146000000000029</c:v>
                </c:pt>
                <c:pt idx="10669">
                  <c:v>1.0228999999999999</c:v>
                </c:pt>
                <c:pt idx="10670">
                  <c:v>1.3125</c:v>
                </c:pt>
                <c:pt idx="10671">
                  <c:v>1.6229000000000013</c:v>
                </c:pt>
                <c:pt idx="10672">
                  <c:v>1.6749999999999972</c:v>
                </c:pt>
                <c:pt idx="10673">
                  <c:v>1.658299999999997</c:v>
                </c:pt>
                <c:pt idx="10674">
                  <c:v>1.8832999999999984</c:v>
                </c:pt>
                <c:pt idx="10675">
                  <c:v>1.7813000000000017</c:v>
                </c:pt>
                <c:pt idx="10676">
                  <c:v>1.7145999999999972</c:v>
                </c:pt>
                <c:pt idx="10677">
                  <c:v>1.8999999999999986</c:v>
                </c:pt>
                <c:pt idx="10678">
                  <c:v>2.3729000000000013</c:v>
                </c:pt>
                <c:pt idx="10679">
                  <c:v>3.0146000000000015</c:v>
                </c:pt>
                <c:pt idx="10680">
                  <c:v>3.1000000000000014</c:v>
                </c:pt>
                <c:pt idx="10681">
                  <c:v>3.1875</c:v>
                </c:pt>
                <c:pt idx="10682">
                  <c:v>2.9750000000000014</c:v>
                </c:pt>
                <c:pt idx="10683">
                  <c:v>2.7458000000000027</c:v>
                </c:pt>
                <c:pt idx="10684">
                  <c:v>2.3353999999999999</c:v>
                </c:pt>
                <c:pt idx="10685">
                  <c:v>2.2021000000000015</c:v>
                </c:pt>
                <c:pt idx="10686">
                  <c:v>1.9958000000000027</c:v>
                </c:pt>
                <c:pt idx="10687">
                  <c:v>1.8312000000000026</c:v>
                </c:pt>
                <c:pt idx="10688">
                  <c:v>1.6813000000000002</c:v>
                </c:pt>
                <c:pt idx="10689">
                  <c:v>1.6375000000000028</c:v>
                </c:pt>
                <c:pt idx="10690">
                  <c:v>1.6563000000000017</c:v>
                </c:pt>
                <c:pt idx="10691">
                  <c:v>1.6375000000000028</c:v>
                </c:pt>
                <c:pt idx="10692">
                  <c:v>1.6124999999999972</c:v>
                </c:pt>
                <c:pt idx="10693">
                  <c:v>1.5938000000000017</c:v>
                </c:pt>
                <c:pt idx="10694">
                  <c:v>1.4832999999999998</c:v>
                </c:pt>
                <c:pt idx="10695">
                  <c:v>1.3688000000000002</c:v>
                </c:pt>
                <c:pt idx="10696">
                  <c:v>1.4207999999999998</c:v>
                </c:pt>
                <c:pt idx="10697">
                  <c:v>1.5020999999999987</c:v>
                </c:pt>
                <c:pt idx="10698">
                  <c:v>1.5103999999999971</c:v>
                </c:pt>
                <c:pt idx="10699">
                  <c:v>1.470799999999997</c:v>
                </c:pt>
                <c:pt idx="10700">
                  <c:v>1.5563000000000002</c:v>
                </c:pt>
                <c:pt idx="10701">
                  <c:v>1.529200000000003</c:v>
                </c:pt>
                <c:pt idx="10702">
                  <c:v>1.5478999999999985</c:v>
                </c:pt>
                <c:pt idx="10703">
                  <c:v>1.5604000000000013</c:v>
                </c:pt>
                <c:pt idx="10704">
                  <c:v>1.4896000000000029</c:v>
                </c:pt>
                <c:pt idx="10705">
                  <c:v>1.533299999999997</c:v>
                </c:pt>
                <c:pt idx="10706">
                  <c:v>1.5167000000000002</c:v>
                </c:pt>
                <c:pt idx="10707">
                  <c:v>1.4896000000000029</c:v>
                </c:pt>
                <c:pt idx="10708">
                  <c:v>1.3791999999999973</c:v>
                </c:pt>
                <c:pt idx="10709">
                  <c:v>1.5061999999999998</c:v>
                </c:pt>
                <c:pt idx="10710">
                  <c:v>1.3917000000000002</c:v>
                </c:pt>
                <c:pt idx="10711">
                  <c:v>1.2625000000000028</c:v>
                </c:pt>
                <c:pt idx="10712">
                  <c:v>1.3207999999999984</c:v>
                </c:pt>
                <c:pt idx="10713">
                  <c:v>1.3688000000000002</c:v>
                </c:pt>
                <c:pt idx="10714">
                  <c:v>1.3250000000000028</c:v>
                </c:pt>
                <c:pt idx="10715">
                  <c:v>1.4853999999999985</c:v>
                </c:pt>
                <c:pt idx="10716">
                  <c:v>1.7353999999999985</c:v>
                </c:pt>
                <c:pt idx="10717">
                  <c:v>1.4874999999999972</c:v>
                </c:pt>
                <c:pt idx="10718">
                  <c:v>1.4853999999999985</c:v>
                </c:pt>
                <c:pt idx="10719">
                  <c:v>1.0249999999999986</c:v>
                </c:pt>
                <c:pt idx="10720">
                  <c:v>1.1229000000000013</c:v>
                </c:pt>
                <c:pt idx="10721">
                  <c:v>1.0833000000000013</c:v>
                </c:pt>
                <c:pt idx="10722">
                  <c:v>1.1417000000000002</c:v>
                </c:pt>
                <c:pt idx="10723">
                  <c:v>1.1957999999999984</c:v>
                </c:pt>
                <c:pt idx="10724">
                  <c:v>1.2021000000000015</c:v>
                </c:pt>
                <c:pt idx="10725">
                  <c:v>1.1375000000000028</c:v>
                </c:pt>
                <c:pt idx="10726">
                  <c:v>1.0061999999999998</c:v>
                </c:pt>
                <c:pt idx="10727">
                  <c:v>0.92710000000000292</c:v>
                </c:pt>
                <c:pt idx="10728">
                  <c:v>0.85210000000000008</c:v>
                </c:pt>
                <c:pt idx="10729">
                  <c:v>0.92710000000000292</c:v>
                </c:pt>
                <c:pt idx="10730">
                  <c:v>0.93130000000000024</c:v>
                </c:pt>
                <c:pt idx="10731">
                  <c:v>0.98960000000000292</c:v>
                </c:pt>
                <c:pt idx="10732">
                  <c:v>0.96880000000000166</c:v>
                </c:pt>
                <c:pt idx="10733">
                  <c:v>0.88539999999999708</c:v>
                </c:pt>
                <c:pt idx="10734">
                  <c:v>0.87290000000000134</c:v>
                </c:pt>
                <c:pt idx="10735">
                  <c:v>0.96880000000000166</c:v>
                </c:pt>
                <c:pt idx="10736">
                  <c:v>0.81040000000000134</c:v>
                </c:pt>
                <c:pt idx="10737">
                  <c:v>0.83539999999999992</c:v>
                </c:pt>
                <c:pt idx="10738">
                  <c:v>0.72290000000000276</c:v>
                </c:pt>
                <c:pt idx="10739">
                  <c:v>0.91669999999999874</c:v>
                </c:pt>
                <c:pt idx="10740">
                  <c:v>1.1396000000000015</c:v>
                </c:pt>
                <c:pt idx="10741">
                  <c:v>1.2062000000000026</c:v>
                </c:pt>
                <c:pt idx="10742">
                  <c:v>1.1478999999999999</c:v>
                </c:pt>
                <c:pt idx="10743">
                  <c:v>1.0187000000000026</c:v>
                </c:pt>
                <c:pt idx="10744">
                  <c:v>0.80630000000000024</c:v>
                </c:pt>
                <c:pt idx="10745">
                  <c:v>0.61460000000000292</c:v>
                </c:pt>
                <c:pt idx="10746">
                  <c:v>0.42710000000000292</c:v>
                </c:pt>
                <c:pt idx="10747">
                  <c:v>0.44369999999999976</c:v>
                </c:pt>
                <c:pt idx="10748">
                  <c:v>0.404200000000003</c:v>
                </c:pt>
                <c:pt idx="10749">
                  <c:v>0.34790000000000276</c:v>
                </c:pt>
                <c:pt idx="10750">
                  <c:v>0.30420000000000158</c:v>
                </c:pt>
                <c:pt idx="10751">
                  <c:v>0.43540000000000134</c:v>
                </c:pt>
                <c:pt idx="10752">
                  <c:v>0.3603999999999985</c:v>
                </c:pt>
                <c:pt idx="10753">
                  <c:v>0.38119999999999976</c:v>
                </c:pt>
                <c:pt idx="10754">
                  <c:v>0.63750000000000284</c:v>
                </c:pt>
                <c:pt idx="10755">
                  <c:v>0.67920000000000158</c:v>
                </c:pt>
                <c:pt idx="10756">
                  <c:v>0.970799999999997</c:v>
                </c:pt>
                <c:pt idx="10757">
                  <c:v>1.4166999999999987</c:v>
                </c:pt>
                <c:pt idx="10758">
                  <c:v>1.6437000000000026</c:v>
                </c:pt>
                <c:pt idx="10759">
                  <c:v>1.8395999999999972</c:v>
                </c:pt>
                <c:pt idx="10760">
                  <c:v>1.904200000000003</c:v>
                </c:pt>
                <c:pt idx="10761">
                  <c:v>1.9207999999999998</c:v>
                </c:pt>
                <c:pt idx="10762">
                  <c:v>1.8083000000000027</c:v>
                </c:pt>
                <c:pt idx="10763">
                  <c:v>1.595799999999997</c:v>
                </c:pt>
                <c:pt idx="10764">
                  <c:v>1.1833000000000027</c:v>
                </c:pt>
                <c:pt idx="10765">
                  <c:v>1.2000000000000028</c:v>
                </c:pt>
                <c:pt idx="10766">
                  <c:v>1.3207999999999984</c:v>
                </c:pt>
                <c:pt idx="10767">
                  <c:v>1.2124999999999986</c:v>
                </c:pt>
                <c:pt idx="10768">
                  <c:v>1.1396000000000015</c:v>
                </c:pt>
                <c:pt idx="10769">
                  <c:v>1.4812999999999974</c:v>
                </c:pt>
                <c:pt idx="10770">
                  <c:v>1.5666999999999973</c:v>
                </c:pt>
                <c:pt idx="10771">
                  <c:v>1.6291999999999973</c:v>
                </c:pt>
                <c:pt idx="10772">
                  <c:v>1.7749999999999986</c:v>
                </c:pt>
                <c:pt idx="10773">
                  <c:v>1.8333000000000013</c:v>
                </c:pt>
                <c:pt idx="10774">
                  <c:v>1.7937999999999974</c:v>
                </c:pt>
                <c:pt idx="10775">
                  <c:v>1.654200000000003</c:v>
                </c:pt>
                <c:pt idx="10776">
                  <c:v>1.4063000000000017</c:v>
                </c:pt>
                <c:pt idx="10777">
                  <c:v>1.2896000000000001</c:v>
                </c:pt>
                <c:pt idx="10778">
                  <c:v>1.283299999999997</c:v>
                </c:pt>
                <c:pt idx="10779">
                  <c:v>1.1520999999999972</c:v>
                </c:pt>
                <c:pt idx="10780">
                  <c:v>1.1707999999999998</c:v>
                </c:pt>
                <c:pt idx="10781">
                  <c:v>1.2332999999999998</c:v>
                </c:pt>
                <c:pt idx="10782">
                  <c:v>1.1291999999999973</c:v>
                </c:pt>
                <c:pt idx="10783">
                  <c:v>1.2124999999999986</c:v>
                </c:pt>
                <c:pt idx="10784">
                  <c:v>1.2728999999999999</c:v>
                </c:pt>
                <c:pt idx="10785">
                  <c:v>1.283299999999997</c:v>
                </c:pt>
                <c:pt idx="10786">
                  <c:v>1.341700000000003</c:v>
                </c:pt>
                <c:pt idx="10787">
                  <c:v>1.3438000000000017</c:v>
                </c:pt>
                <c:pt idx="10788">
                  <c:v>1.3646000000000029</c:v>
                </c:pt>
                <c:pt idx="10789">
                  <c:v>1.2582999999999984</c:v>
                </c:pt>
                <c:pt idx="10790">
                  <c:v>1.1229000000000013</c:v>
                </c:pt>
                <c:pt idx="10791">
                  <c:v>1.0707999999999984</c:v>
                </c:pt>
                <c:pt idx="10792">
                  <c:v>1.0686999999999998</c:v>
                </c:pt>
                <c:pt idx="10793">
                  <c:v>1.0270999999999972</c:v>
                </c:pt>
                <c:pt idx="10794">
                  <c:v>0.99170000000000158</c:v>
                </c:pt>
                <c:pt idx="10795">
                  <c:v>0.94369999999999976</c:v>
                </c:pt>
                <c:pt idx="10796">
                  <c:v>0.9521000000000015</c:v>
                </c:pt>
                <c:pt idx="10797">
                  <c:v>0.93130000000000024</c:v>
                </c:pt>
                <c:pt idx="10798">
                  <c:v>0.96039999999999992</c:v>
                </c:pt>
                <c:pt idx="10799">
                  <c:v>1.033299999999997</c:v>
                </c:pt>
                <c:pt idx="10800">
                  <c:v>1.1813000000000002</c:v>
                </c:pt>
                <c:pt idx="10801">
                  <c:v>1.2124999999999986</c:v>
                </c:pt>
                <c:pt idx="10802">
                  <c:v>1.1563000000000017</c:v>
                </c:pt>
                <c:pt idx="10803">
                  <c:v>1.2396000000000029</c:v>
                </c:pt>
                <c:pt idx="10804">
                  <c:v>1.1332999999999984</c:v>
                </c:pt>
                <c:pt idx="10805">
                  <c:v>0.91250000000000142</c:v>
                </c:pt>
                <c:pt idx="10806">
                  <c:v>0.90209999999999724</c:v>
                </c:pt>
                <c:pt idx="10807">
                  <c:v>0.81459999999999866</c:v>
                </c:pt>
                <c:pt idx="10808">
                  <c:v>0.80210000000000292</c:v>
                </c:pt>
                <c:pt idx="10809">
                  <c:v>0.73749999999999716</c:v>
                </c:pt>
                <c:pt idx="10810">
                  <c:v>0.77709999999999724</c:v>
                </c:pt>
                <c:pt idx="10811">
                  <c:v>0.89170000000000016</c:v>
                </c:pt>
                <c:pt idx="10812">
                  <c:v>0.91669999999999874</c:v>
                </c:pt>
                <c:pt idx="10813">
                  <c:v>0.8896000000000015</c:v>
                </c:pt>
                <c:pt idx="10814">
                  <c:v>0.98749999999999716</c:v>
                </c:pt>
                <c:pt idx="10815">
                  <c:v>1.0750000000000028</c:v>
                </c:pt>
                <c:pt idx="10816">
                  <c:v>1.1041999999999987</c:v>
                </c:pt>
                <c:pt idx="10817">
                  <c:v>1.1167000000000016</c:v>
                </c:pt>
                <c:pt idx="10818">
                  <c:v>1.1167000000000016</c:v>
                </c:pt>
                <c:pt idx="10819">
                  <c:v>1.1000000000000014</c:v>
                </c:pt>
                <c:pt idx="10820">
                  <c:v>1.0313000000000017</c:v>
                </c:pt>
                <c:pt idx="10821">
                  <c:v>0.82500000000000284</c:v>
                </c:pt>
                <c:pt idx="10822">
                  <c:v>0.94789999999999708</c:v>
                </c:pt>
                <c:pt idx="10823">
                  <c:v>0.8603999999999985</c:v>
                </c:pt>
                <c:pt idx="10824">
                  <c:v>0.76039999999999708</c:v>
                </c:pt>
                <c:pt idx="10825">
                  <c:v>0.76039999999999708</c:v>
                </c:pt>
                <c:pt idx="10826">
                  <c:v>0.79999999999999716</c:v>
                </c:pt>
                <c:pt idx="10827">
                  <c:v>0.78540000000000276</c:v>
                </c:pt>
                <c:pt idx="10828">
                  <c:v>0.86249999999999716</c:v>
                </c:pt>
                <c:pt idx="10829">
                  <c:v>0.92499999999999716</c:v>
                </c:pt>
                <c:pt idx="10830">
                  <c:v>0.966700000000003</c:v>
                </c:pt>
                <c:pt idx="10831">
                  <c:v>1.0521000000000029</c:v>
                </c:pt>
                <c:pt idx="10832">
                  <c:v>1.1520999999999972</c:v>
                </c:pt>
                <c:pt idx="10833">
                  <c:v>1.1875</c:v>
                </c:pt>
                <c:pt idx="10834">
                  <c:v>1.0979000000000028</c:v>
                </c:pt>
                <c:pt idx="10835">
                  <c:v>1.0208000000000013</c:v>
                </c:pt>
                <c:pt idx="10836">
                  <c:v>1.0061999999999998</c:v>
                </c:pt>
                <c:pt idx="10837">
                  <c:v>0.97710000000000008</c:v>
                </c:pt>
                <c:pt idx="10838">
                  <c:v>0.8562999999999974</c:v>
                </c:pt>
                <c:pt idx="10839">
                  <c:v>0.96249999999999858</c:v>
                </c:pt>
                <c:pt idx="10840">
                  <c:v>0.85000000000000142</c:v>
                </c:pt>
                <c:pt idx="10841">
                  <c:v>0.79169999999999874</c:v>
                </c:pt>
                <c:pt idx="10842">
                  <c:v>0.89170000000000016</c:v>
                </c:pt>
                <c:pt idx="10843">
                  <c:v>0.9228999999999985</c:v>
                </c:pt>
                <c:pt idx="10844">
                  <c:v>0.97290000000000276</c:v>
                </c:pt>
                <c:pt idx="10845">
                  <c:v>1.0853999999999999</c:v>
                </c:pt>
                <c:pt idx="10846">
                  <c:v>1.0416999999999987</c:v>
                </c:pt>
                <c:pt idx="10847">
                  <c:v>0.98749999999999716</c:v>
                </c:pt>
                <c:pt idx="10848">
                  <c:v>0.99790000000000134</c:v>
                </c:pt>
                <c:pt idx="10849">
                  <c:v>1.0707999999999984</c:v>
                </c:pt>
                <c:pt idx="10850">
                  <c:v>1.095799999999997</c:v>
                </c:pt>
                <c:pt idx="10851">
                  <c:v>1.2332999999999998</c:v>
                </c:pt>
                <c:pt idx="10852">
                  <c:v>1.3186999999999998</c:v>
                </c:pt>
                <c:pt idx="10853">
                  <c:v>1.4979000000000013</c:v>
                </c:pt>
                <c:pt idx="10854">
                  <c:v>1.5457999999999998</c:v>
                </c:pt>
                <c:pt idx="10855">
                  <c:v>1.5792000000000002</c:v>
                </c:pt>
                <c:pt idx="10856">
                  <c:v>1.7667000000000002</c:v>
                </c:pt>
                <c:pt idx="10857">
                  <c:v>1.8958000000000013</c:v>
                </c:pt>
                <c:pt idx="10858">
                  <c:v>2.3667000000000016</c:v>
                </c:pt>
                <c:pt idx="10859">
                  <c:v>2.8228999999999971</c:v>
                </c:pt>
                <c:pt idx="10860">
                  <c:v>2.8999999999999986</c:v>
                </c:pt>
                <c:pt idx="10861">
                  <c:v>3.0061999999999998</c:v>
                </c:pt>
                <c:pt idx="10862">
                  <c:v>2.8791999999999973</c:v>
                </c:pt>
                <c:pt idx="10863">
                  <c:v>2.7561999999999998</c:v>
                </c:pt>
                <c:pt idx="10864">
                  <c:v>2.2520999999999987</c:v>
                </c:pt>
                <c:pt idx="10865">
                  <c:v>2.1957999999999984</c:v>
                </c:pt>
                <c:pt idx="10866">
                  <c:v>2.1082999999999998</c:v>
                </c:pt>
                <c:pt idx="10867">
                  <c:v>2.0792000000000002</c:v>
                </c:pt>
                <c:pt idx="10868">
                  <c:v>2.1520999999999972</c:v>
                </c:pt>
                <c:pt idx="10869">
                  <c:v>2.3624999999999972</c:v>
                </c:pt>
                <c:pt idx="10870">
                  <c:v>2.5103999999999971</c:v>
                </c:pt>
                <c:pt idx="10871">
                  <c:v>2.9729000000000028</c:v>
                </c:pt>
                <c:pt idx="10872">
                  <c:v>3.9521000000000015</c:v>
                </c:pt>
                <c:pt idx="10873">
                  <c:v>4.4354000000000013</c:v>
                </c:pt>
                <c:pt idx="10874">
                  <c:v>4.6167000000000016</c:v>
                </c:pt>
                <c:pt idx="10875">
                  <c:v>4.0146000000000015</c:v>
                </c:pt>
                <c:pt idx="10876">
                  <c:v>2.8125</c:v>
                </c:pt>
                <c:pt idx="10877">
                  <c:v>2.1353999999999971</c:v>
                </c:pt>
                <c:pt idx="10878">
                  <c:v>1.3729000000000013</c:v>
                </c:pt>
                <c:pt idx="10879">
                  <c:v>1.1895999999999987</c:v>
                </c:pt>
                <c:pt idx="10880">
                  <c:v>1.0146000000000015</c:v>
                </c:pt>
                <c:pt idx="10881">
                  <c:v>0.96249999999999858</c:v>
                </c:pt>
                <c:pt idx="10882">
                  <c:v>0.9853999999999985</c:v>
                </c:pt>
                <c:pt idx="10883">
                  <c:v>1.1041999999999987</c:v>
                </c:pt>
                <c:pt idx="10884">
                  <c:v>1.1895999999999987</c:v>
                </c:pt>
                <c:pt idx="10885">
                  <c:v>1.1687999999999974</c:v>
                </c:pt>
                <c:pt idx="10886">
                  <c:v>1.1895999999999987</c:v>
                </c:pt>
                <c:pt idx="10887">
                  <c:v>1.2396000000000029</c:v>
                </c:pt>
                <c:pt idx="10888">
                  <c:v>1.2875000000000014</c:v>
                </c:pt>
                <c:pt idx="10889">
                  <c:v>1.3145999999999987</c:v>
                </c:pt>
                <c:pt idx="10890">
                  <c:v>1.4457999999999984</c:v>
                </c:pt>
                <c:pt idx="10891">
                  <c:v>1.6041999999999987</c:v>
                </c:pt>
                <c:pt idx="10892">
                  <c:v>1.845799999999997</c:v>
                </c:pt>
                <c:pt idx="10893">
                  <c:v>2.5041999999999973</c:v>
                </c:pt>
                <c:pt idx="10894">
                  <c:v>2.8042000000000016</c:v>
                </c:pt>
                <c:pt idx="10895">
                  <c:v>3.1957999999999984</c:v>
                </c:pt>
                <c:pt idx="10896">
                  <c:v>2.9874999999999972</c:v>
                </c:pt>
                <c:pt idx="10897">
                  <c:v>2.6188000000000002</c:v>
                </c:pt>
                <c:pt idx="10898">
                  <c:v>1.6270999999999987</c:v>
                </c:pt>
                <c:pt idx="10899">
                  <c:v>1.1728999999999985</c:v>
                </c:pt>
                <c:pt idx="10900">
                  <c:v>0.99170000000000158</c:v>
                </c:pt>
                <c:pt idx="10901">
                  <c:v>0.75419999999999732</c:v>
                </c:pt>
                <c:pt idx="10902">
                  <c:v>0.64580000000000126</c:v>
                </c:pt>
                <c:pt idx="10903">
                  <c:v>0.66040000000000276</c:v>
                </c:pt>
                <c:pt idx="10904">
                  <c:v>0.50619999999999976</c:v>
                </c:pt>
                <c:pt idx="10905">
                  <c:v>0.49580000000000268</c:v>
                </c:pt>
                <c:pt idx="10906">
                  <c:v>0.658299999999997</c:v>
                </c:pt>
                <c:pt idx="10907">
                  <c:v>0.6396000000000015</c:v>
                </c:pt>
                <c:pt idx="10908">
                  <c:v>0.72290000000000276</c:v>
                </c:pt>
                <c:pt idx="10909">
                  <c:v>0.78540000000000276</c:v>
                </c:pt>
                <c:pt idx="10910">
                  <c:v>0.69789999999999708</c:v>
                </c:pt>
                <c:pt idx="10911">
                  <c:v>0.81040000000000134</c:v>
                </c:pt>
                <c:pt idx="10912">
                  <c:v>0.74170000000000158</c:v>
                </c:pt>
                <c:pt idx="10913">
                  <c:v>0.74790000000000134</c:v>
                </c:pt>
                <c:pt idx="10914">
                  <c:v>0.72500000000000142</c:v>
                </c:pt>
                <c:pt idx="10915">
                  <c:v>0.62290000000000134</c:v>
                </c:pt>
                <c:pt idx="10916">
                  <c:v>0.6728999999999985</c:v>
                </c:pt>
                <c:pt idx="10917">
                  <c:v>0.67079999999999984</c:v>
                </c:pt>
                <c:pt idx="10918">
                  <c:v>0.75209999999999866</c:v>
                </c:pt>
                <c:pt idx="10919">
                  <c:v>0.81459999999999866</c:v>
                </c:pt>
                <c:pt idx="10920">
                  <c:v>0.8125</c:v>
                </c:pt>
                <c:pt idx="10921">
                  <c:v>0.80630000000000024</c:v>
                </c:pt>
                <c:pt idx="10922">
                  <c:v>0.92499999999999716</c:v>
                </c:pt>
                <c:pt idx="10923">
                  <c:v>0.97290000000000276</c:v>
                </c:pt>
                <c:pt idx="10924">
                  <c:v>1.1270999999999987</c:v>
                </c:pt>
                <c:pt idx="10925">
                  <c:v>1.0750000000000028</c:v>
                </c:pt>
                <c:pt idx="10926">
                  <c:v>1.0542000000000016</c:v>
                </c:pt>
                <c:pt idx="10927">
                  <c:v>0.970799999999997</c:v>
                </c:pt>
                <c:pt idx="10928">
                  <c:v>0.75419999999999732</c:v>
                </c:pt>
                <c:pt idx="10929">
                  <c:v>0.64170000000000016</c:v>
                </c:pt>
                <c:pt idx="10930">
                  <c:v>0.61460000000000292</c:v>
                </c:pt>
                <c:pt idx="10931">
                  <c:v>0.52499999999999858</c:v>
                </c:pt>
                <c:pt idx="10932">
                  <c:v>0.43959999999999866</c:v>
                </c:pt>
                <c:pt idx="10933">
                  <c:v>0.4521000000000015</c:v>
                </c:pt>
                <c:pt idx="10934">
                  <c:v>0.41669999999999874</c:v>
                </c:pt>
                <c:pt idx="10935">
                  <c:v>0.404200000000003</c:v>
                </c:pt>
                <c:pt idx="10936">
                  <c:v>0.466700000000003</c:v>
                </c:pt>
                <c:pt idx="10937">
                  <c:v>0.44169999999999732</c:v>
                </c:pt>
                <c:pt idx="10938">
                  <c:v>0.51670000000000016</c:v>
                </c:pt>
                <c:pt idx="10939">
                  <c:v>0.54169999999999874</c:v>
                </c:pt>
                <c:pt idx="10940">
                  <c:v>0.46880000000000166</c:v>
                </c:pt>
                <c:pt idx="10941">
                  <c:v>0.52499999999999858</c:v>
                </c:pt>
                <c:pt idx="10942">
                  <c:v>0.56040000000000134</c:v>
                </c:pt>
                <c:pt idx="10943">
                  <c:v>0.50419999999999732</c:v>
                </c:pt>
                <c:pt idx="10944">
                  <c:v>0.5771000000000015</c:v>
                </c:pt>
                <c:pt idx="10945">
                  <c:v>0.67079999999999984</c:v>
                </c:pt>
                <c:pt idx="10946">
                  <c:v>0.77080000000000126</c:v>
                </c:pt>
                <c:pt idx="10947">
                  <c:v>0.78960000000000008</c:v>
                </c:pt>
                <c:pt idx="10948">
                  <c:v>0.85000000000000142</c:v>
                </c:pt>
                <c:pt idx="10949">
                  <c:v>0.92710000000000292</c:v>
                </c:pt>
                <c:pt idx="10950">
                  <c:v>0.92920000000000158</c:v>
                </c:pt>
                <c:pt idx="10951">
                  <c:v>0.89580000000000126</c:v>
                </c:pt>
                <c:pt idx="10952">
                  <c:v>0.7021000000000015</c:v>
                </c:pt>
                <c:pt idx="10953">
                  <c:v>0.78750000000000142</c:v>
                </c:pt>
                <c:pt idx="10954">
                  <c:v>0.62080000000000268</c:v>
                </c:pt>
                <c:pt idx="10955">
                  <c:v>0.46459999999999724</c:v>
                </c:pt>
                <c:pt idx="10956">
                  <c:v>0.47919999999999874</c:v>
                </c:pt>
                <c:pt idx="10957">
                  <c:v>0.52499999999999858</c:v>
                </c:pt>
                <c:pt idx="10958">
                  <c:v>0.44169999999999732</c:v>
                </c:pt>
                <c:pt idx="10959">
                  <c:v>0.4562000000000026</c:v>
                </c:pt>
                <c:pt idx="10960">
                  <c:v>0.49380000000000024</c:v>
                </c:pt>
                <c:pt idx="10961">
                  <c:v>0.52080000000000126</c:v>
                </c:pt>
                <c:pt idx="10962">
                  <c:v>0.51039999999999708</c:v>
                </c:pt>
                <c:pt idx="10963">
                  <c:v>0.56040000000000134</c:v>
                </c:pt>
                <c:pt idx="10964">
                  <c:v>0.52709999999999724</c:v>
                </c:pt>
                <c:pt idx="10965">
                  <c:v>0.58749999999999858</c:v>
                </c:pt>
                <c:pt idx="10966">
                  <c:v>0.62080000000000268</c:v>
                </c:pt>
                <c:pt idx="10967">
                  <c:v>0.654200000000003</c:v>
                </c:pt>
                <c:pt idx="10968">
                  <c:v>0.75419999999999732</c:v>
                </c:pt>
                <c:pt idx="10969">
                  <c:v>0.75829999999999842</c:v>
                </c:pt>
                <c:pt idx="10970">
                  <c:v>0.78130000000000166</c:v>
                </c:pt>
                <c:pt idx="10971">
                  <c:v>0.75619999999999976</c:v>
                </c:pt>
                <c:pt idx="10972">
                  <c:v>0.77499999999999858</c:v>
                </c:pt>
                <c:pt idx="10973">
                  <c:v>0.7937999999999974</c:v>
                </c:pt>
                <c:pt idx="10974">
                  <c:v>0.72919999999999874</c:v>
                </c:pt>
                <c:pt idx="10975">
                  <c:v>0.75419999999999732</c:v>
                </c:pt>
                <c:pt idx="10976">
                  <c:v>0.7062000000000026</c:v>
                </c:pt>
                <c:pt idx="10977">
                  <c:v>0.67710000000000292</c:v>
                </c:pt>
                <c:pt idx="10978">
                  <c:v>0.6062999999999974</c:v>
                </c:pt>
                <c:pt idx="10979">
                  <c:v>0.65209999999999724</c:v>
                </c:pt>
                <c:pt idx="10980">
                  <c:v>0.65209999999999724</c:v>
                </c:pt>
                <c:pt idx="10981">
                  <c:v>0.61670000000000158</c:v>
                </c:pt>
                <c:pt idx="10982">
                  <c:v>0.7021000000000015</c:v>
                </c:pt>
                <c:pt idx="10983">
                  <c:v>0.779200000000003</c:v>
                </c:pt>
                <c:pt idx="10984">
                  <c:v>0.76670000000000016</c:v>
                </c:pt>
                <c:pt idx="10985">
                  <c:v>0.7687000000000026</c:v>
                </c:pt>
                <c:pt idx="10986">
                  <c:v>0.93540000000000134</c:v>
                </c:pt>
                <c:pt idx="10987">
                  <c:v>0.88750000000000284</c:v>
                </c:pt>
                <c:pt idx="10988">
                  <c:v>0.9228999999999985</c:v>
                </c:pt>
                <c:pt idx="10989">
                  <c:v>0.85000000000000142</c:v>
                </c:pt>
                <c:pt idx="10990">
                  <c:v>0.91669999999999874</c:v>
                </c:pt>
                <c:pt idx="10991">
                  <c:v>0.875</c:v>
                </c:pt>
                <c:pt idx="10992">
                  <c:v>1.0478999999999985</c:v>
                </c:pt>
                <c:pt idx="10993">
                  <c:v>1.1188000000000002</c:v>
                </c:pt>
                <c:pt idx="10994">
                  <c:v>1.5020999999999987</c:v>
                </c:pt>
                <c:pt idx="10995">
                  <c:v>1.8042000000000016</c:v>
                </c:pt>
                <c:pt idx="10996">
                  <c:v>2.0125000000000028</c:v>
                </c:pt>
                <c:pt idx="10997">
                  <c:v>2.3479000000000028</c:v>
                </c:pt>
                <c:pt idx="10998">
                  <c:v>2.6167000000000016</c:v>
                </c:pt>
                <c:pt idx="10999">
                  <c:v>2.8917000000000002</c:v>
                </c:pt>
                <c:pt idx="11000">
                  <c:v>3.5187000000000026</c:v>
                </c:pt>
                <c:pt idx="11001">
                  <c:v>4.1563000000000017</c:v>
                </c:pt>
                <c:pt idx="11002">
                  <c:v>5.6353999999999971</c:v>
                </c:pt>
                <c:pt idx="11003">
                  <c:v>6.0938000000000017</c:v>
                </c:pt>
                <c:pt idx="11004">
                  <c:v>6.3958000000000013</c:v>
                </c:pt>
                <c:pt idx="11005">
                  <c:v>5.4249999999999972</c:v>
                </c:pt>
                <c:pt idx="11006">
                  <c:v>4.029200000000003</c:v>
                </c:pt>
                <c:pt idx="11007">
                  <c:v>2.4333000000000027</c:v>
                </c:pt>
                <c:pt idx="11008">
                  <c:v>1.6188000000000002</c:v>
                </c:pt>
                <c:pt idx="11009">
                  <c:v>1.2667000000000002</c:v>
                </c:pt>
                <c:pt idx="11010">
                  <c:v>1.0228999999999999</c:v>
                </c:pt>
                <c:pt idx="11011">
                  <c:v>0.78750000000000142</c:v>
                </c:pt>
                <c:pt idx="11012">
                  <c:v>0.72710000000000008</c:v>
                </c:pt>
                <c:pt idx="11013">
                  <c:v>0.6687999999999974</c:v>
                </c:pt>
                <c:pt idx="11014">
                  <c:v>0.73960000000000292</c:v>
                </c:pt>
                <c:pt idx="11015">
                  <c:v>0.85210000000000008</c:v>
                </c:pt>
                <c:pt idx="11016">
                  <c:v>0.8937000000000026</c:v>
                </c:pt>
                <c:pt idx="11017">
                  <c:v>0.92920000000000158</c:v>
                </c:pt>
                <c:pt idx="11018">
                  <c:v>0.96459999999999724</c:v>
                </c:pt>
                <c:pt idx="11019">
                  <c:v>0.908299999999997</c:v>
                </c:pt>
                <c:pt idx="11020">
                  <c:v>0.82079999999999842</c:v>
                </c:pt>
                <c:pt idx="11021">
                  <c:v>0.720799999999997</c:v>
                </c:pt>
                <c:pt idx="11022">
                  <c:v>0.60210000000000008</c:v>
                </c:pt>
                <c:pt idx="11023">
                  <c:v>0.591700000000003</c:v>
                </c:pt>
                <c:pt idx="11024">
                  <c:v>0.5771000000000015</c:v>
                </c:pt>
                <c:pt idx="11025">
                  <c:v>0.62290000000000134</c:v>
                </c:pt>
                <c:pt idx="11026">
                  <c:v>0.70000000000000284</c:v>
                </c:pt>
                <c:pt idx="11027">
                  <c:v>0.68130000000000024</c:v>
                </c:pt>
                <c:pt idx="11028">
                  <c:v>0.58749999999999858</c:v>
                </c:pt>
                <c:pt idx="11029">
                  <c:v>0.591700000000003</c:v>
                </c:pt>
                <c:pt idx="11030">
                  <c:v>0.66460000000000008</c:v>
                </c:pt>
                <c:pt idx="11031">
                  <c:v>0.61880000000000024</c:v>
                </c:pt>
                <c:pt idx="11032">
                  <c:v>0.8896000000000015</c:v>
                </c:pt>
                <c:pt idx="11033">
                  <c:v>0.85210000000000008</c:v>
                </c:pt>
                <c:pt idx="11034">
                  <c:v>0.86880000000000024</c:v>
                </c:pt>
                <c:pt idx="11035">
                  <c:v>0.78960000000000008</c:v>
                </c:pt>
                <c:pt idx="11036">
                  <c:v>0.95420000000000016</c:v>
                </c:pt>
                <c:pt idx="11037">
                  <c:v>1.0457999999999998</c:v>
                </c:pt>
                <c:pt idx="11038">
                  <c:v>1.0707999999999984</c:v>
                </c:pt>
                <c:pt idx="11039">
                  <c:v>1.1396000000000015</c:v>
                </c:pt>
                <c:pt idx="11040">
                  <c:v>1.0187000000000026</c:v>
                </c:pt>
                <c:pt idx="11041">
                  <c:v>0.7687000000000026</c:v>
                </c:pt>
                <c:pt idx="11042">
                  <c:v>0.67920000000000158</c:v>
                </c:pt>
                <c:pt idx="11043">
                  <c:v>0.59790000000000276</c:v>
                </c:pt>
                <c:pt idx="11044">
                  <c:v>0.60829999999999984</c:v>
                </c:pt>
                <c:pt idx="11045">
                  <c:v>0.70830000000000126</c:v>
                </c:pt>
                <c:pt idx="11046">
                  <c:v>0.71459999999999724</c:v>
                </c:pt>
                <c:pt idx="11047">
                  <c:v>0.58539999999999992</c:v>
                </c:pt>
                <c:pt idx="11048">
                  <c:v>0.67710000000000292</c:v>
                </c:pt>
                <c:pt idx="11049">
                  <c:v>0.69369999999999976</c:v>
                </c:pt>
                <c:pt idx="11050">
                  <c:v>0.69789999999999708</c:v>
                </c:pt>
                <c:pt idx="11051">
                  <c:v>0.75829999999999842</c:v>
                </c:pt>
                <c:pt idx="11052">
                  <c:v>0.78750000000000142</c:v>
                </c:pt>
                <c:pt idx="11053">
                  <c:v>0.7687000000000026</c:v>
                </c:pt>
                <c:pt idx="11054">
                  <c:v>0.85210000000000008</c:v>
                </c:pt>
                <c:pt idx="11055">
                  <c:v>0.86249999999999716</c:v>
                </c:pt>
                <c:pt idx="11056">
                  <c:v>0.95000000000000284</c:v>
                </c:pt>
                <c:pt idx="11057">
                  <c:v>1.1833000000000027</c:v>
                </c:pt>
                <c:pt idx="11058">
                  <c:v>1.2728999999999999</c:v>
                </c:pt>
                <c:pt idx="11059">
                  <c:v>1.2561999999999998</c:v>
                </c:pt>
                <c:pt idx="11060">
                  <c:v>1.2312999999999974</c:v>
                </c:pt>
                <c:pt idx="11061">
                  <c:v>1.0750000000000028</c:v>
                </c:pt>
                <c:pt idx="11062">
                  <c:v>0.8562999999999974</c:v>
                </c:pt>
                <c:pt idx="11063">
                  <c:v>0.82289999999999708</c:v>
                </c:pt>
                <c:pt idx="11064">
                  <c:v>0.63119999999999976</c:v>
                </c:pt>
                <c:pt idx="11065">
                  <c:v>0.59790000000000276</c:v>
                </c:pt>
                <c:pt idx="11066">
                  <c:v>0.5625</c:v>
                </c:pt>
                <c:pt idx="11067">
                  <c:v>0.60829999999999984</c:v>
                </c:pt>
                <c:pt idx="11068">
                  <c:v>0.55830000000000268</c:v>
                </c:pt>
                <c:pt idx="11069">
                  <c:v>0.47710000000000008</c:v>
                </c:pt>
                <c:pt idx="11070">
                  <c:v>0.4853999999999985</c:v>
                </c:pt>
                <c:pt idx="11071">
                  <c:v>0.46459999999999724</c:v>
                </c:pt>
                <c:pt idx="11072">
                  <c:v>0.4228999999999985</c:v>
                </c:pt>
                <c:pt idx="11073">
                  <c:v>0.44579999999999842</c:v>
                </c:pt>
                <c:pt idx="11074">
                  <c:v>0.533299999999997</c:v>
                </c:pt>
                <c:pt idx="11075">
                  <c:v>0.67499999999999716</c:v>
                </c:pt>
                <c:pt idx="11076">
                  <c:v>0.57920000000000016</c:v>
                </c:pt>
                <c:pt idx="11077">
                  <c:v>0.57920000000000016</c:v>
                </c:pt>
                <c:pt idx="11078">
                  <c:v>0.6437000000000026</c:v>
                </c:pt>
                <c:pt idx="11079">
                  <c:v>0.68959999999999866</c:v>
                </c:pt>
                <c:pt idx="11080">
                  <c:v>0.63750000000000284</c:v>
                </c:pt>
                <c:pt idx="11081">
                  <c:v>0.69369999999999976</c:v>
                </c:pt>
                <c:pt idx="11082">
                  <c:v>0.78540000000000276</c:v>
                </c:pt>
                <c:pt idx="11083">
                  <c:v>0.85419999999999874</c:v>
                </c:pt>
                <c:pt idx="11084">
                  <c:v>0.8125</c:v>
                </c:pt>
                <c:pt idx="11085">
                  <c:v>1.1311999999999998</c:v>
                </c:pt>
                <c:pt idx="11086">
                  <c:v>1.1332999999999984</c:v>
                </c:pt>
                <c:pt idx="11087">
                  <c:v>1.1875</c:v>
                </c:pt>
                <c:pt idx="11088">
                  <c:v>1.1813000000000002</c:v>
                </c:pt>
                <c:pt idx="11089">
                  <c:v>1.3186999999999998</c:v>
                </c:pt>
                <c:pt idx="11090">
                  <c:v>1.2625000000000028</c:v>
                </c:pt>
                <c:pt idx="11091">
                  <c:v>1.4478999999999971</c:v>
                </c:pt>
                <c:pt idx="11092">
                  <c:v>1.6124999999999972</c:v>
                </c:pt>
                <c:pt idx="11093">
                  <c:v>1.7875000000000014</c:v>
                </c:pt>
                <c:pt idx="11094">
                  <c:v>1.9063000000000017</c:v>
                </c:pt>
                <c:pt idx="11095">
                  <c:v>2.0563000000000002</c:v>
                </c:pt>
                <c:pt idx="11096">
                  <c:v>1.8999999999999986</c:v>
                </c:pt>
                <c:pt idx="11097">
                  <c:v>1.7332999999999998</c:v>
                </c:pt>
                <c:pt idx="11098">
                  <c:v>1.2561999999999998</c:v>
                </c:pt>
                <c:pt idx="11099">
                  <c:v>1.1417000000000002</c:v>
                </c:pt>
                <c:pt idx="11100">
                  <c:v>0.95420000000000016</c:v>
                </c:pt>
                <c:pt idx="11101">
                  <c:v>0.904200000000003</c:v>
                </c:pt>
                <c:pt idx="11102">
                  <c:v>0.7687000000000026</c:v>
                </c:pt>
                <c:pt idx="11103">
                  <c:v>0.60000000000000142</c:v>
                </c:pt>
                <c:pt idx="11104">
                  <c:v>0.6396000000000015</c:v>
                </c:pt>
                <c:pt idx="11105">
                  <c:v>0.64170000000000016</c:v>
                </c:pt>
                <c:pt idx="11106">
                  <c:v>0.55210000000000292</c:v>
                </c:pt>
                <c:pt idx="11107">
                  <c:v>0.55420000000000158</c:v>
                </c:pt>
                <c:pt idx="11108">
                  <c:v>0.44789999999999708</c:v>
                </c:pt>
                <c:pt idx="11109">
                  <c:v>0.47710000000000008</c:v>
                </c:pt>
                <c:pt idx="11110">
                  <c:v>0.38329999999999842</c:v>
                </c:pt>
                <c:pt idx="11111">
                  <c:v>0.46039999999999992</c:v>
                </c:pt>
                <c:pt idx="11112">
                  <c:v>0.470799999999997</c:v>
                </c:pt>
                <c:pt idx="11113">
                  <c:v>0.58749999999999858</c:v>
                </c:pt>
                <c:pt idx="11114">
                  <c:v>0.61460000000000292</c:v>
                </c:pt>
                <c:pt idx="11115">
                  <c:v>0.66250000000000142</c:v>
                </c:pt>
                <c:pt idx="11116">
                  <c:v>0.70830000000000126</c:v>
                </c:pt>
                <c:pt idx="11117">
                  <c:v>0.82079999999999842</c:v>
                </c:pt>
                <c:pt idx="11118">
                  <c:v>0.88119999999999976</c:v>
                </c:pt>
                <c:pt idx="11119">
                  <c:v>0.83539999999999992</c:v>
                </c:pt>
                <c:pt idx="11120">
                  <c:v>0.9812999999999974</c:v>
                </c:pt>
                <c:pt idx="11121">
                  <c:v>0.9187999999999974</c:v>
                </c:pt>
                <c:pt idx="11122">
                  <c:v>0.95830000000000126</c:v>
                </c:pt>
                <c:pt idx="11123">
                  <c:v>0.96249999999999858</c:v>
                </c:pt>
                <c:pt idx="11124">
                  <c:v>1.0396000000000001</c:v>
                </c:pt>
                <c:pt idx="11125">
                  <c:v>1.1437000000000026</c:v>
                </c:pt>
                <c:pt idx="11126">
                  <c:v>1.1728999999999985</c:v>
                </c:pt>
                <c:pt idx="11127">
                  <c:v>1.3250000000000028</c:v>
                </c:pt>
                <c:pt idx="11128">
                  <c:v>1.3353999999999999</c:v>
                </c:pt>
                <c:pt idx="11129">
                  <c:v>1.3791999999999973</c:v>
                </c:pt>
                <c:pt idx="11130">
                  <c:v>1.3896000000000015</c:v>
                </c:pt>
                <c:pt idx="11131">
                  <c:v>1.4938000000000002</c:v>
                </c:pt>
                <c:pt idx="11132">
                  <c:v>1.5354000000000028</c:v>
                </c:pt>
                <c:pt idx="11133">
                  <c:v>1.779200000000003</c:v>
                </c:pt>
                <c:pt idx="11134">
                  <c:v>2.1291999999999973</c:v>
                </c:pt>
                <c:pt idx="11135">
                  <c:v>2.9020999999999972</c:v>
                </c:pt>
                <c:pt idx="11136">
                  <c:v>3.4979000000000013</c:v>
                </c:pt>
                <c:pt idx="11137">
                  <c:v>3.75</c:v>
                </c:pt>
                <c:pt idx="11138">
                  <c:v>3.3521000000000001</c:v>
                </c:pt>
                <c:pt idx="11139">
                  <c:v>2.6771000000000029</c:v>
                </c:pt>
                <c:pt idx="11140">
                  <c:v>1.8582999999999998</c:v>
                </c:pt>
                <c:pt idx="11141">
                  <c:v>1.4292000000000016</c:v>
                </c:pt>
                <c:pt idx="11142">
                  <c:v>1.0499999999999972</c:v>
                </c:pt>
                <c:pt idx="11143">
                  <c:v>0.84790000000000276</c:v>
                </c:pt>
                <c:pt idx="11144">
                  <c:v>0.7978999999999985</c:v>
                </c:pt>
                <c:pt idx="11145">
                  <c:v>0.76250000000000284</c:v>
                </c:pt>
                <c:pt idx="11146">
                  <c:v>0.779200000000003</c:v>
                </c:pt>
                <c:pt idx="11147">
                  <c:v>0.720799999999997</c:v>
                </c:pt>
                <c:pt idx="11148">
                  <c:v>0.720799999999997</c:v>
                </c:pt>
                <c:pt idx="11149">
                  <c:v>0.75419999999999732</c:v>
                </c:pt>
                <c:pt idx="11150">
                  <c:v>0.74170000000000158</c:v>
                </c:pt>
                <c:pt idx="11151">
                  <c:v>0.7353999999999985</c:v>
                </c:pt>
                <c:pt idx="11152">
                  <c:v>0.72710000000000008</c:v>
                </c:pt>
                <c:pt idx="11153">
                  <c:v>0.73329999999999984</c:v>
                </c:pt>
                <c:pt idx="11154">
                  <c:v>0.80420000000000158</c:v>
                </c:pt>
                <c:pt idx="11155">
                  <c:v>0.87709999999999866</c:v>
                </c:pt>
                <c:pt idx="11156">
                  <c:v>0.908299999999997</c:v>
                </c:pt>
                <c:pt idx="11157">
                  <c:v>0.91669999999999874</c:v>
                </c:pt>
                <c:pt idx="11158">
                  <c:v>0.9375</c:v>
                </c:pt>
                <c:pt idx="11159">
                  <c:v>0.89789999999999992</c:v>
                </c:pt>
                <c:pt idx="11160">
                  <c:v>0.83959999999999724</c:v>
                </c:pt>
                <c:pt idx="11161">
                  <c:v>0.7312999999999974</c:v>
                </c:pt>
                <c:pt idx="11162">
                  <c:v>0.71880000000000166</c:v>
                </c:pt>
                <c:pt idx="11163">
                  <c:v>0.68130000000000024</c:v>
                </c:pt>
                <c:pt idx="11164">
                  <c:v>0.72919999999999874</c:v>
                </c:pt>
                <c:pt idx="11165">
                  <c:v>0.79579999999999984</c:v>
                </c:pt>
                <c:pt idx="11166">
                  <c:v>0.76250000000000284</c:v>
                </c:pt>
                <c:pt idx="11167">
                  <c:v>0.73749999999999716</c:v>
                </c:pt>
                <c:pt idx="11168">
                  <c:v>0.77080000000000126</c:v>
                </c:pt>
                <c:pt idx="11169">
                  <c:v>0.83539999999999992</c:v>
                </c:pt>
                <c:pt idx="11170">
                  <c:v>0.85210000000000008</c:v>
                </c:pt>
                <c:pt idx="11171">
                  <c:v>0.99580000000000268</c:v>
                </c:pt>
                <c:pt idx="11172">
                  <c:v>1.1082999999999998</c:v>
                </c:pt>
                <c:pt idx="11173">
                  <c:v>1.2916999999999987</c:v>
                </c:pt>
                <c:pt idx="11174">
                  <c:v>1.4207999999999998</c:v>
                </c:pt>
                <c:pt idx="11175">
                  <c:v>2.0146000000000015</c:v>
                </c:pt>
                <c:pt idx="11176">
                  <c:v>2.25</c:v>
                </c:pt>
                <c:pt idx="11177">
                  <c:v>2.2896000000000001</c:v>
                </c:pt>
                <c:pt idx="11178">
                  <c:v>2.0061999999999998</c:v>
                </c:pt>
                <c:pt idx="11179">
                  <c:v>1.6458000000000013</c:v>
                </c:pt>
                <c:pt idx="11180">
                  <c:v>1.1458000000000013</c:v>
                </c:pt>
                <c:pt idx="11181">
                  <c:v>0.77499999999999858</c:v>
                </c:pt>
                <c:pt idx="11182">
                  <c:v>0.591700000000003</c:v>
                </c:pt>
                <c:pt idx="11183">
                  <c:v>0.5146000000000015</c:v>
                </c:pt>
                <c:pt idx="11184">
                  <c:v>0.4521000000000015</c:v>
                </c:pt>
                <c:pt idx="11185">
                  <c:v>0.408299999999997</c:v>
                </c:pt>
                <c:pt idx="11186">
                  <c:v>0.47710000000000008</c:v>
                </c:pt>
                <c:pt idx="11187">
                  <c:v>0.50209999999999866</c:v>
                </c:pt>
                <c:pt idx="11188">
                  <c:v>0.4375</c:v>
                </c:pt>
                <c:pt idx="11189">
                  <c:v>0.42710000000000292</c:v>
                </c:pt>
                <c:pt idx="11190">
                  <c:v>0.54169999999999874</c:v>
                </c:pt>
                <c:pt idx="11191">
                  <c:v>0.56459999999999866</c:v>
                </c:pt>
                <c:pt idx="11192">
                  <c:v>0.6437000000000026</c:v>
                </c:pt>
                <c:pt idx="11193">
                  <c:v>0.72710000000000008</c:v>
                </c:pt>
                <c:pt idx="11194">
                  <c:v>0.68130000000000024</c:v>
                </c:pt>
                <c:pt idx="11195">
                  <c:v>0.72290000000000276</c:v>
                </c:pt>
                <c:pt idx="11196">
                  <c:v>0.75619999999999976</c:v>
                </c:pt>
                <c:pt idx="11197">
                  <c:v>0.71459999999999724</c:v>
                </c:pt>
                <c:pt idx="11198">
                  <c:v>0.67079999999999984</c:v>
                </c:pt>
                <c:pt idx="11199">
                  <c:v>0.591700000000003</c:v>
                </c:pt>
                <c:pt idx="11200">
                  <c:v>0.43959999999999866</c:v>
                </c:pt>
                <c:pt idx="11201">
                  <c:v>0.50619999999999976</c:v>
                </c:pt>
                <c:pt idx="11202">
                  <c:v>0.60829999999999984</c:v>
                </c:pt>
                <c:pt idx="11203">
                  <c:v>0.82289999999999708</c:v>
                </c:pt>
                <c:pt idx="11204">
                  <c:v>0.91040000000000276</c:v>
                </c:pt>
                <c:pt idx="11205">
                  <c:v>1.0625</c:v>
                </c:pt>
                <c:pt idx="11206">
                  <c:v>1.2813000000000017</c:v>
                </c:pt>
                <c:pt idx="11207">
                  <c:v>1.5249999999999986</c:v>
                </c:pt>
                <c:pt idx="11208">
                  <c:v>1.5833000000000013</c:v>
                </c:pt>
                <c:pt idx="11209">
                  <c:v>1.6792000000000016</c:v>
                </c:pt>
                <c:pt idx="11210">
                  <c:v>1.8083000000000027</c:v>
                </c:pt>
                <c:pt idx="11211">
                  <c:v>1.9750000000000014</c:v>
                </c:pt>
                <c:pt idx="11212">
                  <c:v>2.3292000000000002</c:v>
                </c:pt>
                <c:pt idx="11213">
                  <c:v>2.6291999999999973</c:v>
                </c:pt>
                <c:pt idx="11214">
                  <c:v>3.8646000000000029</c:v>
                </c:pt>
                <c:pt idx="11215">
                  <c:v>4.2999999999999972</c:v>
                </c:pt>
                <c:pt idx="11216">
                  <c:v>4.4207999999999998</c:v>
                </c:pt>
                <c:pt idx="11217">
                  <c:v>3.4395999999999987</c:v>
                </c:pt>
                <c:pt idx="11218">
                  <c:v>3.0313000000000017</c:v>
                </c:pt>
                <c:pt idx="11219">
                  <c:v>2.0853999999999999</c:v>
                </c:pt>
                <c:pt idx="11220">
                  <c:v>1.5228999999999999</c:v>
                </c:pt>
                <c:pt idx="11221">
                  <c:v>1.2479000000000013</c:v>
                </c:pt>
                <c:pt idx="11222">
                  <c:v>0.9228999999999985</c:v>
                </c:pt>
                <c:pt idx="11223">
                  <c:v>0.77499999999999858</c:v>
                </c:pt>
                <c:pt idx="11224">
                  <c:v>0.72710000000000008</c:v>
                </c:pt>
                <c:pt idx="11225">
                  <c:v>0.591700000000003</c:v>
                </c:pt>
                <c:pt idx="11226">
                  <c:v>0.37080000000000268</c:v>
                </c:pt>
                <c:pt idx="11227">
                  <c:v>0.39999999999999858</c:v>
                </c:pt>
                <c:pt idx="11228">
                  <c:v>0.38119999999999976</c:v>
                </c:pt>
                <c:pt idx="11229">
                  <c:v>0.49380000000000024</c:v>
                </c:pt>
                <c:pt idx="11230">
                  <c:v>0.58539999999999992</c:v>
                </c:pt>
                <c:pt idx="11231">
                  <c:v>0.62919999999999732</c:v>
                </c:pt>
                <c:pt idx="11232">
                  <c:v>0.60000000000000142</c:v>
                </c:pt>
                <c:pt idx="11233">
                  <c:v>0.82920000000000016</c:v>
                </c:pt>
                <c:pt idx="11234">
                  <c:v>0.71880000000000166</c:v>
                </c:pt>
                <c:pt idx="11235">
                  <c:v>0.75619999999999976</c:v>
                </c:pt>
                <c:pt idx="11236">
                  <c:v>0.7353999999999985</c:v>
                </c:pt>
                <c:pt idx="11237">
                  <c:v>0.7978999999999985</c:v>
                </c:pt>
                <c:pt idx="11238">
                  <c:v>0.8312000000000026</c:v>
                </c:pt>
                <c:pt idx="11239">
                  <c:v>0.78960000000000008</c:v>
                </c:pt>
                <c:pt idx="11240">
                  <c:v>0.80420000000000158</c:v>
                </c:pt>
                <c:pt idx="11241">
                  <c:v>0.77499999999999858</c:v>
                </c:pt>
                <c:pt idx="11242">
                  <c:v>0.78130000000000166</c:v>
                </c:pt>
                <c:pt idx="11243">
                  <c:v>0.76670000000000016</c:v>
                </c:pt>
                <c:pt idx="11244">
                  <c:v>0.70420000000000016</c:v>
                </c:pt>
                <c:pt idx="11245">
                  <c:v>0.76250000000000284</c:v>
                </c:pt>
                <c:pt idx="11246">
                  <c:v>0.75209999999999866</c:v>
                </c:pt>
                <c:pt idx="11247">
                  <c:v>0.77499999999999858</c:v>
                </c:pt>
                <c:pt idx="11248">
                  <c:v>0.60210000000000008</c:v>
                </c:pt>
                <c:pt idx="11249">
                  <c:v>0.50419999999999732</c:v>
                </c:pt>
                <c:pt idx="11250">
                  <c:v>0.5187000000000026</c:v>
                </c:pt>
                <c:pt idx="11251">
                  <c:v>0.48960000000000292</c:v>
                </c:pt>
                <c:pt idx="11252">
                  <c:v>0.45830000000000126</c:v>
                </c:pt>
                <c:pt idx="11253">
                  <c:v>0.48329999999999984</c:v>
                </c:pt>
                <c:pt idx="11254">
                  <c:v>0.53750000000000142</c:v>
                </c:pt>
                <c:pt idx="11255">
                  <c:v>0.5625</c:v>
                </c:pt>
                <c:pt idx="11256">
                  <c:v>0.59790000000000276</c:v>
                </c:pt>
                <c:pt idx="11257">
                  <c:v>0.63750000000000284</c:v>
                </c:pt>
                <c:pt idx="11258">
                  <c:v>0.56669999999999732</c:v>
                </c:pt>
                <c:pt idx="11259">
                  <c:v>0.71459999999999724</c:v>
                </c:pt>
                <c:pt idx="11260">
                  <c:v>0.56459999999999866</c:v>
                </c:pt>
                <c:pt idx="11261">
                  <c:v>0.69369999999999976</c:v>
                </c:pt>
                <c:pt idx="11262">
                  <c:v>0.89789999999999992</c:v>
                </c:pt>
                <c:pt idx="11263">
                  <c:v>0.98329999999999984</c:v>
                </c:pt>
                <c:pt idx="11264">
                  <c:v>1.0833000000000013</c:v>
                </c:pt>
                <c:pt idx="11265">
                  <c:v>1.1854000000000013</c:v>
                </c:pt>
                <c:pt idx="11266">
                  <c:v>1.3770999999999987</c:v>
                </c:pt>
                <c:pt idx="11267">
                  <c:v>1.4457999999999984</c:v>
                </c:pt>
                <c:pt idx="11268">
                  <c:v>1.8125</c:v>
                </c:pt>
                <c:pt idx="11269">
                  <c:v>2.0979000000000028</c:v>
                </c:pt>
                <c:pt idx="11270">
                  <c:v>2.3875000000000028</c:v>
                </c:pt>
                <c:pt idx="11271">
                  <c:v>2.3395999999999972</c:v>
                </c:pt>
                <c:pt idx="11272">
                  <c:v>1.9313000000000002</c:v>
                </c:pt>
                <c:pt idx="11273">
                  <c:v>1.5728999999999971</c:v>
                </c:pt>
                <c:pt idx="11274">
                  <c:v>1.1291999999999973</c:v>
                </c:pt>
                <c:pt idx="11275">
                  <c:v>0.966700000000003</c:v>
                </c:pt>
                <c:pt idx="11276">
                  <c:v>0.78130000000000166</c:v>
                </c:pt>
                <c:pt idx="11277">
                  <c:v>0.62080000000000268</c:v>
                </c:pt>
                <c:pt idx="11278">
                  <c:v>0.51250000000000284</c:v>
                </c:pt>
                <c:pt idx="11279">
                  <c:v>0.55420000000000158</c:v>
                </c:pt>
                <c:pt idx="11280">
                  <c:v>0.52080000000000126</c:v>
                </c:pt>
                <c:pt idx="11281">
                  <c:v>0.47710000000000008</c:v>
                </c:pt>
                <c:pt idx="11282">
                  <c:v>0.5478999999999985</c:v>
                </c:pt>
                <c:pt idx="11283">
                  <c:v>0.470799999999997</c:v>
                </c:pt>
                <c:pt idx="11284">
                  <c:v>0.48329999999999984</c:v>
                </c:pt>
                <c:pt idx="11285">
                  <c:v>0.5437999999999974</c:v>
                </c:pt>
                <c:pt idx="11286">
                  <c:v>0.4562000000000026</c:v>
                </c:pt>
                <c:pt idx="11287">
                  <c:v>0.61880000000000024</c:v>
                </c:pt>
                <c:pt idx="11288">
                  <c:v>0.68130000000000024</c:v>
                </c:pt>
                <c:pt idx="11289">
                  <c:v>0.779200000000003</c:v>
                </c:pt>
                <c:pt idx="11290">
                  <c:v>0.63750000000000284</c:v>
                </c:pt>
                <c:pt idx="11291">
                  <c:v>0.68959999999999866</c:v>
                </c:pt>
                <c:pt idx="11292">
                  <c:v>0.71039999999999992</c:v>
                </c:pt>
                <c:pt idx="11293">
                  <c:v>0.68330000000000268</c:v>
                </c:pt>
                <c:pt idx="11294">
                  <c:v>0.55630000000000024</c:v>
                </c:pt>
                <c:pt idx="11295">
                  <c:v>0.52709999999999724</c:v>
                </c:pt>
                <c:pt idx="11296">
                  <c:v>0.69169999999999732</c:v>
                </c:pt>
                <c:pt idx="11297">
                  <c:v>0.72710000000000008</c:v>
                </c:pt>
                <c:pt idx="11298">
                  <c:v>0.79999999999999716</c:v>
                </c:pt>
                <c:pt idx="11299">
                  <c:v>0.7687000000000026</c:v>
                </c:pt>
                <c:pt idx="11300">
                  <c:v>0.77289999999999992</c:v>
                </c:pt>
                <c:pt idx="11301">
                  <c:v>0.7021000000000015</c:v>
                </c:pt>
                <c:pt idx="11302">
                  <c:v>0.82500000000000284</c:v>
                </c:pt>
                <c:pt idx="11303">
                  <c:v>0.99170000000000158</c:v>
                </c:pt>
                <c:pt idx="11304">
                  <c:v>1.3104000000000013</c:v>
                </c:pt>
                <c:pt idx="11305">
                  <c:v>1.4228999999999985</c:v>
                </c:pt>
                <c:pt idx="11306">
                  <c:v>1.4271000000000029</c:v>
                </c:pt>
                <c:pt idx="11307">
                  <c:v>1.1167000000000016</c:v>
                </c:pt>
                <c:pt idx="11308">
                  <c:v>0.88750000000000284</c:v>
                </c:pt>
                <c:pt idx="11309">
                  <c:v>0.63119999999999976</c:v>
                </c:pt>
                <c:pt idx="11310">
                  <c:v>0.38750000000000284</c:v>
                </c:pt>
                <c:pt idx="11311">
                  <c:v>0.2687000000000026</c:v>
                </c:pt>
                <c:pt idx="11312">
                  <c:v>0.29169999999999874</c:v>
                </c:pt>
                <c:pt idx="11313">
                  <c:v>0.28130000000000166</c:v>
                </c:pt>
                <c:pt idx="11314">
                  <c:v>0.46039999999999992</c:v>
                </c:pt>
                <c:pt idx="11315">
                  <c:v>0.60419999999999874</c:v>
                </c:pt>
                <c:pt idx="11316">
                  <c:v>0.65630000000000166</c:v>
                </c:pt>
                <c:pt idx="11317">
                  <c:v>0.53960000000000008</c:v>
                </c:pt>
                <c:pt idx="11318">
                  <c:v>0.58749999999999858</c:v>
                </c:pt>
                <c:pt idx="11319">
                  <c:v>0.37709999999999866</c:v>
                </c:pt>
                <c:pt idx="11320">
                  <c:v>0.2937999999999974</c:v>
                </c:pt>
                <c:pt idx="11321">
                  <c:v>0.32500000000000284</c:v>
                </c:pt>
                <c:pt idx="11322">
                  <c:v>0.7062000000000026</c:v>
                </c:pt>
                <c:pt idx="11323">
                  <c:v>0.63750000000000284</c:v>
                </c:pt>
                <c:pt idx="11324">
                  <c:v>0.67499999999999716</c:v>
                </c:pt>
                <c:pt idx="11325">
                  <c:v>0.7021000000000015</c:v>
                </c:pt>
                <c:pt idx="11326">
                  <c:v>0.6103999999999985</c:v>
                </c:pt>
                <c:pt idx="11327">
                  <c:v>0.43330000000000268</c:v>
                </c:pt>
                <c:pt idx="11328">
                  <c:v>0.470799999999997</c:v>
                </c:pt>
                <c:pt idx="11329">
                  <c:v>0.466700000000003</c:v>
                </c:pt>
                <c:pt idx="11330">
                  <c:v>0.408299999999997</c:v>
                </c:pt>
                <c:pt idx="11331">
                  <c:v>0.4562000000000026</c:v>
                </c:pt>
                <c:pt idx="11332">
                  <c:v>0.470799999999997</c:v>
                </c:pt>
                <c:pt idx="11333">
                  <c:v>0.36880000000000024</c:v>
                </c:pt>
                <c:pt idx="11334">
                  <c:v>0.4562000000000026</c:v>
                </c:pt>
                <c:pt idx="11335">
                  <c:v>0.47710000000000008</c:v>
                </c:pt>
                <c:pt idx="11336">
                  <c:v>0.51250000000000284</c:v>
                </c:pt>
                <c:pt idx="11337">
                  <c:v>0.408299999999997</c:v>
                </c:pt>
                <c:pt idx="11338">
                  <c:v>0.42079999999999984</c:v>
                </c:pt>
                <c:pt idx="11339">
                  <c:v>0.35419999999999874</c:v>
                </c:pt>
                <c:pt idx="11340">
                  <c:v>0.46039999999999992</c:v>
                </c:pt>
                <c:pt idx="11341">
                  <c:v>0.35210000000000008</c:v>
                </c:pt>
                <c:pt idx="11342">
                  <c:v>0.42920000000000158</c:v>
                </c:pt>
                <c:pt idx="11343">
                  <c:v>0.38750000000000284</c:v>
                </c:pt>
                <c:pt idx="11344">
                  <c:v>0.46249999999999858</c:v>
                </c:pt>
                <c:pt idx="11345">
                  <c:v>0.47500000000000142</c:v>
                </c:pt>
                <c:pt idx="11346">
                  <c:v>0.408299999999997</c:v>
                </c:pt>
                <c:pt idx="11347">
                  <c:v>0.34380000000000166</c:v>
                </c:pt>
                <c:pt idx="11348">
                  <c:v>0.3562999999999974</c:v>
                </c:pt>
                <c:pt idx="11349">
                  <c:v>0.31869999999999976</c:v>
                </c:pt>
                <c:pt idx="11350">
                  <c:v>0.17499999999999716</c:v>
                </c:pt>
                <c:pt idx="11351">
                  <c:v>0.1437000000000026</c:v>
                </c:pt>
                <c:pt idx="11352">
                  <c:v>0.1875</c:v>
                </c:pt>
                <c:pt idx="11353">
                  <c:v>0.13539999999999708</c:v>
                </c:pt>
                <c:pt idx="11354">
                  <c:v>0.2937999999999974</c:v>
                </c:pt>
                <c:pt idx="11355">
                  <c:v>0.35000000000000142</c:v>
                </c:pt>
                <c:pt idx="11356">
                  <c:v>0.28130000000000166</c:v>
                </c:pt>
                <c:pt idx="11357">
                  <c:v>0.31869999999999976</c:v>
                </c:pt>
                <c:pt idx="11358">
                  <c:v>0.3125</c:v>
                </c:pt>
                <c:pt idx="11359">
                  <c:v>0.21880000000000166</c:v>
                </c:pt>
                <c:pt idx="11360">
                  <c:v>0.27080000000000126</c:v>
                </c:pt>
                <c:pt idx="11361">
                  <c:v>0.35000000000000142</c:v>
                </c:pt>
                <c:pt idx="11362">
                  <c:v>0.33749999999999858</c:v>
                </c:pt>
                <c:pt idx="11363">
                  <c:v>0.33330000000000126</c:v>
                </c:pt>
                <c:pt idx="11364">
                  <c:v>0.36670000000000158</c:v>
                </c:pt>
                <c:pt idx="11365">
                  <c:v>0.41669999999999874</c:v>
                </c:pt>
                <c:pt idx="11366">
                  <c:v>0.49380000000000024</c:v>
                </c:pt>
                <c:pt idx="11367">
                  <c:v>0.5812000000000026</c:v>
                </c:pt>
                <c:pt idx="11368">
                  <c:v>0.60210000000000008</c:v>
                </c:pt>
                <c:pt idx="11369">
                  <c:v>0.6875</c:v>
                </c:pt>
                <c:pt idx="11370">
                  <c:v>0.716700000000003</c:v>
                </c:pt>
                <c:pt idx="11371">
                  <c:v>0.83749999999999858</c:v>
                </c:pt>
                <c:pt idx="11372">
                  <c:v>0.86670000000000158</c:v>
                </c:pt>
                <c:pt idx="11373">
                  <c:v>1.0167000000000002</c:v>
                </c:pt>
                <c:pt idx="11374">
                  <c:v>1.1021000000000001</c:v>
                </c:pt>
                <c:pt idx="11375">
                  <c:v>1.216700000000003</c:v>
                </c:pt>
                <c:pt idx="11376">
                  <c:v>1.1062999999999974</c:v>
                </c:pt>
                <c:pt idx="11377">
                  <c:v>1.0103999999999971</c:v>
                </c:pt>
                <c:pt idx="11378">
                  <c:v>0.96039999999999992</c:v>
                </c:pt>
                <c:pt idx="11379">
                  <c:v>0.64999999999999858</c:v>
                </c:pt>
                <c:pt idx="11380">
                  <c:v>0.47290000000000276</c:v>
                </c:pt>
                <c:pt idx="11381">
                  <c:v>0.41040000000000276</c:v>
                </c:pt>
                <c:pt idx="11382">
                  <c:v>0.37709999999999866</c:v>
                </c:pt>
                <c:pt idx="11383">
                  <c:v>0.36460000000000292</c:v>
                </c:pt>
                <c:pt idx="11384">
                  <c:v>0.216700000000003</c:v>
                </c:pt>
                <c:pt idx="11385">
                  <c:v>0.1875</c:v>
                </c:pt>
                <c:pt idx="11386">
                  <c:v>0.12919999999999732</c:v>
                </c:pt>
                <c:pt idx="11387">
                  <c:v>0.11880000000000024</c:v>
                </c:pt>
                <c:pt idx="11388">
                  <c:v>0.18959999999999866</c:v>
                </c:pt>
                <c:pt idx="11389">
                  <c:v>0.2353999999999985</c:v>
                </c:pt>
                <c:pt idx="11390">
                  <c:v>0.28540000000000276</c:v>
                </c:pt>
                <c:pt idx="11391">
                  <c:v>0.31459999999999866</c:v>
                </c:pt>
                <c:pt idx="11392">
                  <c:v>0.44169999999999732</c:v>
                </c:pt>
                <c:pt idx="11393">
                  <c:v>0.345799999999997</c:v>
                </c:pt>
                <c:pt idx="11394">
                  <c:v>0.37919999999999732</c:v>
                </c:pt>
                <c:pt idx="11395">
                  <c:v>0.44579999999999842</c:v>
                </c:pt>
                <c:pt idx="11396">
                  <c:v>0.47919999999999874</c:v>
                </c:pt>
                <c:pt idx="11397">
                  <c:v>0.53540000000000276</c:v>
                </c:pt>
                <c:pt idx="11398">
                  <c:v>0.53540000000000276</c:v>
                </c:pt>
                <c:pt idx="11399">
                  <c:v>0.658299999999997</c:v>
                </c:pt>
                <c:pt idx="11400">
                  <c:v>0.654200000000003</c:v>
                </c:pt>
                <c:pt idx="11401">
                  <c:v>0.658299999999997</c:v>
                </c:pt>
                <c:pt idx="11402">
                  <c:v>0.70000000000000284</c:v>
                </c:pt>
                <c:pt idx="11403">
                  <c:v>0.71459999999999724</c:v>
                </c:pt>
                <c:pt idx="11404">
                  <c:v>0.908299999999997</c:v>
                </c:pt>
                <c:pt idx="11405">
                  <c:v>1.1666999999999987</c:v>
                </c:pt>
                <c:pt idx="11406">
                  <c:v>1.5041999999999973</c:v>
                </c:pt>
                <c:pt idx="11407">
                  <c:v>1.9771000000000001</c:v>
                </c:pt>
                <c:pt idx="11408">
                  <c:v>2.0895999999999972</c:v>
                </c:pt>
                <c:pt idx="11409">
                  <c:v>2.0228999999999999</c:v>
                </c:pt>
                <c:pt idx="11410">
                  <c:v>1.4938000000000002</c:v>
                </c:pt>
                <c:pt idx="11411">
                  <c:v>1.0604000000000013</c:v>
                </c:pt>
                <c:pt idx="11412">
                  <c:v>0.70420000000000016</c:v>
                </c:pt>
                <c:pt idx="11413">
                  <c:v>0.47290000000000276</c:v>
                </c:pt>
                <c:pt idx="11414">
                  <c:v>0.41040000000000276</c:v>
                </c:pt>
                <c:pt idx="11415">
                  <c:v>0.33330000000000126</c:v>
                </c:pt>
                <c:pt idx="11416">
                  <c:v>0.27499999999999858</c:v>
                </c:pt>
                <c:pt idx="11417">
                  <c:v>0.24170000000000158</c:v>
                </c:pt>
                <c:pt idx="11418">
                  <c:v>0.33539999999999992</c:v>
                </c:pt>
                <c:pt idx="11419">
                  <c:v>0.32079999999999842</c:v>
                </c:pt>
                <c:pt idx="11420">
                  <c:v>0.35419999999999874</c:v>
                </c:pt>
                <c:pt idx="11421">
                  <c:v>0.21459999999999724</c:v>
                </c:pt>
                <c:pt idx="11422">
                  <c:v>0.25</c:v>
                </c:pt>
                <c:pt idx="11423">
                  <c:v>0.24380000000000024</c:v>
                </c:pt>
                <c:pt idx="11424">
                  <c:v>0.30630000000000024</c:v>
                </c:pt>
                <c:pt idx="11425">
                  <c:v>0.28540000000000276</c:v>
                </c:pt>
                <c:pt idx="11426">
                  <c:v>0.2646000000000015</c:v>
                </c:pt>
                <c:pt idx="11427">
                  <c:v>0.19579999999999842</c:v>
                </c:pt>
                <c:pt idx="11428">
                  <c:v>0.10829999999999984</c:v>
                </c:pt>
                <c:pt idx="11429">
                  <c:v>5.8300000000002683E-2</c:v>
                </c:pt>
                <c:pt idx="11430">
                  <c:v>-2.7099999999997237E-2</c:v>
                </c:pt>
                <c:pt idx="11431">
                  <c:v>0.14789999999999992</c:v>
                </c:pt>
                <c:pt idx="11432">
                  <c:v>0.10829999999999984</c:v>
                </c:pt>
                <c:pt idx="11433">
                  <c:v>3.960000000000008E-2</c:v>
                </c:pt>
                <c:pt idx="11434">
                  <c:v>0.1437000000000026</c:v>
                </c:pt>
                <c:pt idx="11435">
                  <c:v>4.3799999999997397E-2</c:v>
                </c:pt>
                <c:pt idx="11436">
                  <c:v>-4.199999999997317E-3</c:v>
                </c:pt>
                <c:pt idx="11437">
                  <c:v>1.6700000000000159E-2</c:v>
                </c:pt>
                <c:pt idx="11438">
                  <c:v>9.7900000000002763E-2</c:v>
                </c:pt>
                <c:pt idx="11439">
                  <c:v>0.12080000000000268</c:v>
                </c:pt>
                <c:pt idx="11440">
                  <c:v>0.12080000000000268</c:v>
                </c:pt>
                <c:pt idx="11441">
                  <c:v>0.12290000000000134</c:v>
                </c:pt>
                <c:pt idx="11442">
                  <c:v>0.12709999999999866</c:v>
                </c:pt>
                <c:pt idx="11443">
                  <c:v>9.7900000000002763E-2</c:v>
                </c:pt>
                <c:pt idx="11444">
                  <c:v>0.12290000000000134</c:v>
                </c:pt>
                <c:pt idx="11445">
                  <c:v>0.21249999999999858</c:v>
                </c:pt>
                <c:pt idx="11446">
                  <c:v>0.40209999999999724</c:v>
                </c:pt>
                <c:pt idx="11447">
                  <c:v>0.33539999999999992</c:v>
                </c:pt>
                <c:pt idx="11448">
                  <c:v>0.23749999999999716</c:v>
                </c:pt>
                <c:pt idx="11449">
                  <c:v>0.22500000000000142</c:v>
                </c:pt>
                <c:pt idx="11450">
                  <c:v>0.23960000000000292</c:v>
                </c:pt>
                <c:pt idx="11451">
                  <c:v>0.154200000000003</c:v>
                </c:pt>
                <c:pt idx="11452">
                  <c:v>0.16040000000000276</c:v>
                </c:pt>
                <c:pt idx="11453">
                  <c:v>0.216700000000003</c:v>
                </c:pt>
                <c:pt idx="11454">
                  <c:v>0.16250000000000142</c:v>
                </c:pt>
                <c:pt idx="11455">
                  <c:v>0.1875</c:v>
                </c:pt>
                <c:pt idx="11456">
                  <c:v>0.14580000000000126</c:v>
                </c:pt>
                <c:pt idx="11457">
                  <c:v>0.154200000000003</c:v>
                </c:pt>
                <c:pt idx="11458">
                  <c:v>0.1687999999999974</c:v>
                </c:pt>
                <c:pt idx="11459">
                  <c:v>0.18330000000000268</c:v>
                </c:pt>
                <c:pt idx="11460">
                  <c:v>0.24170000000000158</c:v>
                </c:pt>
                <c:pt idx="11461">
                  <c:v>0.28960000000000008</c:v>
                </c:pt>
                <c:pt idx="11462">
                  <c:v>0.27080000000000126</c:v>
                </c:pt>
                <c:pt idx="11463">
                  <c:v>0.21880000000000166</c:v>
                </c:pt>
                <c:pt idx="11464">
                  <c:v>0.158299999999997</c:v>
                </c:pt>
                <c:pt idx="11465">
                  <c:v>0.12290000000000134</c:v>
                </c:pt>
                <c:pt idx="11466">
                  <c:v>9.5799999999996999E-2</c:v>
                </c:pt>
                <c:pt idx="11467">
                  <c:v>0.13329999999999842</c:v>
                </c:pt>
                <c:pt idx="11468">
                  <c:v>0.16460000000000008</c:v>
                </c:pt>
                <c:pt idx="11469">
                  <c:v>0.13329999999999842</c:v>
                </c:pt>
                <c:pt idx="11470">
                  <c:v>0.25</c:v>
                </c:pt>
                <c:pt idx="11471">
                  <c:v>0.19579999999999842</c:v>
                </c:pt>
                <c:pt idx="11472">
                  <c:v>0.17079999999999984</c:v>
                </c:pt>
                <c:pt idx="11473">
                  <c:v>0.13539999999999708</c:v>
                </c:pt>
                <c:pt idx="11474">
                  <c:v>0.17079999999999984</c:v>
                </c:pt>
                <c:pt idx="11475">
                  <c:v>0.154200000000003</c:v>
                </c:pt>
                <c:pt idx="11476">
                  <c:v>0.1062999999999974</c:v>
                </c:pt>
                <c:pt idx="11477">
                  <c:v>8.9599999999997237E-2</c:v>
                </c:pt>
                <c:pt idx="11478">
                  <c:v>0.27080000000000126</c:v>
                </c:pt>
                <c:pt idx="11479">
                  <c:v>0.11670000000000158</c:v>
                </c:pt>
                <c:pt idx="11480">
                  <c:v>0.19579999999999842</c:v>
                </c:pt>
                <c:pt idx="11481">
                  <c:v>0.2646000000000015</c:v>
                </c:pt>
                <c:pt idx="11482">
                  <c:v>0.29579999999999984</c:v>
                </c:pt>
                <c:pt idx="11483">
                  <c:v>0.1062999999999974</c:v>
                </c:pt>
                <c:pt idx="11484">
                  <c:v>0.1728999999999985</c:v>
                </c:pt>
                <c:pt idx="11485">
                  <c:v>0.18330000000000268</c:v>
                </c:pt>
                <c:pt idx="11486">
                  <c:v>0.25</c:v>
                </c:pt>
                <c:pt idx="11487">
                  <c:v>0.2062000000000026</c:v>
                </c:pt>
                <c:pt idx="11488">
                  <c:v>0.30630000000000024</c:v>
                </c:pt>
                <c:pt idx="11489">
                  <c:v>0.158299999999997</c:v>
                </c:pt>
                <c:pt idx="11490">
                  <c:v>0.18130000000000024</c:v>
                </c:pt>
                <c:pt idx="11491">
                  <c:v>0.18330000000000268</c:v>
                </c:pt>
                <c:pt idx="11492">
                  <c:v>0.38119999999999976</c:v>
                </c:pt>
                <c:pt idx="11493">
                  <c:v>0.470799999999997</c:v>
                </c:pt>
                <c:pt idx="11494">
                  <c:v>0.56040000000000134</c:v>
                </c:pt>
                <c:pt idx="11495">
                  <c:v>0.62709999999999866</c:v>
                </c:pt>
                <c:pt idx="11496">
                  <c:v>0.51039999999999708</c:v>
                </c:pt>
                <c:pt idx="11497">
                  <c:v>0.38119999999999976</c:v>
                </c:pt>
                <c:pt idx="11498">
                  <c:v>0.29169999999999874</c:v>
                </c:pt>
                <c:pt idx="11499">
                  <c:v>0.26250000000000284</c:v>
                </c:pt>
                <c:pt idx="11500">
                  <c:v>0.19789999999999708</c:v>
                </c:pt>
                <c:pt idx="11501">
                  <c:v>0.17710000000000292</c:v>
                </c:pt>
                <c:pt idx="11502">
                  <c:v>0.18540000000000134</c:v>
                </c:pt>
                <c:pt idx="11503">
                  <c:v>0.1728999999999985</c:v>
                </c:pt>
                <c:pt idx="11504">
                  <c:v>0.2021000000000015</c:v>
                </c:pt>
                <c:pt idx="11505">
                  <c:v>0.24380000000000024</c:v>
                </c:pt>
                <c:pt idx="11506">
                  <c:v>0.216700000000003</c:v>
                </c:pt>
                <c:pt idx="11507">
                  <c:v>0.2062000000000026</c:v>
                </c:pt>
                <c:pt idx="11508">
                  <c:v>0.22500000000000142</c:v>
                </c:pt>
                <c:pt idx="11509">
                  <c:v>0.16669999999999874</c:v>
                </c:pt>
                <c:pt idx="11510">
                  <c:v>0.15630000000000166</c:v>
                </c:pt>
                <c:pt idx="11511">
                  <c:v>0.23329999999999984</c:v>
                </c:pt>
                <c:pt idx="11512">
                  <c:v>0.26250000000000284</c:v>
                </c:pt>
                <c:pt idx="11513">
                  <c:v>0.32289999999999708</c:v>
                </c:pt>
                <c:pt idx="11514">
                  <c:v>0.35210000000000008</c:v>
                </c:pt>
                <c:pt idx="11515">
                  <c:v>0.41460000000000008</c:v>
                </c:pt>
                <c:pt idx="11516">
                  <c:v>0.39789999999999992</c:v>
                </c:pt>
                <c:pt idx="11517">
                  <c:v>0.37290000000000134</c:v>
                </c:pt>
                <c:pt idx="11518">
                  <c:v>0.404200000000003</c:v>
                </c:pt>
                <c:pt idx="11519">
                  <c:v>0.4187999999999974</c:v>
                </c:pt>
                <c:pt idx="11520">
                  <c:v>0.39789999999999992</c:v>
                </c:pt>
                <c:pt idx="11521">
                  <c:v>0.4375</c:v>
                </c:pt>
                <c:pt idx="11522">
                  <c:v>0.61670000000000158</c:v>
                </c:pt>
                <c:pt idx="11523">
                  <c:v>0.56669999999999732</c:v>
                </c:pt>
                <c:pt idx="11524">
                  <c:v>0.54999999999999716</c:v>
                </c:pt>
                <c:pt idx="11525">
                  <c:v>0.54169999999999874</c:v>
                </c:pt>
                <c:pt idx="11526">
                  <c:v>0.49380000000000024</c:v>
                </c:pt>
                <c:pt idx="11527">
                  <c:v>0.3125</c:v>
                </c:pt>
                <c:pt idx="11528">
                  <c:v>0.24580000000000268</c:v>
                </c:pt>
                <c:pt idx="11529">
                  <c:v>0.15209999999999724</c:v>
                </c:pt>
                <c:pt idx="11530">
                  <c:v>0.13119999999999976</c:v>
                </c:pt>
                <c:pt idx="11531">
                  <c:v>1.8700000000002603E-2</c:v>
                </c:pt>
                <c:pt idx="11532">
                  <c:v>3.960000000000008E-2</c:v>
                </c:pt>
                <c:pt idx="11533">
                  <c:v>0</c:v>
                </c:pt>
                <c:pt idx="11534">
                  <c:v>0.11880000000000024</c:v>
                </c:pt>
                <c:pt idx="11535">
                  <c:v>0.23749999999999716</c:v>
                </c:pt>
                <c:pt idx="11536">
                  <c:v>0.26670000000000016</c:v>
                </c:pt>
                <c:pt idx="11537">
                  <c:v>0.279200000000003</c:v>
                </c:pt>
                <c:pt idx="11538">
                  <c:v>0.3125</c:v>
                </c:pt>
                <c:pt idx="11539">
                  <c:v>0.2353999999999985</c:v>
                </c:pt>
                <c:pt idx="11540">
                  <c:v>0.2021000000000015</c:v>
                </c:pt>
                <c:pt idx="11541">
                  <c:v>0.35419999999999874</c:v>
                </c:pt>
                <c:pt idx="11542">
                  <c:v>0.2062000000000026</c:v>
                </c:pt>
                <c:pt idx="11543">
                  <c:v>0.20830000000000126</c:v>
                </c:pt>
                <c:pt idx="11544">
                  <c:v>0.3312000000000026</c:v>
                </c:pt>
                <c:pt idx="11545">
                  <c:v>0.25</c:v>
                </c:pt>
                <c:pt idx="11546">
                  <c:v>0.25419999999999732</c:v>
                </c:pt>
                <c:pt idx="11547">
                  <c:v>0.25419999999999732</c:v>
                </c:pt>
                <c:pt idx="11548">
                  <c:v>0.21039999999999992</c:v>
                </c:pt>
                <c:pt idx="11549">
                  <c:v>0.22500000000000142</c:v>
                </c:pt>
                <c:pt idx="11550">
                  <c:v>0.11460000000000292</c:v>
                </c:pt>
                <c:pt idx="11551">
                  <c:v>0.10419999999999874</c:v>
                </c:pt>
                <c:pt idx="11552">
                  <c:v>2.0999999999986585E-3</c:v>
                </c:pt>
                <c:pt idx="11553">
                  <c:v>2.0800000000001262E-2</c:v>
                </c:pt>
                <c:pt idx="11554">
                  <c:v>4.199999999997317E-3</c:v>
                </c:pt>
                <c:pt idx="11555">
                  <c:v>-8.2999999999984198E-3</c:v>
                </c:pt>
                <c:pt idx="11556">
                  <c:v>7.5000000000002842E-2</c:v>
                </c:pt>
                <c:pt idx="11557">
                  <c:v>0.1396000000000015</c:v>
                </c:pt>
                <c:pt idx="11558">
                  <c:v>0.12709999999999866</c:v>
                </c:pt>
                <c:pt idx="11559">
                  <c:v>0.12080000000000268</c:v>
                </c:pt>
                <c:pt idx="11560">
                  <c:v>0.14580000000000126</c:v>
                </c:pt>
                <c:pt idx="11561">
                  <c:v>0.12290000000000134</c:v>
                </c:pt>
                <c:pt idx="11562">
                  <c:v>6.8699999999999761E-2</c:v>
                </c:pt>
                <c:pt idx="11563">
                  <c:v>5.6300000000000239E-2</c:v>
                </c:pt>
                <c:pt idx="11564">
                  <c:v>0.1437000000000026</c:v>
                </c:pt>
                <c:pt idx="11565">
                  <c:v>3.3299999999996999E-2</c:v>
                </c:pt>
                <c:pt idx="11566">
                  <c:v>4.3799999999997397E-2</c:v>
                </c:pt>
                <c:pt idx="11567">
                  <c:v>7.079999999999842E-2</c:v>
                </c:pt>
                <c:pt idx="11568">
                  <c:v>0.10419999999999874</c:v>
                </c:pt>
                <c:pt idx="11569">
                  <c:v>8.9599999999997237E-2</c:v>
                </c:pt>
                <c:pt idx="11570">
                  <c:v>7.2899999999997078E-2</c:v>
                </c:pt>
                <c:pt idx="11571">
                  <c:v>8.7499999999998579E-2</c:v>
                </c:pt>
                <c:pt idx="11572">
                  <c:v>6.6699999999997317E-2</c:v>
                </c:pt>
                <c:pt idx="11573">
                  <c:v>0.11880000000000024</c:v>
                </c:pt>
                <c:pt idx="11574">
                  <c:v>5.420000000000158E-2</c:v>
                </c:pt>
                <c:pt idx="11575">
                  <c:v>0.18130000000000024</c:v>
                </c:pt>
                <c:pt idx="11576">
                  <c:v>0.14789999999999992</c:v>
                </c:pt>
                <c:pt idx="11577">
                  <c:v>4.9999999999997158E-2</c:v>
                </c:pt>
                <c:pt idx="11578">
                  <c:v>0.13119999999999976</c:v>
                </c:pt>
                <c:pt idx="11579">
                  <c:v>0.27709999999999724</c:v>
                </c:pt>
                <c:pt idx="11580">
                  <c:v>0.13750000000000284</c:v>
                </c:pt>
                <c:pt idx="11581">
                  <c:v>0.15209999999999724</c:v>
                </c:pt>
                <c:pt idx="11582">
                  <c:v>0.17710000000000292</c:v>
                </c:pt>
                <c:pt idx="11583">
                  <c:v>3.960000000000008E-2</c:v>
                </c:pt>
                <c:pt idx="11584">
                  <c:v>1.2500000000002842E-2</c:v>
                </c:pt>
                <c:pt idx="11585">
                  <c:v>7.5000000000002842E-2</c:v>
                </c:pt>
                <c:pt idx="11586">
                  <c:v>0.17499999999999716</c:v>
                </c:pt>
                <c:pt idx="11587">
                  <c:v>0.158299999999997</c:v>
                </c:pt>
                <c:pt idx="11588">
                  <c:v>0.21459999999999724</c:v>
                </c:pt>
                <c:pt idx="11589">
                  <c:v>0.22290000000000276</c:v>
                </c:pt>
                <c:pt idx="11590">
                  <c:v>0.19369999999999976</c:v>
                </c:pt>
                <c:pt idx="11591">
                  <c:v>8.1200000000002603E-2</c:v>
                </c:pt>
                <c:pt idx="11592">
                  <c:v>0.1103999999999985</c:v>
                </c:pt>
                <c:pt idx="11593">
                  <c:v>0.20420000000000016</c:v>
                </c:pt>
                <c:pt idx="11594">
                  <c:v>0.21249999999999858</c:v>
                </c:pt>
                <c:pt idx="11595">
                  <c:v>0.22710000000000008</c:v>
                </c:pt>
                <c:pt idx="11596">
                  <c:v>0.20830000000000126</c:v>
                </c:pt>
                <c:pt idx="11597">
                  <c:v>0.18959999999999866</c:v>
                </c:pt>
                <c:pt idx="11598">
                  <c:v>0.16460000000000008</c:v>
                </c:pt>
                <c:pt idx="11599">
                  <c:v>0.25</c:v>
                </c:pt>
                <c:pt idx="11600">
                  <c:v>0.18540000000000134</c:v>
                </c:pt>
                <c:pt idx="11601">
                  <c:v>0.18130000000000024</c:v>
                </c:pt>
                <c:pt idx="11602">
                  <c:v>0.18130000000000024</c:v>
                </c:pt>
                <c:pt idx="11603">
                  <c:v>0.1396000000000015</c:v>
                </c:pt>
                <c:pt idx="11604">
                  <c:v>0.1103999999999985</c:v>
                </c:pt>
                <c:pt idx="11605">
                  <c:v>0.11880000000000024</c:v>
                </c:pt>
                <c:pt idx="11606">
                  <c:v>1.8700000000002603E-2</c:v>
                </c:pt>
                <c:pt idx="11607">
                  <c:v>0.17499999999999716</c:v>
                </c:pt>
                <c:pt idx="11608">
                  <c:v>0.14170000000000016</c:v>
                </c:pt>
                <c:pt idx="11609">
                  <c:v>-6.1999999999997613E-3</c:v>
                </c:pt>
                <c:pt idx="11610">
                  <c:v>-0.11460000000000292</c:v>
                </c:pt>
                <c:pt idx="11611">
                  <c:v>0.125</c:v>
                </c:pt>
                <c:pt idx="11612">
                  <c:v>6.1999999999997613E-3</c:v>
                </c:pt>
                <c:pt idx="11613">
                  <c:v>-3.7500000000001421E-2</c:v>
                </c:pt>
                <c:pt idx="11614">
                  <c:v>0.1687999999999974</c:v>
                </c:pt>
                <c:pt idx="11615">
                  <c:v>0.24790000000000134</c:v>
                </c:pt>
                <c:pt idx="11616">
                  <c:v>0.125</c:v>
                </c:pt>
                <c:pt idx="11617">
                  <c:v>0.1103999999999985</c:v>
                </c:pt>
                <c:pt idx="11618">
                  <c:v>0.158299999999997</c:v>
                </c:pt>
                <c:pt idx="11619">
                  <c:v>0.1687999999999974</c:v>
                </c:pt>
                <c:pt idx="11620">
                  <c:v>0.1396000000000015</c:v>
                </c:pt>
                <c:pt idx="11621">
                  <c:v>0.29579999999999984</c:v>
                </c:pt>
                <c:pt idx="11622">
                  <c:v>0.36460000000000292</c:v>
                </c:pt>
                <c:pt idx="11623">
                  <c:v>0.45000000000000284</c:v>
                </c:pt>
                <c:pt idx="11624">
                  <c:v>0.47290000000000276</c:v>
                </c:pt>
                <c:pt idx="11625">
                  <c:v>0.53540000000000276</c:v>
                </c:pt>
                <c:pt idx="11626">
                  <c:v>0.55420000000000158</c:v>
                </c:pt>
                <c:pt idx="11627">
                  <c:v>0.57079999999999842</c:v>
                </c:pt>
                <c:pt idx="11628">
                  <c:v>0.52499999999999858</c:v>
                </c:pt>
                <c:pt idx="11629">
                  <c:v>0.49380000000000024</c:v>
                </c:pt>
                <c:pt idx="11630">
                  <c:v>0.39170000000000016</c:v>
                </c:pt>
                <c:pt idx="11631">
                  <c:v>0.48749999999999716</c:v>
                </c:pt>
                <c:pt idx="11632">
                  <c:v>0.5</c:v>
                </c:pt>
                <c:pt idx="11633">
                  <c:v>0.45000000000000284</c:v>
                </c:pt>
                <c:pt idx="11634">
                  <c:v>0.3603999999999985</c:v>
                </c:pt>
                <c:pt idx="11635">
                  <c:v>0.47500000000000142</c:v>
                </c:pt>
                <c:pt idx="11636">
                  <c:v>0.30210000000000292</c:v>
                </c:pt>
                <c:pt idx="11637">
                  <c:v>0.279200000000003</c:v>
                </c:pt>
                <c:pt idx="11638">
                  <c:v>0.37290000000000134</c:v>
                </c:pt>
                <c:pt idx="11639">
                  <c:v>0.35829999999999984</c:v>
                </c:pt>
                <c:pt idx="11640">
                  <c:v>0.466700000000003</c:v>
                </c:pt>
                <c:pt idx="11641">
                  <c:v>0.43130000000000024</c:v>
                </c:pt>
                <c:pt idx="11642">
                  <c:v>0.45830000000000126</c:v>
                </c:pt>
                <c:pt idx="11643">
                  <c:v>0.44579999999999842</c:v>
                </c:pt>
                <c:pt idx="11644">
                  <c:v>0.3896000000000015</c:v>
                </c:pt>
                <c:pt idx="11645">
                  <c:v>0.37919999999999732</c:v>
                </c:pt>
                <c:pt idx="11646">
                  <c:v>0.36670000000000158</c:v>
                </c:pt>
                <c:pt idx="11647">
                  <c:v>0.37919999999999732</c:v>
                </c:pt>
                <c:pt idx="11648">
                  <c:v>0.38539999999999708</c:v>
                </c:pt>
                <c:pt idx="11649">
                  <c:v>0.61460000000000292</c:v>
                </c:pt>
                <c:pt idx="11650">
                  <c:v>0.50829999999999842</c:v>
                </c:pt>
                <c:pt idx="11651">
                  <c:v>0.74580000000000268</c:v>
                </c:pt>
                <c:pt idx="11652">
                  <c:v>0.7978999999999985</c:v>
                </c:pt>
                <c:pt idx="11653">
                  <c:v>0.9187999999999974</c:v>
                </c:pt>
                <c:pt idx="11654">
                  <c:v>0.91040000000000276</c:v>
                </c:pt>
                <c:pt idx="11655">
                  <c:v>0.96459999999999724</c:v>
                </c:pt>
                <c:pt idx="11656">
                  <c:v>0.93130000000000024</c:v>
                </c:pt>
                <c:pt idx="11657">
                  <c:v>0.89789999999999992</c:v>
                </c:pt>
                <c:pt idx="11658">
                  <c:v>0.69579999999999842</c:v>
                </c:pt>
                <c:pt idx="11659">
                  <c:v>0.58959999999999724</c:v>
                </c:pt>
                <c:pt idx="11660">
                  <c:v>0.42499999999999716</c:v>
                </c:pt>
                <c:pt idx="11661">
                  <c:v>0.341700000000003</c:v>
                </c:pt>
                <c:pt idx="11662">
                  <c:v>0.18540000000000134</c:v>
                </c:pt>
                <c:pt idx="11663">
                  <c:v>0.17710000000000292</c:v>
                </c:pt>
                <c:pt idx="11664">
                  <c:v>0.19579999999999842</c:v>
                </c:pt>
                <c:pt idx="11665">
                  <c:v>0.18540000000000134</c:v>
                </c:pt>
                <c:pt idx="11666">
                  <c:v>0.16040000000000276</c:v>
                </c:pt>
                <c:pt idx="11667">
                  <c:v>0.29169999999999874</c:v>
                </c:pt>
                <c:pt idx="11668">
                  <c:v>0.23749999999999716</c:v>
                </c:pt>
                <c:pt idx="11669">
                  <c:v>0.32079999999999842</c:v>
                </c:pt>
                <c:pt idx="11670">
                  <c:v>0.36880000000000024</c:v>
                </c:pt>
                <c:pt idx="11671">
                  <c:v>0.41250000000000142</c:v>
                </c:pt>
                <c:pt idx="11672">
                  <c:v>0.3937000000000026</c:v>
                </c:pt>
                <c:pt idx="11673">
                  <c:v>0.54999999999999716</c:v>
                </c:pt>
                <c:pt idx="11674">
                  <c:v>0.48749999999999716</c:v>
                </c:pt>
                <c:pt idx="11675">
                  <c:v>0.36880000000000024</c:v>
                </c:pt>
                <c:pt idx="11676">
                  <c:v>0.33330000000000126</c:v>
                </c:pt>
                <c:pt idx="11677">
                  <c:v>0.35419999999999874</c:v>
                </c:pt>
                <c:pt idx="11678">
                  <c:v>0.30830000000000268</c:v>
                </c:pt>
                <c:pt idx="11679">
                  <c:v>0.2353999999999985</c:v>
                </c:pt>
                <c:pt idx="11680">
                  <c:v>0.408299999999997</c:v>
                </c:pt>
                <c:pt idx="11681">
                  <c:v>0.49170000000000158</c:v>
                </c:pt>
                <c:pt idx="11682">
                  <c:v>0.58330000000000126</c:v>
                </c:pt>
                <c:pt idx="11683">
                  <c:v>0.49380000000000024</c:v>
                </c:pt>
                <c:pt idx="11684">
                  <c:v>0.45000000000000284</c:v>
                </c:pt>
                <c:pt idx="11685">
                  <c:v>0.33539999999999992</c:v>
                </c:pt>
                <c:pt idx="11686">
                  <c:v>0.30630000000000024</c:v>
                </c:pt>
                <c:pt idx="11687">
                  <c:v>0.31040000000000134</c:v>
                </c:pt>
                <c:pt idx="11688">
                  <c:v>0.3937000000000026</c:v>
                </c:pt>
                <c:pt idx="11689">
                  <c:v>0.51250000000000284</c:v>
                </c:pt>
                <c:pt idx="11690">
                  <c:v>0.6687999999999974</c:v>
                </c:pt>
                <c:pt idx="11691">
                  <c:v>0.78750000000000142</c:v>
                </c:pt>
                <c:pt idx="11692">
                  <c:v>1.033299999999997</c:v>
                </c:pt>
                <c:pt idx="11693">
                  <c:v>1.1311999999999998</c:v>
                </c:pt>
                <c:pt idx="11694">
                  <c:v>1.4521000000000015</c:v>
                </c:pt>
                <c:pt idx="11695">
                  <c:v>1.7438000000000002</c:v>
                </c:pt>
                <c:pt idx="11696">
                  <c:v>1.5938000000000017</c:v>
                </c:pt>
                <c:pt idx="11697">
                  <c:v>1.3042000000000016</c:v>
                </c:pt>
                <c:pt idx="11698">
                  <c:v>0.86460000000000292</c:v>
                </c:pt>
                <c:pt idx="11699">
                  <c:v>0.51039999999999708</c:v>
                </c:pt>
                <c:pt idx="11700">
                  <c:v>0.4187999999999974</c:v>
                </c:pt>
                <c:pt idx="11701">
                  <c:v>0.39999999999999858</c:v>
                </c:pt>
                <c:pt idx="11702">
                  <c:v>0.28750000000000142</c:v>
                </c:pt>
                <c:pt idx="11703">
                  <c:v>0.2062000000000026</c:v>
                </c:pt>
                <c:pt idx="11704">
                  <c:v>0.34790000000000276</c:v>
                </c:pt>
                <c:pt idx="11705">
                  <c:v>0.38119999999999976</c:v>
                </c:pt>
                <c:pt idx="11706">
                  <c:v>0.408299999999997</c:v>
                </c:pt>
                <c:pt idx="11707">
                  <c:v>0.42499999999999716</c:v>
                </c:pt>
                <c:pt idx="11708">
                  <c:v>0.43959999999999866</c:v>
                </c:pt>
                <c:pt idx="11709">
                  <c:v>0.34380000000000166</c:v>
                </c:pt>
                <c:pt idx="11710">
                  <c:v>0.26670000000000016</c:v>
                </c:pt>
                <c:pt idx="11711">
                  <c:v>0.25419999999999732</c:v>
                </c:pt>
                <c:pt idx="11712">
                  <c:v>0.35000000000000142</c:v>
                </c:pt>
                <c:pt idx="11713">
                  <c:v>0.28540000000000276</c:v>
                </c:pt>
                <c:pt idx="11714">
                  <c:v>0.36670000000000158</c:v>
                </c:pt>
                <c:pt idx="11715">
                  <c:v>0.39789999999999992</c:v>
                </c:pt>
                <c:pt idx="11716">
                  <c:v>0.3603999999999985</c:v>
                </c:pt>
                <c:pt idx="11717">
                  <c:v>0.30420000000000158</c:v>
                </c:pt>
                <c:pt idx="11718">
                  <c:v>0.3125</c:v>
                </c:pt>
                <c:pt idx="11719">
                  <c:v>0.3603999999999985</c:v>
                </c:pt>
                <c:pt idx="11720">
                  <c:v>0.53540000000000276</c:v>
                </c:pt>
                <c:pt idx="11721">
                  <c:v>0.4853999999999985</c:v>
                </c:pt>
                <c:pt idx="11722">
                  <c:v>0.64580000000000126</c:v>
                </c:pt>
                <c:pt idx="11723">
                  <c:v>0.58959999999999724</c:v>
                </c:pt>
                <c:pt idx="11724">
                  <c:v>0.5187000000000026</c:v>
                </c:pt>
                <c:pt idx="11725">
                  <c:v>0.50209999999999866</c:v>
                </c:pt>
                <c:pt idx="11726">
                  <c:v>0.65209999999999724</c:v>
                </c:pt>
                <c:pt idx="11727">
                  <c:v>0.58539999999999992</c:v>
                </c:pt>
                <c:pt idx="11728">
                  <c:v>0.5146000000000015</c:v>
                </c:pt>
                <c:pt idx="11729">
                  <c:v>0.53540000000000276</c:v>
                </c:pt>
                <c:pt idx="11730">
                  <c:v>0.50829999999999842</c:v>
                </c:pt>
                <c:pt idx="11731">
                  <c:v>0.53750000000000142</c:v>
                </c:pt>
                <c:pt idx="11732">
                  <c:v>0.6396000000000015</c:v>
                </c:pt>
                <c:pt idx="11733">
                  <c:v>0.68330000000000268</c:v>
                </c:pt>
                <c:pt idx="11734">
                  <c:v>0.91040000000000276</c:v>
                </c:pt>
                <c:pt idx="11735">
                  <c:v>0.96880000000000166</c:v>
                </c:pt>
                <c:pt idx="11736">
                  <c:v>0.98749999999999716</c:v>
                </c:pt>
                <c:pt idx="11737">
                  <c:v>1.125</c:v>
                </c:pt>
                <c:pt idx="11738">
                  <c:v>1.1124999999999972</c:v>
                </c:pt>
                <c:pt idx="11739">
                  <c:v>1.2646000000000015</c:v>
                </c:pt>
                <c:pt idx="11740">
                  <c:v>1.1687999999999974</c:v>
                </c:pt>
                <c:pt idx="11741">
                  <c:v>1.0208000000000013</c:v>
                </c:pt>
                <c:pt idx="11742">
                  <c:v>0.85000000000000142</c:v>
                </c:pt>
                <c:pt idx="11743">
                  <c:v>0.5437999999999974</c:v>
                </c:pt>
                <c:pt idx="11744">
                  <c:v>0.37919999999999732</c:v>
                </c:pt>
                <c:pt idx="11745">
                  <c:v>0.2021000000000015</c:v>
                </c:pt>
                <c:pt idx="11746">
                  <c:v>0.1875</c:v>
                </c:pt>
                <c:pt idx="11747">
                  <c:v>0.216700000000003</c:v>
                </c:pt>
                <c:pt idx="11748">
                  <c:v>0.28540000000000276</c:v>
                </c:pt>
                <c:pt idx="11749">
                  <c:v>1.783299999999997</c:v>
                </c:pt>
                <c:pt idx="11750">
                  <c:v>1.7667000000000002</c:v>
                </c:pt>
                <c:pt idx="11751">
                  <c:v>1.7875000000000014</c:v>
                </c:pt>
                <c:pt idx="11752">
                  <c:v>0.22500000000000142</c:v>
                </c:pt>
                <c:pt idx="11753">
                  <c:v>0.2978999999999985</c:v>
                </c:pt>
                <c:pt idx="11754">
                  <c:v>0.21880000000000166</c:v>
                </c:pt>
                <c:pt idx="11755">
                  <c:v>0.23329999999999984</c:v>
                </c:pt>
                <c:pt idx="11756">
                  <c:v>0.2312999999999974</c:v>
                </c:pt>
                <c:pt idx="11757">
                  <c:v>0.27499999999999858</c:v>
                </c:pt>
                <c:pt idx="11758">
                  <c:v>0.31040000000000134</c:v>
                </c:pt>
                <c:pt idx="11759">
                  <c:v>0.32500000000000284</c:v>
                </c:pt>
                <c:pt idx="11760">
                  <c:v>0.25209999999999866</c:v>
                </c:pt>
                <c:pt idx="11761">
                  <c:v>0.19789999999999708</c:v>
                </c:pt>
                <c:pt idx="11762">
                  <c:v>0.19169999999999732</c:v>
                </c:pt>
                <c:pt idx="11763">
                  <c:v>0.1875</c:v>
                </c:pt>
                <c:pt idx="11764">
                  <c:v>0.27709999999999724</c:v>
                </c:pt>
                <c:pt idx="11765">
                  <c:v>0.15209999999999724</c:v>
                </c:pt>
                <c:pt idx="11766">
                  <c:v>0.2353999999999985</c:v>
                </c:pt>
                <c:pt idx="11767">
                  <c:v>0.22919999999999874</c:v>
                </c:pt>
                <c:pt idx="11768">
                  <c:v>0.25829999999999842</c:v>
                </c:pt>
                <c:pt idx="11769">
                  <c:v>0.30630000000000024</c:v>
                </c:pt>
                <c:pt idx="11770">
                  <c:v>0.345799999999997</c:v>
                </c:pt>
                <c:pt idx="11771">
                  <c:v>0.44579999999999842</c:v>
                </c:pt>
                <c:pt idx="11772">
                  <c:v>0.42079999999999984</c:v>
                </c:pt>
                <c:pt idx="11773">
                  <c:v>0.30210000000000292</c:v>
                </c:pt>
                <c:pt idx="11774">
                  <c:v>-2.289999999999992E-2</c:v>
                </c:pt>
                <c:pt idx="11775">
                  <c:v>-8.3300000000001262E-2</c:v>
                </c:pt>
                <c:pt idx="11776">
                  <c:v>-0.11880000000000024</c:v>
                </c:pt>
                <c:pt idx="11777">
                  <c:v>-7.9200000000000159E-2</c:v>
                </c:pt>
                <c:pt idx="11778">
                  <c:v>-0.14789999999999992</c:v>
                </c:pt>
                <c:pt idx="11779">
                  <c:v>-0.1687999999999974</c:v>
                </c:pt>
              </c:numCache>
            </c:numRef>
          </c:yVal>
          <c:smooth val="0"/>
        </c:ser>
        <c:dLbls>
          <c:showLegendKey val="0"/>
          <c:showVal val="0"/>
          <c:showCatName val="0"/>
          <c:showSerName val="0"/>
          <c:showPercent val="0"/>
          <c:showBubbleSize val="0"/>
        </c:dLbls>
        <c:axId val="92181632"/>
        <c:axId val="92183552"/>
      </c:scatterChart>
      <c:valAx>
        <c:axId val="92181632"/>
        <c:scaling>
          <c:orientation val="minMax"/>
          <c:max val="1000"/>
          <c:min val="300"/>
        </c:scaling>
        <c:delete val="0"/>
        <c:axPos val="b"/>
        <c:majorGridlines>
          <c:spPr>
            <a:ln>
              <a:solidFill>
                <a:srgbClr val="808080"/>
              </a:solidFill>
            </a:ln>
          </c:spPr>
        </c:majorGridlines>
        <c:minorGridlines>
          <c:spPr>
            <a:ln>
              <a:solidFill>
                <a:srgbClr val="808080"/>
              </a:solidFill>
              <a:prstDash val="dash"/>
            </a:ln>
          </c:spPr>
        </c:minorGridlines>
        <c:title>
          <c:tx>
            <c:rich>
              <a:bodyPr/>
              <a:lstStyle/>
              <a:p>
                <a:pPr>
                  <a:defRPr/>
                </a:pPr>
                <a:r>
                  <a:rPr lang="en-US" altLang="ja-JP" sz="1600" b="0">
                    <a:latin typeface="Arial" pitchFamily="34" charset="0"/>
                    <a:cs typeface="Arial" pitchFamily="34" charset="0"/>
                  </a:rPr>
                  <a:t>Wavelength</a:t>
                </a:r>
                <a:r>
                  <a:rPr lang="en-US" altLang="ja-JP" sz="1600" b="0" baseline="0">
                    <a:latin typeface="Arial" pitchFamily="34" charset="0"/>
                    <a:cs typeface="Arial" pitchFamily="34" charset="0"/>
                  </a:rPr>
                  <a:t> [nm]</a:t>
                </a:r>
                <a:endParaRPr lang="ja-JP" altLang="en-US" sz="1600" b="0">
                  <a:latin typeface="Arial" pitchFamily="34" charset="0"/>
                  <a:cs typeface="Arial" pitchFamily="34" charset="0"/>
                </a:endParaRPr>
              </a:p>
            </c:rich>
          </c:tx>
          <c:overlay val="0"/>
        </c:title>
        <c:numFmt formatCode="General" sourceLinked="1"/>
        <c:majorTickMark val="in"/>
        <c:minorTickMark val="in"/>
        <c:tickLblPos val="nextTo"/>
        <c:txPr>
          <a:bodyPr/>
          <a:lstStyle/>
          <a:p>
            <a:pPr>
              <a:defRPr>
                <a:latin typeface="Arial" pitchFamily="34" charset="0"/>
                <a:cs typeface="Arial" pitchFamily="34" charset="0"/>
              </a:defRPr>
            </a:pPr>
            <a:endParaRPr lang="ja-JP"/>
          </a:p>
        </c:txPr>
        <c:crossAx val="92183552"/>
        <c:crosses val="autoZero"/>
        <c:crossBetween val="midCat"/>
        <c:majorUnit val="50"/>
        <c:minorUnit val="10"/>
      </c:valAx>
      <c:valAx>
        <c:axId val="92183552"/>
        <c:scaling>
          <c:orientation val="minMax"/>
          <c:max val="20"/>
          <c:min val="0"/>
        </c:scaling>
        <c:delete val="0"/>
        <c:axPos val="l"/>
        <c:majorGridlines>
          <c:spPr>
            <a:ln>
              <a:solidFill>
                <a:srgbClr val="808080"/>
              </a:solidFill>
            </a:ln>
          </c:spPr>
        </c:majorGridlines>
        <c:minorGridlines>
          <c:spPr>
            <a:ln>
              <a:solidFill>
                <a:srgbClr val="808080"/>
              </a:solidFill>
              <a:prstDash val="dash"/>
            </a:ln>
          </c:spPr>
        </c:minorGridlines>
        <c:title>
          <c:tx>
            <c:rich>
              <a:bodyPr rot="-5400000" vert="horz"/>
              <a:lstStyle/>
              <a:p>
                <a:pPr>
                  <a:defRPr sz="1600" b="0">
                    <a:latin typeface="Arial" pitchFamily="34" charset="0"/>
                    <a:cs typeface="Arial" pitchFamily="34" charset="0"/>
                  </a:defRPr>
                </a:pPr>
                <a:r>
                  <a:rPr lang="en-US" altLang="ja-JP" sz="1600" b="0">
                    <a:latin typeface="Arial" pitchFamily="34" charset="0"/>
                    <a:cs typeface="Arial" pitchFamily="34" charset="0"/>
                  </a:rPr>
                  <a:t>Intensity</a:t>
                </a:r>
                <a:r>
                  <a:rPr lang="en-US" altLang="ja-JP" sz="1600" b="0" baseline="0">
                    <a:latin typeface="Arial" pitchFamily="34" charset="0"/>
                    <a:cs typeface="Arial" pitchFamily="34" charset="0"/>
                  </a:rPr>
                  <a:t> [cts/s]</a:t>
                </a:r>
                <a:endParaRPr lang="ja-JP" altLang="en-US" sz="1600" b="0">
                  <a:latin typeface="Arial" pitchFamily="34" charset="0"/>
                  <a:cs typeface="Arial" pitchFamily="34" charset="0"/>
                </a:endParaRPr>
              </a:p>
            </c:rich>
          </c:tx>
          <c:overlay val="0"/>
        </c:title>
        <c:numFmt formatCode="0_ " sourceLinked="0"/>
        <c:majorTickMark val="in"/>
        <c:minorTickMark val="in"/>
        <c:tickLblPos val="nextTo"/>
        <c:txPr>
          <a:bodyPr/>
          <a:lstStyle/>
          <a:p>
            <a:pPr>
              <a:defRPr>
                <a:latin typeface="Arial" pitchFamily="34" charset="0"/>
                <a:cs typeface="Arial" pitchFamily="34" charset="0"/>
              </a:defRPr>
            </a:pPr>
            <a:endParaRPr lang="ja-JP"/>
          </a:p>
        </c:txPr>
        <c:crossAx val="92181632"/>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4432033131373851E-2"/>
          <c:y val="8.7967027241736523E-2"/>
          <c:w val="0.90218364504041271"/>
          <c:h val="0.79604509292683479"/>
        </c:manualLayout>
      </c:layout>
      <c:scatterChart>
        <c:scatterStyle val="lineMarker"/>
        <c:varyColors val="0"/>
        <c:ser>
          <c:idx val="0"/>
          <c:order val="0"/>
          <c:tx>
            <c:strRef>
              <c:f>[spectrum_AA.xlsx]spectrum_AA!$A$1:$A$2</c:f>
              <c:strCache>
                <c:ptCount val="1"/>
                <c:pt idx="0">
                  <c:v>Spectrum of Active Aurora (Oct. 28, 2006  @Tromso)</c:v>
                </c:pt>
              </c:strCache>
            </c:strRef>
          </c:tx>
          <c:spPr>
            <a:ln w="12700">
              <a:solidFill>
                <a:srgbClr val="FF0000"/>
              </a:solidFill>
            </a:ln>
          </c:spPr>
          <c:marker>
            <c:symbol val="none"/>
          </c:marker>
          <c:xVal>
            <c:numRef>
              <c:f>[spectrum_AA.xlsx]spectrum_AA!$A$4:$A$11783</c:f>
              <c:numCache>
                <c:formatCode>General</c:formatCode>
                <c:ptCount val="11780"/>
                <c:pt idx="0">
                  <c:v>317.45499999999998</c:v>
                </c:pt>
                <c:pt idx="1">
                  <c:v>317.52</c:v>
                </c:pt>
                <c:pt idx="2">
                  <c:v>317.58499999999998</c:v>
                </c:pt>
                <c:pt idx="3">
                  <c:v>317.649</c:v>
                </c:pt>
                <c:pt idx="4">
                  <c:v>317.714</c:v>
                </c:pt>
                <c:pt idx="5">
                  <c:v>317.779</c:v>
                </c:pt>
                <c:pt idx="6">
                  <c:v>317.84300000000002</c:v>
                </c:pt>
                <c:pt idx="7">
                  <c:v>317.90800000000002</c:v>
                </c:pt>
                <c:pt idx="8">
                  <c:v>317.97300000000001</c:v>
                </c:pt>
                <c:pt idx="9">
                  <c:v>318.03699999999998</c:v>
                </c:pt>
                <c:pt idx="10">
                  <c:v>318.10199999999998</c:v>
                </c:pt>
                <c:pt idx="11">
                  <c:v>318.16699999999997</c:v>
                </c:pt>
                <c:pt idx="12">
                  <c:v>318.23099999999999</c:v>
                </c:pt>
                <c:pt idx="13">
                  <c:v>318.29599999999999</c:v>
                </c:pt>
                <c:pt idx="14">
                  <c:v>318.36</c:v>
                </c:pt>
                <c:pt idx="15">
                  <c:v>318.42500000000001</c:v>
                </c:pt>
                <c:pt idx="16">
                  <c:v>318.49</c:v>
                </c:pt>
                <c:pt idx="17">
                  <c:v>318.55399999999997</c:v>
                </c:pt>
                <c:pt idx="18">
                  <c:v>318.61900000000003</c:v>
                </c:pt>
                <c:pt idx="19">
                  <c:v>318.68299999999999</c:v>
                </c:pt>
                <c:pt idx="20">
                  <c:v>318.74799999999999</c:v>
                </c:pt>
                <c:pt idx="21">
                  <c:v>318.81299999999999</c:v>
                </c:pt>
                <c:pt idx="22">
                  <c:v>318.87700000000001</c:v>
                </c:pt>
                <c:pt idx="23">
                  <c:v>318.94200000000001</c:v>
                </c:pt>
                <c:pt idx="24">
                  <c:v>319.00599999999997</c:v>
                </c:pt>
                <c:pt idx="25">
                  <c:v>319.07100000000003</c:v>
                </c:pt>
                <c:pt idx="26">
                  <c:v>319.13600000000002</c:v>
                </c:pt>
                <c:pt idx="27">
                  <c:v>319.2</c:v>
                </c:pt>
                <c:pt idx="28">
                  <c:v>319.26499999999999</c:v>
                </c:pt>
                <c:pt idx="29">
                  <c:v>319.32900000000001</c:v>
                </c:pt>
                <c:pt idx="30">
                  <c:v>319.39400000000001</c:v>
                </c:pt>
                <c:pt idx="31">
                  <c:v>319.459</c:v>
                </c:pt>
                <c:pt idx="32">
                  <c:v>319.52300000000002</c:v>
                </c:pt>
                <c:pt idx="33">
                  <c:v>319.58800000000002</c:v>
                </c:pt>
                <c:pt idx="34">
                  <c:v>319.65199999999999</c:v>
                </c:pt>
                <c:pt idx="35">
                  <c:v>319.71699999999998</c:v>
                </c:pt>
                <c:pt idx="36">
                  <c:v>319.78100000000001</c:v>
                </c:pt>
                <c:pt idx="37">
                  <c:v>319.846</c:v>
                </c:pt>
                <c:pt idx="38">
                  <c:v>319.91000000000003</c:v>
                </c:pt>
                <c:pt idx="39">
                  <c:v>319.97500000000002</c:v>
                </c:pt>
                <c:pt idx="40">
                  <c:v>320.03899999999999</c:v>
                </c:pt>
                <c:pt idx="41">
                  <c:v>320.10399999999998</c:v>
                </c:pt>
                <c:pt idx="42">
                  <c:v>320.16800000000001</c:v>
                </c:pt>
                <c:pt idx="43">
                  <c:v>320.233</c:v>
                </c:pt>
                <c:pt idx="44">
                  <c:v>320.298</c:v>
                </c:pt>
                <c:pt idx="45">
                  <c:v>320.36200000000002</c:v>
                </c:pt>
                <c:pt idx="46">
                  <c:v>320.42700000000002</c:v>
                </c:pt>
                <c:pt idx="47">
                  <c:v>320.49099999999999</c:v>
                </c:pt>
                <c:pt idx="48">
                  <c:v>320.55599999999998</c:v>
                </c:pt>
                <c:pt idx="49">
                  <c:v>320.62</c:v>
                </c:pt>
                <c:pt idx="50">
                  <c:v>320.685</c:v>
                </c:pt>
                <c:pt idx="51">
                  <c:v>320.74900000000002</c:v>
                </c:pt>
                <c:pt idx="52">
                  <c:v>320.81400000000002</c:v>
                </c:pt>
                <c:pt idx="53">
                  <c:v>320.87799999999999</c:v>
                </c:pt>
                <c:pt idx="54">
                  <c:v>320.94200000000001</c:v>
                </c:pt>
                <c:pt idx="55">
                  <c:v>321.00700000000001</c:v>
                </c:pt>
                <c:pt idx="56">
                  <c:v>321.07100000000003</c:v>
                </c:pt>
                <c:pt idx="57">
                  <c:v>321.13600000000002</c:v>
                </c:pt>
                <c:pt idx="58">
                  <c:v>321.2</c:v>
                </c:pt>
                <c:pt idx="59">
                  <c:v>321.26499999999999</c:v>
                </c:pt>
                <c:pt idx="60">
                  <c:v>321.32900000000001</c:v>
                </c:pt>
                <c:pt idx="61">
                  <c:v>321.39400000000001</c:v>
                </c:pt>
                <c:pt idx="62">
                  <c:v>321.45800000000003</c:v>
                </c:pt>
                <c:pt idx="63">
                  <c:v>321.52300000000002</c:v>
                </c:pt>
                <c:pt idx="64">
                  <c:v>321.58699999999999</c:v>
                </c:pt>
                <c:pt idx="65">
                  <c:v>321.65199999999999</c:v>
                </c:pt>
                <c:pt idx="66">
                  <c:v>321.71600000000001</c:v>
                </c:pt>
                <c:pt idx="67">
                  <c:v>321.77999999999997</c:v>
                </c:pt>
                <c:pt idx="68">
                  <c:v>321.84500000000003</c:v>
                </c:pt>
                <c:pt idx="69">
                  <c:v>321.90899999999999</c:v>
                </c:pt>
                <c:pt idx="70">
                  <c:v>321.97399999999999</c:v>
                </c:pt>
                <c:pt idx="71">
                  <c:v>322.03800000000001</c:v>
                </c:pt>
                <c:pt idx="72">
                  <c:v>322.10199999999998</c:v>
                </c:pt>
                <c:pt idx="73">
                  <c:v>322.16699999999997</c:v>
                </c:pt>
                <c:pt idx="74">
                  <c:v>322.23099999999999</c:v>
                </c:pt>
                <c:pt idx="75">
                  <c:v>322.29599999999999</c:v>
                </c:pt>
                <c:pt idx="76">
                  <c:v>322.36</c:v>
                </c:pt>
                <c:pt idx="77">
                  <c:v>322.42399999999998</c:v>
                </c:pt>
                <c:pt idx="78">
                  <c:v>322.48899999999998</c:v>
                </c:pt>
                <c:pt idx="79">
                  <c:v>322.553</c:v>
                </c:pt>
                <c:pt idx="80">
                  <c:v>322.61799999999999</c:v>
                </c:pt>
                <c:pt idx="81">
                  <c:v>322.68200000000002</c:v>
                </c:pt>
                <c:pt idx="82">
                  <c:v>322.74599999999998</c:v>
                </c:pt>
                <c:pt idx="83">
                  <c:v>322.81099999999998</c:v>
                </c:pt>
                <c:pt idx="84">
                  <c:v>322.875</c:v>
                </c:pt>
                <c:pt idx="85">
                  <c:v>322.93900000000002</c:v>
                </c:pt>
                <c:pt idx="86">
                  <c:v>323.00400000000002</c:v>
                </c:pt>
                <c:pt idx="87">
                  <c:v>323.06799999999998</c:v>
                </c:pt>
                <c:pt idx="88">
                  <c:v>323.13299999999998</c:v>
                </c:pt>
                <c:pt idx="89">
                  <c:v>323.197</c:v>
                </c:pt>
                <c:pt idx="90">
                  <c:v>323.26100000000002</c:v>
                </c:pt>
                <c:pt idx="91">
                  <c:v>323.32600000000002</c:v>
                </c:pt>
                <c:pt idx="92">
                  <c:v>323.39</c:v>
                </c:pt>
                <c:pt idx="93">
                  <c:v>323.45400000000001</c:v>
                </c:pt>
                <c:pt idx="94">
                  <c:v>323.51900000000001</c:v>
                </c:pt>
                <c:pt idx="95">
                  <c:v>323.58300000000003</c:v>
                </c:pt>
                <c:pt idx="96">
                  <c:v>323.64699999999999</c:v>
                </c:pt>
                <c:pt idx="97">
                  <c:v>323.71199999999999</c:v>
                </c:pt>
                <c:pt idx="98">
                  <c:v>323.77600000000001</c:v>
                </c:pt>
                <c:pt idx="99">
                  <c:v>323.83999999999997</c:v>
                </c:pt>
                <c:pt idx="100">
                  <c:v>323.904</c:v>
                </c:pt>
                <c:pt idx="101">
                  <c:v>323.96899999999999</c:v>
                </c:pt>
                <c:pt idx="102">
                  <c:v>324.03300000000002</c:v>
                </c:pt>
                <c:pt idx="103">
                  <c:v>324.09699999999998</c:v>
                </c:pt>
                <c:pt idx="104">
                  <c:v>324.16199999999998</c:v>
                </c:pt>
                <c:pt idx="105">
                  <c:v>324.226</c:v>
                </c:pt>
                <c:pt idx="106">
                  <c:v>324.29000000000002</c:v>
                </c:pt>
                <c:pt idx="107">
                  <c:v>324.35500000000002</c:v>
                </c:pt>
                <c:pt idx="108">
                  <c:v>324.41899999999998</c:v>
                </c:pt>
                <c:pt idx="109">
                  <c:v>324.483</c:v>
                </c:pt>
                <c:pt idx="110">
                  <c:v>324.54700000000003</c:v>
                </c:pt>
                <c:pt idx="111">
                  <c:v>324.61200000000002</c:v>
                </c:pt>
                <c:pt idx="112">
                  <c:v>324.67599999999999</c:v>
                </c:pt>
                <c:pt idx="113">
                  <c:v>324.74</c:v>
                </c:pt>
                <c:pt idx="114">
                  <c:v>324.80399999999997</c:v>
                </c:pt>
                <c:pt idx="115">
                  <c:v>324.86900000000003</c:v>
                </c:pt>
                <c:pt idx="116">
                  <c:v>324.93299999999999</c:v>
                </c:pt>
                <c:pt idx="117">
                  <c:v>324.99700000000001</c:v>
                </c:pt>
                <c:pt idx="118">
                  <c:v>325.06099999999998</c:v>
                </c:pt>
                <c:pt idx="119">
                  <c:v>325.12599999999998</c:v>
                </c:pt>
                <c:pt idx="120">
                  <c:v>325.19</c:v>
                </c:pt>
                <c:pt idx="121">
                  <c:v>325.25400000000002</c:v>
                </c:pt>
                <c:pt idx="122">
                  <c:v>325.31799999999998</c:v>
                </c:pt>
                <c:pt idx="123">
                  <c:v>325.38200000000001</c:v>
                </c:pt>
                <c:pt idx="124">
                  <c:v>325.447</c:v>
                </c:pt>
                <c:pt idx="125">
                  <c:v>325.51100000000002</c:v>
                </c:pt>
                <c:pt idx="126">
                  <c:v>325.57499999999999</c:v>
                </c:pt>
                <c:pt idx="127">
                  <c:v>325.63900000000001</c:v>
                </c:pt>
                <c:pt idx="128">
                  <c:v>325.70299999999997</c:v>
                </c:pt>
                <c:pt idx="129">
                  <c:v>325.76799999999997</c:v>
                </c:pt>
                <c:pt idx="130">
                  <c:v>325.83199999999999</c:v>
                </c:pt>
                <c:pt idx="131">
                  <c:v>325.89600000000002</c:v>
                </c:pt>
                <c:pt idx="132">
                  <c:v>325.95999999999998</c:v>
                </c:pt>
                <c:pt idx="133">
                  <c:v>326.024</c:v>
                </c:pt>
                <c:pt idx="134">
                  <c:v>326.089</c:v>
                </c:pt>
                <c:pt idx="135">
                  <c:v>326.15300000000002</c:v>
                </c:pt>
                <c:pt idx="136">
                  <c:v>326.21699999999998</c:v>
                </c:pt>
                <c:pt idx="137">
                  <c:v>326.28100000000001</c:v>
                </c:pt>
                <c:pt idx="138">
                  <c:v>326.34500000000003</c:v>
                </c:pt>
                <c:pt idx="139">
                  <c:v>326.40899999999999</c:v>
                </c:pt>
                <c:pt idx="140">
                  <c:v>326.47399999999999</c:v>
                </c:pt>
                <c:pt idx="141">
                  <c:v>326.53800000000001</c:v>
                </c:pt>
                <c:pt idx="142">
                  <c:v>326.60199999999998</c:v>
                </c:pt>
                <c:pt idx="143">
                  <c:v>326.666</c:v>
                </c:pt>
                <c:pt idx="144">
                  <c:v>326.73</c:v>
                </c:pt>
                <c:pt idx="145">
                  <c:v>326.79399999999998</c:v>
                </c:pt>
                <c:pt idx="146">
                  <c:v>326.858</c:v>
                </c:pt>
                <c:pt idx="147">
                  <c:v>326.923</c:v>
                </c:pt>
                <c:pt idx="148">
                  <c:v>326.98700000000002</c:v>
                </c:pt>
                <c:pt idx="149">
                  <c:v>327.05099999999999</c:v>
                </c:pt>
                <c:pt idx="150">
                  <c:v>327.11500000000001</c:v>
                </c:pt>
                <c:pt idx="151">
                  <c:v>327.17899999999997</c:v>
                </c:pt>
                <c:pt idx="152">
                  <c:v>327.24299999999999</c:v>
                </c:pt>
                <c:pt idx="153">
                  <c:v>327.30700000000002</c:v>
                </c:pt>
                <c:pt idx="154">
                  <c:v>327.37099999999998</c:v>
                </c:pt>
                <c:pt idx="155">
                  <c:v>327.435</c:v>
                </c:pt>
                <c:pt idx="156">
                  <c:v>327.5</c:v>
                </c:pt>
                <c:pt idx="157">
                  <c:v>327.56400000000002</c:v>
                </c:pt>
                <c:pt idx="158">
                  <c:v>327.62799999999999</c:v>
                </c:pt>
                <c:pt idx="159">
                  <c:v>327.69200000000001</c:v>
                </c:pt>
                <c:pt idx="160">
                  <c:v>327.75599999999997</c:v>
                </c:pt>
                <c:pt idx="161">
                  <c:v>327.82</c:v>
                </c:pt>
                <c:pt idx="162">
                  <c:v>327.88400000000001</c:v>
                </c:pt>
                <c:pt idx="163">
                  <c:v>327.94799999999998</c:v>
                </c:pt>
                <c:pt idx="164">
                  <c:v>328.012</c:v>
                </c:pt>
                <c:pt idx="165">
                  <c:v>328.07600000000002</c:v>
                </c:pt>
                <c:pt idx="166">
                  <c:v>328.14</c:v>
                </c:pt>
                <c:pt idx="167">
                  <c:v>328.20400000000001</c:v>
                </c:pt>
                <c:pt idx="168">
                  <c:v>328.26799999999997</c:v>
                </c:pt>
                <c:pt idx="169">
                  <c:v>328.33199999999999</c:v>
                </c:pt>
                <c:pt idx="170">
                  <c:v>328.39600000000002</c:v>
                </c:pt>
                <c:pt idx="171">
                  <c:v>328.46</c:v>
                </c:pt>
                <c:pt idx="172">
                  <c:v>328.524</c:v>
                </c:pt>
                <c:pt idx="173">
                  <c:v>328.58800000000002</c:v>
                </c:pt>
                <c:pt idx="174">
                  <c:v>328.65199999999999</c:v>
                </c:pt>
                <c:pt idx="175">
                  <c:v>328.71600000000001</c:v>
                </c:pt>
                <c:pt idx="176">
                  <c:v>328.78100000000001</c:v>
                </c:pt>
                <c:pt idx="177">
                  <c:v>328.84500000000003</c:v>
                </c:pt>
                <c:pt idx="178">
                  <c:v>328.90899999999999</c:v>
                </c:pt>
                <c:pt idx="179">
                  <c:v>328.97300000000001</c:v>
                </c:pt>
                <c:pt idx="180">
                  <c:v>329.03699999999998</c:v>
                </c:pt>
                <c:pt idx="181">
                  <c:v>329.101</c:v>
                </c:pt>
                <c:pt idx="182">
                  <c:v>329.16500000000002</c:v>
                </c:pt>
                <c:pt idx="183">
                  <c:v>329.22800000000001</c:v>
                </c:pt>
                <c:pt idx="184">
                  <c:v>329.29199999999997</c:v>
                </c:pt>
                <c:pt idx="185">
                  <c:v>329.35599999999999</c:v>
                </c:pt>
                <c:pt idx="186">
                  <c:v>329.42</c:v>
                </c:pt>
                <c:pt idx="187">
                  <c:v>329.48399999999998</c:v>
                </c:pt>
                <c:pt idx="188">
                  <c:v>329.548</c:v>
                </c:pt>
                <c:pt idx="189">
                  <c:v>329.61200000000002</c:v>
                </c:pt>
                <c:pt idx="190">
                  <c:v>329.67599999999999</c:v>
                </c:pt>
                <c:pt idx="191">
                  <c:v>329.74</c:v>
                </c:pt>
                <c:pt idx="192">
                  <c:v>329.80399999999997</c:v>
                </c:pt>
                <c:pt idx="193">
                  <c:v>329.86799999999999</c:v>
                </c:pt>
                <c:pt idx="194">
                  <c:v>329.93200000000002</c:v>
                </c:pt>
                <c:pt idx="195">
                  <c:v>329.99599999999998</c:v>
                </c:pt>
                <c:pt idx="196">
                  <c:v>330.06</c:v>
                </c:pt>
                <c:pt idx="197">
                  <c:v>330.12400000000002</c:v>
                </c:pt>
                <c:pt idx="198">
                  <c:v>330.18799999999999</c:v>
                </c:pt>
                <c:pt idx="199">
                  <c:v>330.25200000000001</c:v>
                </c:pt>
                <c:pt idx="200">
                  <c:v>330.31599999999997</c:v>
                </c:pt>
                <c:pt idx="201">
                  <c:v>330.38</c:v>
                </c:pt>
                <c:pt idx="202">
                  <c:v>330.44400000000002</c:v>
                </c:pt>
                <c:pt idx="203">
                  <c:v>330.50700000000001</c:v>
                </c:pt>
                <c:pt idx="204">
                  <c:v>330.57100000000003</c:v>
                </c:pt>
                <c:pt idx="205">
                  <c:v>330.63499999999999</c:v>
                </c:pt>
                <c:pt idx="206">
                  <c:v>330.69900000000001</c:v>
                </c:pt>
                <c:pt idx="207">
                  <c:v>330.76299999999998</c:v>
                </c:pt>
                <c:pt idx="208">
                  <c:v>330.827</c:v>
                </c:pt>
                <c:pt idx="209">
                  <c:v>330.89100000000002</c:v>
                </c:pt>
                <c:pt idx="210">
                  <c:v>330.95499999999998</c:v>
                </c:pt>
                <c:pt idx="211">
                  <c:v>331.01900000000001</c:v>
                </c:pt>
                <c:pt idx="212">
                  <c:v>331.08199999999999</c:v>
                </c:pt>
                <c:pt idx="213">
                  <c:v>331.14600000000002</c:v>
                </c:pt>
                <c:pt idx="214">
                  <c:v>331.21</c:v>
                </c:pt>
                <c:pt idx="215">
                  <c:v>331.274</c:v>
                </c:pt>
                <c:pt idx="216">
                  <c:v>331.33800000000002</c:v>
                </c:pt>
                <c:pt idx="217">
                  <c:v>331.40199999999999</c:v>
                </c:pt>
                <c:pt idx="218">
                  <c:v>331.46600000000001</c:v>
                </c:pt>
                <c:pt idx="219">
                  <c:v>331.529</c:v>
                </c:pt>
                <c:pt idx="220">
                  <c:v>331.59300000000002</c:v>
                </c:pt>
                <c:pt idx="221">
                  <c:v>331.65699999999998</c:v>
                </c:pt>
                <c:pt idx="222">
                  <c:v>331.721</c:v>
                </c:pt>
                <c:pt idx="223">
                  <c:v>331.78500000000003</c:v>
                </c:pt>
                <c:pt idx="224">
                  <c:v>331.84899999999999</c:v>
                </c:pt>
                <c:pt idx="225">
                  <c:v>331.91199999999998</c:v>
                </c:pt>
                <c:pt idx="226">
                  <c:v>331.976</c:v>
                </c:pt>
                <c:pt idx="227">
                  <c:v>332.04</c:v>
                </c:pt>
                <c:pt idx="228">
                  <c:v>332.10399999999998</c:v>
                </c:pt>
                <c:pt idx="229">
                  <c:v>332.16800000000001</c:v>
                </c:pt>
                <c:pt idx="230">
                  <c:v>332.23099999999999</c:v>
                </c:pt>
                <c:pt idx="231">
                  <c:v>332.29500000000002</c:v>
                </c:pt>
                <c:pt idx="232">
                  <c:v>332.35899999999998</c:v>
                </c:pt>
                <c:pt idx="233">
                  <c:v>332.423</c:v>
                </c:pt>
                <c:pt idx="234">
                  <c:v>332.48700000000002</c:v>
                </c:pt>
                <c:pt idx="235">
                  <c:v>332.55</c:v>
                </c:pt>
                <c:pt idx="236">
                  <c:v>332.61399999999998</c:v>
                </c:pt>
                <c:pt idx="237">
                  <c:v>332.678</c:v>
                </c:pt>
                <c:pt idx="238">
                  <c:v>332.74200000000002</c:v>
                </c:pt>
                <c:pt idx="239">
                  <c:v>332.80599999999998</c:v>
                </c:pt>
                <c:pt idx="240">
                  <c:v>332.86900000000003</c:v>
                </c:pt>
                <c:pt idx="241">
                  <c:v>332.93299999999999</c:v>
                </c:pt>
                <c:pt idx="242">
                  <c:v>332.99700000000001</c:v>
                </c:pt>
                <c:pt idx="243">
                  <c:v>333.06099999999998</c:v>
                </c:pt>
                <c:pt idx="244">
                  <c:v>333.12400000000002</c:v>
                </c:pt>
                <c:pt idx="245">
                  <c:v>333.18799999999999</c:v>
                </c:pt>
                <c:pt idx="246">
                  <c:v>333.25200000000001</c:v>
                </c:pt>
                <c:pt idx="247">
                  <c:v>333.315</c:v>
                </c:pt>
                <c:pt idx="248">
                  <c:v>333.37900000000002</c:v>
                </c:pt>
                <c:pt idx="249">
                  <c:v>333.44299999999998</c:v>
                </c:pt>
                <c:pt idx="250">
                  <c:v>333.50700000000001</c:v>
                </c:pt>
                <c:pt idx="251">
                  <c:v>333.57</c:v>
                </c:pt>
                <c:pt idx="252">
                  <c:v>333.63400000000001</c:v>
                </c:pt>
                <c:pt idx="253">
                  <c:v>333.69799999999998</c:v>
                </c:pt>
                <c:pt idx="254">
                  <c:v>333.762</c:v>
                </c:pt>
                <c:pt idx="255">
                  <c:v>333.82499999999999</c:v>
                </c:pt>
                <c:pt idx="256">
                  <c:v>333.88900000000001</c:v>
                </c:pt>
                <c:pt idx="257">
                  <c:v>333.95299999999997</c:v>
                </c:pt>
                <c:pt idx="258">
                  <c:v>334.01600000000002</c:v>
                </c:pt>
                <c:pt idx="259">
                  <c:v>334.08</c:v>
                </c:pt>
                <c:pt idx="260">
                  <c:v>334.14400000000001</c:v>
                </c:pt>
                <c:pt idx="261">
                  <c:v>334.20699999999999</c:v>
                </c:pt>
                <c:pt idx="262">
                  <c:v>334.27100000000002</c:v>
                </c:pt>
                <c:pt idx="263">
                  <c:v>334.33499999999998</c:v>
                </c:pt>
                <c:pt idx="264">
                  <c:v>334.39800000000002</c:v>
                </c:pt>
                <c:pt idx="265">
                  <c:v>334.46199999999999</c:v>
                </c:pt>
                <c:pt idx="266">
                  <c:v>334.52600000000001</c:v>
                </c:pt>
                <c:pt idx="267">
                  <c:v>334.589</c:v>
                </c:pt>
                <c:pt idx="268">
                  <c:v>334.65300000000002</c:v>
                </c:pt>
                <c:pt idx="269">
                  <c:v>334.71699999999998</c:v>
                </c:pt>
                <c:pt idx="270">
                  <c:v>334.78</c:v>
                </c:pt>
                <c:pt idx="271">
                  <c:v>334.84399999999999</c:v>
                </c:pt>
                <c:pt idx="272">
                  <c:v>334.90800000000002</c:v>
                </c:pt>
                <c:pt idx="273">
                  <c:v>334.971</c:v>
                </c:pt>
                <c:pt idx="274">
                  <c:v>335.03500000000003</c:v>
                </c:pt>
                <c:pt idx="275">
                  <c:v>335.09800000000001</c:v>
                </c:pt>
                <c:pt idx="276">
                  <c:v>335.16199999999998</c:v>
                </c:pt>
                <c:pt idx="277">
                  <c:v>335.226</c:v>
                </c:pt>
                <c:pt idx="278">
                  <c:v>335.28899999999999</c:v>
                </c:pt>
                <c:pt idx="279">
                  <c:v>335.35300000000001</c:v>
                </c:pt>
                <c:pt idx="280">
                  <c:v>335.41699999999997</c:v>
                </c:pt>
                <c:pt idx="281">
                  <c:v>335.48</c:v>
                </c:pt>
                <c:pt idx="282">
                  <c:v>335.54399999999998</c:v>
                </c:pt>
                <c:pt idx="283">
                  <c:v>335.60700000000003</c:v>
                </c:pt>
                <c:pt idx="284">
                  <c:v>335.67099999999999</c:v>
                </c:pt>
                <c:pt idx="285">
                  <c:v>335.73500000000001</c:v>
                </c:pt>
                <c:pt idx="286">
                  <c:v>335.798</c:v>
                </c:pt>
                <c:pt idx="287">
                  <c:v>335.86200000000002</c:v>
                </c:pt>
                <c:pt idx="288">
                  <c:v>335.92500000000001</c:v>
                </c:pt>
                <c:pt idx="289">
                  <c:v>335.98899999999998</c:v>
                </c:pt>
                <c:pt idx="290">
                  <c:v>336.05200000000002</c:v>
                </c:pt>
                <c:pt idx="291">
                  <c:v>336.11599999999999</c:v>
                </c:pt>
                <c:pt idx="292">
                  <c:v>336.17899999999997</c:v>
                </c:pt>
                <c:pt idx="293">
                  <c:v>336.24299999999999</c:v>
                </c:pt>
                <c:pt idx="294">
                  <c:v>336.30700000000002</c:v>
                </c:pt>
                <c:pt idx="295">
                  <c:v>336.37</c:v>
                </c:pt>
                <c:pt idx="296">
                  <c:v>336.43400000000003</c:v>
                </c:pt>
                <c:pt idx="297">
                  <c:v>336.49700000000001</c:v>
                </c:pt>
                <c:pt idx="298">
                  <c:v>336.56099999999998</c:v>
                </c:pt>
                <c:pt idx="299">
                  <c:v>336.62400000000002</c:v>
                </c:pt>
                <c:pt idx="300">
                  <c:v>336.68799999999999</c:v>
                </c:pt>
                <c:pt idx="301">
                  <c:v>336.75099999999998</c:v>
                </c:pt>
                <c:pt idx="302">
                  <c:v>336.815</c:v>
                </c:pt>
                <c:pt idx="303">
                  <c:v>336.87799999999999</c:v>
                </c:pt>
                <c:pt idx="304">
                  <c:v>336.94200000000001</c:v>
                </c:pt>
                <c:pt idx="305">
                  <c:v>337.005</c:v>
                </c:pt>
                <c:pt idx="306">
                  <c:v>337.06900000000002</c:v>
                </c:pt>
                <c:pt idx="307">
                  <c:v>337.13200000000001</c:v>
                </c:pt>
                <c:pt idx="308">
                  <c:v>337.19600000000003</c:v>
                </c:pt>
                <c:pt idx="309">
                  <c:v>337.25900000000001</c:v>
                </c:pt>
                <c:pt idx="310">
                  <c:v>337.32299999999998</c:v>
                </c:pt>
                <c:pt idx="311">
                  <c:v>337.38600000000002</c:v>
                </c:pt>
                <c:pt idx="312">
                  <c:v>337.45</c:v>
                </c:pt>
                <c:pt idx="313">
                  <c:v>337.51299999999998</c:v>
                </c:pt>
                <c:pt idx="314">
                  <c:v>337.577</c:v>
                </c:pt>
                <c:pt idx="315">
                  <c:v>337.64</c:v>
                </c:pt>
                <c:pt idx="316">
                  <c:v>337.70400000000001</c:v>
                </c:pt>
                <c:pt idx="317">
                  <c:v>337.767</c:v>
                </c:pt>
                <c:pt idx="318">
                  <c:v>337.83100000000002</c:v>
                </c:pt>
                <c:pt idx="319">
                  <c:v>337.89400000000001</c:v>
                </c:pt>
                <c:pt idx="320">
                  <c:v>337.95699999999999</c:v>
                </c:pt>
                <c:pt idx="321">
                  <c:v>338.02100000000002</c:v>
                </c:pt>
                <c:pt idx="322">
                  <c:v>338.084</c:v>
                </c:pt>
                <c:pt idx="323">
                  <c:v>338.14800000000002</c:v>
                </c:pt>
                <c:pt idx="324">
                  <c:v>338.21100000000001</c:v>
                </c:pt>
                <c:pt idx="325">
                  <c:v>338.27499999999998</c:v>
                </c:pt>
                <c:pt idx="326">
                  <c:v>338.33800000000002</c:v>
                </c:pt>
                <c:pt idx="327">
                  <c:v>338.40100000000001</c:v>
                </c:pt>
                <c:pt idx="328">
                  <c:v>338.46499999999997</c:v>
                </c:pt>
                <c:pt idx="329">
                  <c:v>338.52800000000002</c:v>
                </c:pt>
                <c:pt idx="330">
                  <c:v>338.59199999999998</c:v>
                </c:pt>
                <c:pt idx="331">
                  <c:v>338.65499999999997</c:v>
                </c:pt>
                <c:pt idx="332">
                  <c:v>338.71800000000002</c:v>
                </c:pt>
                <c:pt idx="333">
                  <c:v>338.78199999999998</c:v>
                </c:pt>
                <c:pt idx="334">
                  <c:v>338.84500000000003</c:v>
                </c:pt>
                <c:pt idx="335">
                  <c:v>338.90899999999999</c:v>
                </c:pt>
                <c:pt idx="336">
                  <c:v>338.97199999999998</c:v>
                </c:pt>
                <c:pt idx="337">
                  <c:v>339.03500000000003</c:v>
                </c:pt>
                <c:pt idx="338">
                  <c:v>339.09899999999999</c:v>
                </c:pt>
                <c:pt idx="339">
                  <c:v>339.16199999999998</c:v>
                </c:pt>
                <c:pt idx="340">
                  <c:v>339.22500000000002</c:v>
                </c:pt>
                <c:pt idx="341">
                  <c:v>339.28899999999999</c:v>
                </c:pt>
                <c:pt idx="342">
                  <c:v>339.35199999999998</c:v>
                </c:pt>
                <c:pt idx="343">
                  <c:v>339.416</c:v>
                </c:pt>
                <c:pt idx="344">
                  <c:v>339.47899999999998</c:v>
                </c:pt>
                <c:pt idx="345">
                  <c:v>339.54199999999997</c:v>
                </c:pt>
                <c:pt idx="346">
                  <c:v>339.60599999999999</c:v>
                </c:pt>
                <c:pt idx="347">
                  <c:v>339.66899999999998</c:v>
                </c:pt>
                <c:pt idx="348">
                  <c:v>339.73200000000003</c:v>
                </c:pt>
                <c:pt idx="349">
                  <c:v>339.79599999999999</c:v>
                </c:pt>
                <c:pt idx="350">
                  <c:v>339.85899999999998</c:v>
                </c:pt>
                <c:pt idx="351">
                  <c:v>339.92200000000003</c:v>
                </c:pt>
                <c:pt idx="352">
                  <c:v>339.98599999999999</c:v>
                </c:pt>
                <c:pt idx="353">
                  <c:v>340.04899999999998</c:v>
                </c:pt>
                <c:pt idx="354">
                  <c:v>340.11200000000002</c:v>
                </c:pt>
                <c:pt idx="355">
                  <c:v>340.17500000000001</c:v>
                </c:pt>
                <c:pt idx="356">
                  <c:v>340.23899999999998</c:v>
                </c:pt>
                <c:pt idx="357">
                  <c:v>340.30200000000002</c:v>
                </c:pt>
                <c:pt idx="358">
                  <c:v>340.36500000000001</c:v>
                </c:pt>
                <c:pt idx="359">
                  <c:v>340.42899999999997</c:v>
                </c:pt>
                <c:pt idx="360">
                  <c:v>340.49200000000002</c:v>
                </c:pt>
                <c:pt idx="361">
                  <c:v>340.55500000000001</c:v>
                </c:pt>
                <c:pt idx="362">
                  <c:v>340.61799999999999</c:v>
                </c:pt>
                <c:pt idx="363">
                  <c:v>340.68200000000002</c:v>
                </c:pt>
                <c:pt idx="364">
                  <c:v>340.745</c:v>
                </c:pt>
                <c:pt idx="365">
                  <c:v>340.80799999999999</c:v>
                </c:pt>
                <c:pt idx="366">
                  <c:v>340.87099999999998</c:v>
                </c:pt>
                <c:pt idx="367">
                  <c:v>340.935</c:v>
                </c:pt>
                <c:pt idx="368">
                  <c:v>340.99799999999999</c:v>
                </c:pt>
                <c:pt idx="369">
                  <c:v>341.06099999999998</c:v>
                </c:pt>
                <c:pt idx="370">
                  <c:v>341.12400000000002</c:v>
                </c:pt>
                <c:pt idx="371">
                  <c:v>341.18799999999999</c:v>
                </c:pt>
                <c:pt idx="372">
                  <c:v>341.25099999999998</c:v>
                </c:pt>
                <c:pt idx="373">
                  <c:v>341.31400000000002</c:v>
                </c:pt>
                <c:pt idx="374">
                  <c:v>341.37700000000001</c:v>
                </c:pt>
                <c:pt idx="375">
                  <c:v>341.44099999999997</c:v>
                </c:pt>
                <c:pt idx="376">
                  <c:v>341.50400000000002</c:v>
                </c:pt>
                <c:pt idx="377">
                  <c:v>341.56700000000001</c:v>
                </c:pt>
                <c:pt idx="378">
                  <c:v>341.63</c:v>
                </c:pt>
                <c:pt idx="379">
                  <c:v>341.69299999999998</c:v>
                </c:pt>
                <c:pt idx="380">
                  <c:v>341.75700000000001</c:v>
                </c:pt>
                <c:pt idx="381">
                  <c:v>341.82</c:v>
                </c:pt>
                <c:pt idx="382">
                  <c:v>341.88299999999998</c:v>
                </c:pt>
                <c:pt idx="383">
                  <c:v>341.94600000000003</c:v>
                </c:pt>
                <c:pt idx="384">
                  <c:v>342.00900000000001</c:v>
                </c:pt>
                <c:pt idx="385">
                  <c:v>342.07299999999998</c:v>
                </c:pt>
                <c:pt idx="386">
                  <c:v>342.13600000000002</c:v>
                </c:pt>
                <c:pt idx="387">
                  <c:v>342.19900000000001</c:v>
                </c:pt>
                <c:pt idx="388">
                  <c:v>342.262</c:v>
                </c:pt>
                <c:pt idx="389">
                  <c:v>342.32499999999999</c:v>
                </c:pt>
                <c:pt idx="390">
                  <c:v>342.38799999999998</c:v>
                </c:pt>
                <c:pt idx="391">
                  <c:v>342.452</c:v>
                </c:pt>
                <c:pt idx="392">
                  <c:v>342.51499999999999</c:v>
                </c:pt>
                <c:pt idx="393">
                  <c:v>342.57799999999997</c:v>
                </c:pt>
                <c:pt idx="394">
                  <c:v>342.64100000000002</c:v>
                </c:pt>
                <c:pt idx="395">
                  <c:v>342.70400000000001</c:v>
                </c:pt>
                <c:pt idx="396">
                  <c:v>342.767</c:v>
                </c:pt>
                <c:pt idx="397">
                  <c:v>342.83</c:v>
                </c:pt>
                <c:pt idx="398">
                  <c:v>342.89400000000001</c:v>
                </c:pt>
                <c:pt idx="399">
                  <c:v>342.95699999999999</c:v>
                </c:pt>
                <c:pt idx="400">
                  <c:v>343.02</c:v>
                </c:pt>
                <c:pt idx="401">
                  <c:v>343.08300000000003</c:v>
                </c:pt>
                <c:pt idx="402">
                  <c:v>343.14600000000002</c:v>
                </c:pt>
                <c:pt idx="403">
                  <c:v>343.209</c:v>
                </c:pt>
                <c:pt idx="404">
                  <c:v>343.27199999999999</c:v>
                </c:pt>
                <c:pt idx="405">
                  <c:v>343.33499999999998</c:v>
                </c:pt>
                <c:pt idx="406">
                  <c:v>343.39800000000002</c:v>
                </c:pt>
                <c:pt idx="407">
                  <c:v>343.46199999999999</c:v>
                </c:pt>
                <c:pt idx="408">
                  <c:v>343.52499999999998</c:v>
                </c:pt>
                <c:pt idx="409">
                  <c:v>343.58800000000002</c:v>
                </c:pt>
                <c:pt idx="410">
                  <c:v>343.65100000000001</c:v>
                </c:pt>
                <c:pt idx="411">
                  <c:v>343.714</c:v>
                </c:pt>
                <c:pt idx="412">
                  <c:v>343.77699999999999</c:v>
                </c:pt>
                <c:pt idx="413">
                  <c:v>343.84</c:v>
                </c:pt>
                <c:pt idx="414">
                  <c:v>343.90300000000002</c:v>
                </c:pt>
                <c:pt idx="415">
                  <c:v>343.96600000000001</c:v>
                </c:pt>
                <c:pt idx="416">
                  <c:v>344.029</c:v>
                </c:pt>
                <c:pt idx="417">
                  <c:v>344.09199999999998</c:v>
                </c:pt>
                <c:pt idx="418">
                  <c:v>344.15499999999997</c:v>
                </c:pt>
                <c:pt idx="419">
                  <c:v>344.21800000000002</c:v>
                </c:pt>
                <c:pt idx="420">
                  <c:v>344.28100000000001</c:v>
                </c:pt>
                <c:pt idx="421">
                  <c:v>344.34399999999999</c:v>
                </c:pt>
                <c:pt idx="422">
                  <c:v>344.40699999999998</c:v>
                </c:pt>
                <c:pt idx="423">
                  <c:v>344.47</c:v>
                </c:pt>
                <c:pt idx="424">
                  <c:v>344.53300000000002</c:v>
                </c:pt>
                <c:pt idx="425">
                  <c:v>344.596</c:v>
                </c:pt>
                <c:pt idx="426">
                  <c:v>344.65899999999999</c:v>
                </c:pt>
                <c:pt idx="427">
                  <c:v>344.72199999999998</c:v>
                </c:pt>
                <c:pt idx="428">
                  <c:v>344.78500000000003</c:v>
                </c:pt>
                <c:pt idx="429">
                  <c:v>344.84800000000001</c:v>
                </c:pt>
                <c:pt idx="430">
                  <c:v>344.911</c:v>
                </c:pt>
                <c:pt idx="431">
                  <c:v>344.97399999999999</c:v>
                </c:pt>
                <c:pt idx="432">
                  <c:v>345.03699999999998</c:v>
                </c:pt>
                <c:pt idx="433">
                  <c:v>345.1</c:v>
                </c:pt>
                <c:pt idx="434">
                  <c:v>345.16300000000001</c:v>
                </c:pt>
                <c:pt idx="435">
                  <c:v>345.226</c:v>
                </c:pt>
                <c:pt idx="436">
                  <c:v>345.28899999999999</c:v>
                </c:pt>
                <c:pt idx="437">
                  <c:v>345.35199999999998</c:v>
                </c:pt>
                <c:pt idx="438">
                  <c:v>345.41500000000002</c:v>
                </c:pt>
                <c:pt idx="439">
                  <c:v>345.47800000000001</c:v>
                </c:pt>
                <c:pt idx="440">
                  <c:v>345.541</c:v>
                </c:pt>
                <c:pt idx="441">
                  <c:v>345.60399999999998</c:v>
                </c:pt>
                <c:pt idx="442">
                  <c:v>345.66699999999997</c:v>
                </c:pt>
                <c:pt idx="443">
                  <c:v>345.73</c:v>
                </c:pt>
                <c:pt idx="444">
                  <c:v>345.79300000000001</c:v>
                </c:pt>
                <c:pt idx="445">
                  <c:v>345.85599999999999</c:v>
                </c:pt>
                <c:pt idx="446">
                  <c:v>345.91899999999998</c:v>
                </c:pt>
                <c:pt idx="447">
                  <c:v>345.98200000000003</c:v>
                </c:pt>
                <c:pt idx="448">
                  <c:v>346.04500000000002</c:v>
                </c:pt>
                <c:pt idx="449">
                  <c:v>346.108</c:v>
                </c:pt>
                <c:pt idx="450">
                  <c:v>346.17</c:v>
                </c:pt>
                <c:pt idx="451">
                  <c:v>346.233</c:v>
                </c:pt>
                <c:pt idx="452">
                  <c:v>346.29599999999999</c:v>
                </c:pt>
                <c:pt idx="453">
                  <c:v>346.35899999999998</c:v>
                </c:pt>
                <c:pt idx="454">
                  <c:v>346.42200000000003</c:v>
                </c:pt>
                <c:pt idx="455">
                  <c:v>346.48500000000001</c:v>
                </c:pt>
                <c:pt idx="456">
                  <c:v>346.548</c:v>
                </c:pt>
                <c:pt idx="457">
                  <c:v>346.61099999999999</c:v>
                </c:pt>
                <c:pt idx="458">
                  <c:v>346.67399999999998</c:v>
                </c:pt>
                <c:pt idx="459">
                  <c:v>346.73599999999999</c:v>
                </c:pt>
                <c:pt idx="460">
                  <c:v>346.79899999999998</c:v>
                </c:pt>
                <c:pt idx="461">
                  <c:v>346.86200000000002</c:v>
                </c:pt>
                <c:pt idx="462">
                  <c:v>346.92500000000001</c:v>
                </c:pt>
                <c:pt idx="463">
                  <c:v>346.988</c:v>
                </c:pt>
                <c:pt idx="464">
                  <c:v>347.05099999999999</c:v>
                </c:pt>
                <c:pt idx="465">
                  <c:v>347.11399999999998</c:v>
                </c:pt>
                <c:pt idx="466">
                  <c:v>347.17599999999999</c:v>
                </c:pt>
                <c:pt idx="467">
                  <c:v>347.23899999999998</c:v>
                </c:pt>
                <c:pt idx="468">
                  <c:v>347.30200000000002</c:v>
                </c:pt>
                <c:pt idx="469">
                  <c:v>347.36500000000001</c:v>
                </c:pt>
                <c:pt idx="470">
                  <c:v>347.428</c:v>
                </c:pt>
                <c:pt idx="471">
                  <c:v>347.49099999999999</c:v>
                </c:pt>
                <c:pt idx="472">
                  <c:v>347.553</c:v>
                </c:pt>
                <c:pt idx="473">
                  <c:v>347.61599999999999</c:v>
                </c:pt>
                <c:pt idx="474">
                  <c:v>347.67899999999997</c:v>
                </c:pt>
                <c:pt idx="475">
                  <c:v>347.74200000000002</c:v>
                </c:pt>
                <c:pt idx="476">
                  <c:v>347.80500000000001</c:v>
                </c:pt>
                <c:pt idx="477">
                  <c:v>347.86700000000002</c:v>
                </c:pt>
                <c:pt idx="478">
                  <c:v>347.93</c:v>
                </c:pt>
                <c:pt idx="479">
                  <c:v>347.99299999999999</c:v>
                </c:pt>
                <c:pt idx="480">
                  <c:v>348.05599999999998</c:v>
                </c:pt>
                <c:pt idx="481">
                  <c:v>348.11900000000003</c:v>
                </c:pt>
                <c:pt idx="482">
                  <c:v>348.18099999999998</c:v>
                </c:pt>
                <c:pt idx="483">
                  <c:v>348.24400000000003</c:v>
                </c:pt>
                <c:pt idx="484">
                  <c:v>348.30700000000002</c:v>
                </c:pt>
                <c:pt idx="485">
                  <c:v>348.37</c:v>
                </c:pt>
                <c:pt idx="486">
                  <c:v>348.43200000000002</c:v>
                </c:pt>
                <c:pt idx="487">
                  <c:v>348.495</c:v>
                </c:pt>
                <c:pt idx="488">
                  <c:v>348.55799999999999</c:v>
                </c:pt>
                <c:pt idx="489">
                  <c:v>348.62099999999998</c:v>
                </c:pt>
                <c:pt idx="490">
                  <c:v>348.68299999999999</c:v>
                </c:pt>
                <c:pt idx="491">
                  <c:v>348.74599999999998</c:v>
                </c:pt>
                <c:pt idx="492">
                  <c:v>348.80900000000003</c:v>
                </c:pt>
                <c:pt idx="493">
                  <c:v>348.87200000000001</c:v>
                </c:pt>
                <c:pt idx="494">
                  <c:v>348.93400000000003</c:v>
                </c:pt>
                <c:pt idx="495">
                  <c:v>348.99700000000001</c:v>
                </c:pt>
                <c:pt idx="496">
                  <c:v>349.06</c:v>
                </c:pt>
                <c:pt idx="497">
                  <c:v>349.12299999999999</c:v>
                </c:pt>
                <c:pt idx="498">
                  <c:v>349.185</c:v>
                </c:pt>
                <c:pt idx="499">
                  <c:v>349.24799999999999</c:v>
                </c:pt>
                <c:pt idx="500">
                  <c:v>349.31099999999998</c:v>
                </c:pt>
                <c:pt idx="501">
                  <c:v>349.37299999999999</c:v>
                </c:pt>
                <c:pt idx="502">
                  <c:v>349.43599999999998</c:v>
                </c:pt>
                <c:pt idx="503">
                  <c:v>349.49900000000002</c:v>
                </c:pt>
                <c:pt idx="504">
                  <c:v>349.56099999999998</c:v>
                </c:pt>
                <c:pt idx="505">
                  <c:v>349.62400000000002</c:v>
                </c:pt>
                <c:pt idx="506">
                  <c:v>349.68700000000001</c:v>
                </c:pt>
                <c:pt idx="507">
                  <c:v>349.74900000000002</c:v>
                </c:pt>
                <c:pt idx="508">
                  <c:v>349.81200000000001</c:v>
                </c:pt>
                <c:pt idx="509">
                  <c:v>349.875</c:v>
                </c:pt>
                <c:pt idx="510">
                  <c:v>349.93700000000001</c:v>
                </c:pt>
                <c:pt idx="511">
                  <c:v>350</c:v>
                </c:pt>
                <c:pt idx="512">
                  <c:v>350.06299999999999</c:v>
                </c:pt>
                <c:pt idx="513">
                  <c:v>350.125</c:v>
                </c:pt>
                <c:pt idx="514">
                  <c:v>350.18799999999999</c:v>
                </c:pt>
                <c:pt idx="515">
                  <c:v>350.25099999999998</c:v>
                </c:pt>
                <c:pt idx="516">
                  <c:v>350.31299999999999</c:v>
                </c:pt>
                <c:pt idx="517">
                  <c:v>350.37599999999998</c:v>
                </c:pt>
                <c:pt idx="518">
                  <c:v>350.43900000000002</c:v>
                </c:pt>
                <c:pt idx="519">
                  <c:v>350.50099999999998</c:v>
                </c:pt>
                <c:pt idx="520">
                  <c:v>350.56400000000002</c:v>
                </c:pt>
                <c:pt idx="521">
                  <c:v>350.62599999999998</c:v>
                </c:pt>
                <c:pt idx="522">
                  <c:v>350.68900000000002</c:v>
                </c:pt>
                <c:pt idx="523">
                  <c:v>350.75200000000001</c:v>
                </c:pt>
                <c:pt idx="524">
                  <c:v>350.81400000000002</c:v>
                </c:pt>
                <c:pt idx="525">
                  <c:v>350.87700000000001</c:v>
                </c:pt>
                <c:pt idx="526">
                  <c:v>350.93900000000002</c:v>
                </c:pt>
                <c:pt idx="527">
                  <c:v>351.00200000000001</c:v>
                </c:pt>
                <c:pt idx="528">
                  <c:v>351.065</c:v>
                </c:pt>
                <c:pt idx="529">
                  <c:v>351.12700000000001</c:v>
                </c:pt>
                <c:pt idx="530">
                  <c:v>351.19</c:v>
                </c:pt>
                <c:pt idx="531">
                  <c:v>351.25200000000001</c:v>
                </c:pt>
                <c:pt idx="532">
                  <c:v>351.315</c:v>
                </c:pt>
                <c:pt idx="533">
                  <c:v>351.37799999999999</c:v>
                </c:pt>
                <c:pt idx="534">
                  <c:v>351.44</c:v>
                </c:pt>
                <c:pt idx="535">
                  <c:v>351.50299999999999</c:v>
                </c:pt>
                <c:pt idx="536">
                  <c:v>351.565</c:v>
                </c:pt>
                <c:pt idx="537">
                  <c:v>351.62799999999999</c:v>
                </c:pt>
                <c:pt idx="538">
                  <c:v>351.69</c:v>
                </c:pt>
                <c:pt idx="539">
                  <c:v>351.75299999999999</c:v>
                </c:pt>
                <c:pt idx="540">
                  <c:v>351.815</c:v>
                </c:pt>
                <c:pt idx="541">
                  <c:v>351.87799999999999</c:v>
                </c:pt>
                <c:pt idx="542">
                  <c:v>351.94</c:v>
                </c:pt>
                <c:pt idx="543">
                  <c:v>352.00299999999999</c:v>
                </c:pt>
                <c:pt idx="544">
                  <c:v>352.065</c:v>
                </c:pt>
                <c:pt idx="545">
                  <c:v>352.12799999999999</c:v>
                </c:pt>
                <c:pt idx="546">
                  <c:v>352.19</c:v>
                </c:pt>
                <c:pt idx="547">
                  <c:v>352.25299999999999</c:v>
                </c:pt>
                <c:pt idx="548">
                  <c:v>352.315</c:v>
                </c:pt>
                <c:pt idx="549">
                  <c:v>352.37799999999999</c:v>
                </c:pt>
                <c:pt idx="550">
                  <c:v>352.44</c:v>
                </c:pt>
                <c:pt idx="551">
                  <c:v>352.50299999999999</c:v>
                </c:pt>
                <c:pt idx="552">
                  <c:v>352.565</c:v>
                </c:pt>
                <c:pt idx="553">
                  <c:v>352.62799999999999</c:v>
                </c:pt>
                <c:pt idx="554">
                  <c:v>352.69</c:v>
                </c:pt>
                <c:pt idx="555">
                  <c:v>352.75299999999999</c:v>
                </c:pt>
                <c:pt idx="556">
                  <c:v>352.815</c:v>
                </c:pt>
                <c:pt idx="557">
                  <c:v>352.87799999999999</c:v>
                </c:pt>
                <c:pt idx="558">
                  <c:v>352.94</c:v>
                </c:pt>
                <c:pt idx="559">
                  <c:v>353.00299999999999</c:v>
                </c:pt>
                <c:pt idx="560">
                  <c:v>353.065</c:v>
                </c:pt>
                <c:pt idx="561">
                  <c:v>353.12799999999999</c:v>
                </c:pt>
                <c:pt idx="562">
                  <c:v>353.19</c:v>
                </c:pt>
                <c:pt idx="563">
                  <c:v>353.25200000000001</c:v>
                </c:pt>
                <c:pt idx="564">
                  <c:v>353.315</c:v>
                </c:pt>
                <c:pt idx="565">
                  <c:v>353.37700000000001</c:v>
                </c:pt>
                <c:pt idx="566">
                  <c:v>353.44</c:v>
                </c:pt>
                <c:pt idx="567">
                  <c:v>353.50200000000001</c:v>
                </c:pt>
                <c:pt idx="568">
                  <c:v>353.565</c:v>
                </c:pt>
                <c:pt idx="569">
                  <c:v>353.62700000000001</c:v>
                </c:pt>
                <c:pt idx="570">
                  <c:v>353.68900000000002</c:v>
                </c:pt>
                <c:pt idx="571">
                  <c:v>353.75200000000001</c:v>
                </c:pt>
                <c:pt idx="572">
                  <c:v>353.81400000000002</c:v>
                </c:pt>
                <c:pt idx="573">
                  <c:v>353.87700000000001</c:v>
                </c:pt>
                <c:pt idx="574">
                  <c:v>353.93900000000002</c:v>
                </c:pt>
                <c:pt idx="575">
                  <c:v>354.00099999999998</c:v>
                </c:pt>
                <c:pt idx="576">
                  <c:v>354.06400000000002</c:v>
                </c:pt>
                <c:pt idx="577">
                  <c:v>354.12599999999998</c:v>
                </c:pt>
                <c:pt idx="578">
                  <c:v>354.18799999999999</c:v>
                </c:pt>
                <c:pt idx="579">
                  <c:v>354.25099999999998</c:v>
                </c:pt>
                <c:pt idx="580">
                  <c:v>354.31299999999999</c:v>
                </c:pt>
                <c:pt idx="581">
                  <c:v>354.37599999999998</c:v>
                </c:pt>
                <c:pt idx="582">
                  <c:v>354.43799999999999</c:v>
                </c:pt>
                <c:pt idx="583">
                  <c:v>354.5</c:v>
                </c:pt>
                <c:pt idx="584">
                  <c:v>354.56299999999999</c:v>
                </c:pt>
                <c:pt idx="585">
                  <c:v>354.625</c:v>
                </c:pt>
                <c:pt idx="586">
                  <c:v>354.68700000000001</c:v>
                </c:pt>
                <c:pt idx="587">
                  <c:v>354.75</c:v>
                </c:pt>
                <c:pt idx="588">
                  <c:v>354.81200000000001</c:v>
                </c:pt>
                <c:pt idx="589">
                  <c:v>354.87400000000002</c:v>
                </c:pt>
                <c:pt idx="590">
                  <c:v>354.93700000000001</c:v>
                </c:pt>
                <c:pt idx="591">
                  <c:v>354.99900000000002</c:v>
                </c:pt>
                <c:pt idx="592">
                  <c:v>355.06099999999998</c:v>
                </c:pt>
                <c:pt idx="593">
                  <c:v>355.12299999999999</c:v>
                </c:pt>
                <c:pt idx="594">
                  <c:v>355.18599999999998</c:v>
                </c:pt>
                <c:pt idx="595">
                  <c:v>355.24799999999999</c:v>
                </c:pt>
                <c:pt idx="596">
                  <c:v>355.31</c:v>
                </c:pt>
                <c:pt idx="597">
                  <c:v>355.37299999999999</c:v>
                </c:pt>
                <c:pt idx="598">
                  <c:v>355.435</c:v>
                </c:pt>
                <c:pt idx="599">
                  <c:v>355.49700000000001</c:v>
                </c:pt>
                <c:pt idx="600">
                  <c:v>355.56</c:v>
                </c:pt>
                <c:pt idx="601">
                  <c:v>355.62200000000001</c:v>
                </c:pt>
                <c:pt idx="602">
                  <c:v>355.68400000000003</c:v>
                </c:pt>
                <c:pt idx="603">
                  <c:v>355.74599999999998</c:v>
                </c:pt>
                <c:pt idx="604">
                  <c:v>355.80900000000003</c:v>
                </c:pt>
                <c:pt idx="605">
                  <c:v>355.87099999999998</c:v>
                </c:pt>
                <c:pt idx="606">
                  <c:v>355.93299999999999</c:v>
                </c:pt>
                <c:pt idx="607">
                  <c:v>355.995</c:v>
                </c:pt>
                <c:pt idx="608">
                  <c:v>356.05799999999999</c:v>
                </c:pt>
                <c:pt idx="609">
                  <c:v>356.12</c:v>
                </c:pt>
                <c:pt idx="610">
                  <c:v>356.18200000000002</c:v>
                </c:pt>
                <c:pt idx="611">
                  <c:v>356.24400000000003</c:v>
                </c:pt>
                <c:pt idx="612">
                  <c:v>356.30700000000002</c:v>
                </c:pt>
                <c:pt idx="613">
                  <c:v>356.36900000000003</c:v>
                </c:pt>
                <c:pt idx="614">
                  <c:v>356.43099999999998</c:v>
                </c:pt>
                <c:pt idx="615">
                  <c:v>356.49299999999999</c:v>
                </c:pt>
                <c:pt idx="616">
                  <c:v>356.55500000000001</c:v>
                </c:pt>
                <c:pt idx="617">
                  <c:v>356.61799999999999</c:v>
                </c:pt>
                <c:pt idx="618">
                  <c:v>356.68</c:v>
                </c:pt>
                <c:pt idx="619">
                  <c:v>356.74200000000002</c:v>
                </c:pt>
                <c:pt idx="620">
                  <c:v>356.80399999999997</c:v>
                </c:pt>
                <c:pt idx="621">
                  <c:v>356.86599999999999</c:v>
                </c:pt>
                <c:pt idx="622">
                  <c:v>356.92899999999997</c:v>
                </c:pt>
                <c:pt idx="623">
                  <c:v>356.99099999999999</c:v>
                </c:pt>
                <c:pt idx="624">
                  <c:v>357.053</c:v>
                </c:pt>
                <c:pt idx="625">
                  <c:v>357.11500000000001</c:v>
                </c:pt>
                <c:pt idx="626">
                  <c:v>357.17700000000002</c:v>
                </c:pt>
                <c:pt idx="627">
                  <c:v>357.23899999999998</c:v>
                </c:pt>
                <c:pt idx="628">
                  <c:v>357.30200000000002</c:v>
                </c:pt>
                <c:pt idx="629">
                  <c:v>357.36399999999998</c:v>
                </c:pt>
                <c:pt idx="630">
                  <c:v>357.42599999999999</c:v>
                </c:pt>
                <c:pt idx="631">
                  <c:v>357.488</c:v>
                </c:pt>
                <c:pt idx="632">
                  <c:v>357.55</c:v>
                </c:pt>
                <c:pt idx="633">
                  <c:v>357.61200000000002</c:v>
                </c:pt>
                <c:pt idx="634">
                  <c:v>357.67399999999998</c:v>
                </c:pt>
                <c:pt idx="635">
                  <c:v>357.73700000000002</c:v>
                </c:pt>
                <c:pt idx="636">
                  <c:v>357.79899999999998</c:v>
                </c:pt>
                <c:pt idx="637">
                  <c:v>357.86099999999999</c:v>
                </c:pt>
                <c:pt idx="638">
                  <c:v>357.923</c:v>
                </c:pt>
                <c:pt idx="639">
                  <c:v>357.98500000000001</c:v>
                </c:pt>
                <c:pt idx="640">
                  <c:v>358.04700000000003</c:v>
                </c:pt>
                <c:pt idx="641">
                  <c:v>358.10899999999998</c:v>
                </c:pt>
                <c:pt idx="642">
                  <c:v>358.17099999999999</c:v>
                </c:pt>
                <c:pt idx="643">
                  <c:v>358.233</c:v>
                </c:pt>
                <c:pt idx="644">
                  <c:v>358.29500000000002</c:v>
                </c:pt>
                <c:pt idx="645">
                  <c:v>358.358</c:v>
                </c:pt>
                <c:pt idx="646">
                  <c:v>358.42</c:v>
                </c:pt>
                <c:pt idx="647">
                  <c:v>358.48200000000003</c:v>
                </c:pt>
                <c:pt idx="648">
                  <c:v>358.54399999999998</c:v>
                </c:pt>
                <c:pt idx="649">
                  <c:v>358.60599999999999</c:v>
                </c:pt>
                <c:pt idx="650">
                  <c:v>358.66800000000001</c:v>
                </c:pt>
                <c:pt idx="651">
                  <c:v>358.73</c:v>
                </c:pt>
                <c:pt idx="652">
                  <c:v>358.79199999999997</c:v>
                </c:pt>
                <c:pt idx="653">
                  <c:v>358.85399999999998</c:v>
                </c:pt>
                <c:pt idx="654">
                  <c:v>358.916</c:v>
                </c:pt>
                <c:pt idx="655">
                  <c:v>358.97800000000001</c:v>
                </c:pt>
                <c:pt idx="656">
                  <c:v>359.04</c:v>
                </c:pt>
                <c:pt idx="657">
                  <c:v>359.10199999999998</c:v>
                </c:pt>
                <c:pt idx="658">
                  <c:v>359.16399999999999</c:v>
                </c:pt>
                <c:pt idx="659">
                  <c:v>359.226</c:v>
                </c:pt>
                <c:pt idx="660">
                  <c:v>359.28800000000001</c:v>
                </c:pt>
                <c:pt idx="661">
                  <c:v>359.35</c:v>
                </c:pt>
                <c:pt idx="662">
                  <c:v>359.41199999999998</c:v>
                </c:pt>
                <c:pt idx="663">
                  <c:v>359.47399999999999</c:v>
                </c:pt>
                <c:pt idx="664">
                  <c:v>359.536</c:v>
                </c:pt>
                <c:pt idx="665">
                  <c:v>359.59800000000001</c:v>
                </c:pt>
                <c:pt idx="666">
                  <c:v>359.66</c:v>
                </c:pt>
                <c:pt idx="667">
                  <c:v>359.72199999999998</c:v>
                </c:pt>
                <c:pt idx="668">
                  <c:v>359.78399999999999</c:v>
                </c:pt>
                <c:pt idx="669">
                  <c:v>359.846</c:v>
                </c:pt>
                <c:pt idx="670">
                  <c:v>359.90800000000002</c:v>
                </c:pt>
                <c:pt idx="671">
                  <c:v>359.97</c:v>
                </c:pt>
                <c:pt idx="672">
                  <c:v>360.03199999999998</c:v>
                </c:pt>
                <c:pt idx="673">
                  <c:v>360.09399999999999</c:v>
                </c:pt>
                <c:pt idx="674">
                  <c:v>360.15600000000001</c:v>
                </c:pt>
                <c:pt idx="675">
                  <c:v>360.21800000000002</c:v>
                </c:pt>
                <c:pt idx="676">
                  <c:v>360.28</c:v>
                </c:pt>
                <c:pt idx="677">
                  <c:v>360.34199999999998</c:v>
                </c:pt>
                <c:pt idx="678">
                  <c:v>360.404</c:v>
                </c:pt>
                <c:pt idx="679">
                  <c:v>360.46600000000001</c:v>
                </c:pt>
                <c:pt idx="680">
                  <c:v>360.52800000000002</c:v>
                </c:pt>
                <c:pt idx="681">
                  <c:v>360.59</c:v>
                </c:pt>
                <c:pt idx="682">
                  <c:v>360.65199999999999</c:v>
                </c:pt>
                <c:pt idx="683">
                  <c:v>360.71300000000002</c:v>
                </c:pt>
                <c:pt idx="684">
                  <c:v>360.77499999999998</c:v>
                </c:pt>
                <c:pt idx="685">
                  <c:v>360.83699999999999</c:v>
                </c:pt>
                <c:pt idx="686">
                  <c:v>360.899</c:v>
                </c:pt>
                <c:pt idx="687">
                  <c:v>360.96100000000001</c:v>
                </c:pt>
                <c:pt idx="688">
                  <c:v>361.02300000000002</c:v>
                </c:pt>
                <c:pt idx="689">
                  <c:v>361.08499999999998</c:v>
                </c:pt>
                <c:pt idx="690">
                  <c:v>361.14699999999999</c:v>
                </c:pt>
                <c:pt idx="691">
                  <c:v>361.209</c:v>
                </c:pt>
                <c:pt idx="692">
                  <c:v>361.27100000000002</c:v>
                </c:pt>
                <c:pt idx="693">
                  <c:v>361.33199999999999</c:v>
                </c:pt>
                <c:pt idx="694">
                  <c:v>361.39400000000001</c:v>
                </c:pt>
                <c:pt idx="695">
                  <c:v>361.45600000000002</c:v>
                </c:pt>
                <c:pt idx="696">
                  <c:v>361.51799999999997</c:v>
                </c:pt>
                <c:pt idx="697">
                  <c:v>361.58</c:v>
                </c:pt>
                <c:pt idx="698">
                  <c:v>361.642</c:v>
                </c:pt>
                <c:pt idx="699">
                  <c:v>361.70400000000001</c:v>
                </c:pt>
                <c:pt idx="700">
                  <c:v>361.76499999999999</c:v>
                </c:pt>
                <c:pt idx="701">
                  <c:v>361.827</c:v>
                </c:pt>
                <c:pt idx="702">
                  <c:v>361.88900000000001</c:v>
                </c:pt>
                <c:pt idx="703">
                  <c:v>361.95100000000002</c:v>
                </c:pt>
                <c:pt idx="704">
                  <c:v>362.01299999999998</c:v>
                </c:pt>
                <c:pt idx="705">
                  <c:v>362.07499999999999</c:v>
                </c:pt>
                <c:pt idx="706">
                  <c:v>362.13600000000002</c:v>
                </c:pt>
                <c:pt idx="707">
                  <c:v>362.19799999999998</c:v>
                </c:pt>
                <c:pt idx="708">
                  <c:v>362.26</c:v>
                </c:pt>
                <c:pt idx="709">
                  <c:v>362.322</c:v>
                </c:pt>
                <c:pt idx="710">
                  <c:v>362.38400000000001</c:v>
                </c:pt>
                <c:pt idx="711">
                  <c:v>362.44499999999999</c:v>
                </c:pt>
                <c:pt idx="712">
                  <c:v>362.50700000000001</c:v>
                </c:pt>
                <c:pt idx="713">
                  <c:v>362.56900000000002</c:v>
                </c:pt>
                <c:pt idx="714">
                  <c:v>362.63099999999997</c:v>
                </c:pt>
                <c:pt idx="715">
                  <c:v>362.69200000000001</c:v>
                </c:pt>
                <c:pt idx="716">
                  <c:v>362.75400000000002</c:v>
                </c:pt>
                <c:pt idx="717">
                  <c:v>362.81599999999997</c:v>
                </c:pt>
                <c:pt idx="718">
                  <c:v>362.87799999999999</c:v>
                </c:pt>
                <c:pt idx="719">
                  <c:v>362.94</c:v>
                </c:pt>
                <c:pt idx="720">
                  <c:v>363.00099999999998</c:v>
                </c:pt>
                <c:pt idx="721">
                  <c:v>363.06299999999999</c:v>
                </c:pt>
                <c:pt idx="722">
                  <c:v>363.125</c:v>
                </c:pt>
                <c:pt idx="723">
                  <c:v>363.18700000000001</c:v>
                </c:pt>
                <c:pt idx="724">
                  <c:v>363.24799999999999</c:v>
                </c:pt>
                <c:pt idx="725">
                  <c:v>363.31</c:v>
                </c:pt>
                <c:pt idx="726">
                  <c:v>363.37200000000001</c:v>
                </c:pt>
                <c:pt idx="727">
                  <c:v>363.43299999999999</c:v>
                </c:pt>
                <c:pt idx="728">
                  <c:v>363.495</c:v>
                </c:pt>
                <c:pt idx="729">
                  <c:v>363.55700000000002</c:v>
                </c:pt>
                <c:pt idx="730">
                  <c:v>363.61900000000003</c:v>
                </c:pt>
                <c:pt idx="731">
                  <c:v>363.68</c:v>
                </c:pt>
                <c:pt idx="732">
                  <c:v>363.74200000000002</c:v>
                </c:pt>
                <c:pt idx="733">
                  <c:v>363.80399999999997</c:v>
                </c:pt>
                <c:pt idx="734">
                  <c:v>363.86500000000001</c:v>
                </c:pt>
                <c:pt idx="735">
                  <c:v>363.92700000000002</c:v>
                </c:pt>
                <c:pt idx="736">
                  <c:v>363.98899999999998</c:v>
                </c:pt>
                <c:pt idx="737">
                  <c:v>364.05</c:v>
                </c:pt>
                <c:pt idx="738">
                  <c:v>364.11200000000002</c:v>
                </c:pt>
                <c:pt idx="739">
                  <c:v>364.17399999999998</c:v>
                </c:pt>
                <c:pt idx="740">
                  <c:v>364.23500000000001</c:v>
                </c:pt>
                <c:pt idx="741">
                  <c:v>364.29700000000003</c:v>
                </c:pt>
                <c:pt idx="742">
                  <c:v>364.35899999999998</c:v>
                </c:pt>
                <c:pt idx="743">
                  <c:v>364.42</c:v>
                </c:pt>
                <c:pt idx="744">
                  <c:v>364.48200000000003</c:v>
                </c:pt>
                <c:pt idx="745">
                  <c:v>364.54399999999998</c:v>
                </c:pt>
                <c:pt idx="746">
                  <c:v>364.60500000000002</c:v>
                </c:pt>
                <c:pt idx="747">
                  <c:v>364.66699999999997</c:v>
                </c:pt>
                <c:pt idx="748">
                  <c:v>364.72899999999998</c:v>
                </c:pt>
                <c:pt idx="749">
                  <c:v>364.79</c:v>
                </c:pt>
                <c:pt idx="750">
                  <c:v>364.85199999999998</c:v>
                </c:pt>
                <c:pt idx="751">
                  <c:v>364.91300000000001</c:v>
                </c:pt>
                <c:pt idx="752">
                  <c:v>364.97500000000002</c:v>
                </c:pt>
                <c:pt idx="753">
                  <c:v>365.03699999999998</c:v>
                </c:pt>
                <c:pt idx="754">
                  <c:v>365.09800000000001</c:v>
                </c:pt>
                <c:pt idx="755">
                  <c:v>365.16</c:v>
                </c:pt>
                <c:pt idx="756">
                  <c:v>365.22199999999998</c:v>
                </c:pt>
                <c:pt idx="757">
                  <c:v>365.28300000000002</c:v>
                </c:pt>
                <c:pt idx="758">
                  <c:v>365.34500000000003</c:v>
                </c:pt>
                <c:pt idx="759">
                  <c:v>365.40600000000001</c:v>
                </c:pt>
                <c:pt idx="760">
                  <c:v>365.46800000000002</c:v>
                </c:pt>
                <c:pt idx="761">
                  <c:v>365.529</c:v>
                </c:pt>
                <c:pt idx="762">
                  <c:v>365.59100000000001</c:v>
                </c:pt>
                <c:pt idx="763">
                  <c:v>365.65300000000002</c:v>
                </c:pt>
                <c:pt idx="764">
                  <c:v>365.714</c:v>
                </c:pt>
                <c:pt idx="765">
                  <c:v>365.77600000000001</c:v>
                </c:pt>
                <c:pt idx="766">
                  <c:v>365.83699999999999</c:v>
                </c:pt>
                <c:pt idx="767">
                  <c:v>365.899</c:v>
                </c:pt>
                <c:pt idx="768">
                  <c:v>365.96</c:v>
                </c:pt>
                <c:pt idx="769">
                  <c:v>366.02199999999999</c:v>
                </c:pt>
                <c:pt idx="770">
                  <c:v>366.08300000000003</c:v>
                </c:pt>
                <c:pt idx="771">
                  <c:v>366.14499999999998</c:v>
                </c:pt>
                <c:pt idx="772">
                  <c:v>366.20600000000002</c:v>
                </c:pt>
                <c:pt idx="773">
                  <c:v>366.26799999999997</c:v>
                </c:pt>
                <c:pt idx="774">
                  <c:v>366.32900000000001</c:v>
                </c:pt>
                <c:pt idx="775">
                  <c:v>366.39100000000002</c:v>
                </c:pt>
                <c:pt idx="776">
                  <c:v>366.452</c:v>
                </c:pt>
                <c:pt idx="777">
                  <c:v>366.51400000000001</c:v>
                </c:pt>
                <c:pt idx="778">
                  <c:v>366.57499999999999</c:v>
                </c:pt>
                <c:pt idx="779">
                  <c:v>366.637</c:v>
                </c:pt>
                <c:pt idx="780">
                  <c:v>366.69799999999998</c:v>
                </c:pt>
                <c:pt idx="781">
                  <c:v>366.76</c:v>
                </c:pt>
                <c:pt idx="782">
                  <c:v>366.82100000000003</c:v>
                </c:pt>
                <c:pt idx="783">
                  <c:v>366.88299999999998</c:v>
                </c:pt>
                <c:pt idx="784">
                  <c:v>366.94400000000002</c:v>
                </c:pt>
                <c:pt idx="785">
                  <c:v>367.00599999999997</c:v>
                </c:pt>
                <c:pt idx="786">
                  <c:v>367.06700000000001</c:v>
                </c:pt>
                <c:pt idx="787">
                  <c:v>367.12900000000002</c:v>
                </c:pt>
                <c:pt idx="788">
                  <c:v>367.19</c:v>
                </c:pt>
                <c:pt idx="789">
                  <c:v>367.25200000000001</c:v>
                </c:pt>
                <c:pt idx="790">
                  <c:v>367.31299999999999</c:v>
                </c:pt>
                <c:pt idx="791">
                  <c:v>367.375</c:v>
                </c:pt>
                <c:pt idx="792">
                  <c:v>367.43599999999998</c:v>
                </c:pt>
                <c:pt idx="793">
                  <c:v>367.49700000000001</c:v>
                </c:pt>
                <c:pt idx="794">
                  <c:v>367.55900000000003</c:v>
                </c:pt>
                <c:pt idx="795">
                  <c:v>367.62</c:v>
                </c:pt>
                <c:pt idx="796">
                  <c:v>367.68200000000002</c:v>
                </c:pt>
                <c:pt idx="797">
                  <c:v>367.74299999999999</c:v>
                </c:pt>
                <c:pt idx="798">
                  <c:v>367.80500000000001</c:v>
                </c:pt>
                <c:pt idx="799">
                  <c:v>367.86599999999999</c:v>
                </c:pt>
                <c:pt idx="800">
                  <c:v>367.87700000000001</c:v>
                </c:pt>
                <c:pt idx="801">
                  <c:v>367.94099999999997</c:v>
                </c:pt>
                <c:pt idx="802">
                  <c:v>368.005</c:v>
                </c:pt>
                <c:pt idx="803">
                  <c:v>368.06900000000002</c:v>
                </c:pt>
                <c:pt idx="804">
                  <c:v>368.13299999999998</c:v>
                </c:pt>
                <c:pt idx="805">
                  <c:v>368.197</c:v>
                </c:pt>
                <c:pt idx="806">
                  <c:v>368.26100000000002</c:v>
                </c:pt>
                <c:pt idx="807">
                  <c:v>368.32499999999999</c:v>
                </c:pt>
                <c:pt idx="808">
                  <c:v>368.38799999999998</c:v>
                </c:pt>
                <c:pt idx="809">
                  <c:v>368.452</c:v>
                </c:pt>
                <c:pt idx="810">
                  <c:v>368.51600000000002</c:v>
                </c:pt>
                <c:pt idx="811">
                  <c:v>368.58</c:v>
                </c:pt>
                <c:pt idx="812">
                  <c:v>368.64400000000001</c:v>
                </c:pt>
                <c:pt idx="813">
                  <c:v>368.70800000000003</c:v>
                </c:pt>
                <c:pt idx="814">
                  <c:v>368.77100000000002</c:v>
                </c:pt>
                <c:pt idx="815">
                  <c:v>368.83499999999998</c:v>
                </c:pt>
                <c:pt idx="816">
                  <c:v>368.899</c:v>
                </c:pt>
                <c:pt idx="817">
                  <c:v>368.96300000000002</c:v>
                </c:pt>
                <c:pt idx="818">
                  <c:v>369.02699999999999</c:v>
                </c:pt>
                <c:pt idx="819">
                  <c:v>369.09100000000001</c:v>
                </c:pt>
                <c:pt idx="820">
                  <c:v>369.154</c:v>
                </c:pt>
                <c:pt idx="821">
                  <c:v>369.21800000000002</c:v>
                </c:pt>
                <c:pt idx="822">
                  <c:v>369.28199999999998</c:v>
                </c:pt>
                <c:pt idx="823">
                  <c:v>369.346</c:v>
                </c:pt>
                <c:pt idx="824">
                  <c:v>369.41</c:v>
                </c:pt>
                <c:pt idx="825">
                  <c:v>369.47300000000001</c:v>
                </c:pt>
                <c:pt idx="826">
                  <c:v>369.53699999999998</c:v>
                </c:pt>
                <c:pt idx="827">
                  <c:v>369.601</c:v>
                </c:pt>
                <c:pt idx="828">
                  <c:v>369.66500000000002</c:v>
                </c:pt>
                <c:pt idx="829">
                  <c:v>369.72800000000001</c:v>
                </c:pt>
                <c:pt idx="830">
                  <c:v>369.79199999999997</c:v>
                </c:pt>
                <c:pt idx="831">
                  <c:v>369.85599999999999</c:v>
                </c:pt>
                <c:pt idx="832">
                  <c:v>369.92</c:v>
                </c:pt>
                <c:pt idx="833">
                  <c:v>369.98399999999998</c:v>
                </c:pt>
                <c:pt idx="834">
                  <c:v>370.04700000000003</c:v>
                </c:pt>
                <c:pt idx="835">
                  <c:v>370.11099999999999</c:v>
                </c:pt>
                <c:pt idx="836">
                  <c:v>370.17500000000001</c:v>
                </c:pt>
                <c:pt idx="837">
                  <c:v>370.23899999999998</c:v>
                </c:pt>
                <c:pt idx="838">
                  <c:v>370.30200000000002</c:v>
                </c:pt>
                <c:pt idx="839">
                  <c:v>370.36599999999999</c:v>
                </c:pt>
                <c:pt idx="840">
                  <c:v>370.43</c:v>
                </c:pt>
                <c:pt idx="841">
                  <c:v>370.49400000000003</c:v>
                </c:pt>
                <c:pt idx="842">
                  <c:v>370.55700000000002</c:v>
                </c:pt>
                <c:pt idx="843">
                  <c:v>370.62099999999998</c:v>
                </c:pt>
                <c:pt idx="844">
                  <c:v>370.685</c:v>
                </c:pt>
                <c:pt idx="845">
                  <c:v>370.74799999999999</c:v>
                </c:pt>
                <c:pt idx="846">
                  <c:v>370.81200000000001</c:v>
                </c:pt>
                <c:pt idx="847">
                  <c:v>370.87599999999998</c:v>
                </c:pt>
                <c:pt idx="848">
                  <c:v>370.94</c:v>
                </c:pt>
                <c:pt idx="849">
                  <c:v>371.00299999999999</c:v>
                </c:pt>
                <c:pt idx="850">
                  <c:v>371.06700000000001</c:v>
                </c:pt>
                <c:pt idx="851">
                  <c:v>371.13099999999997</c:v>
                </c:pt>
                <c:pt idx="852">
                  <c:v>371.19400000000002</c:v>
                </c:pt>
                <c:pt idx="853">
                  <c:v>371.25799999999998</c:v>
                </c:pt>
                <c:pt idx="854">
                  <c:v>371.322</c:v>
                </c:pt>
                <c:pt idx="855">
                  <c:v>371.38499999999999</c:v>
                </c:pt>
                <c:pt idx="856">
                  <c:v>371.44900000000001</c:v>
                </c:pt>
                <c:pt idx="857">
                  <c:v>371.51299999999998</c:v>
                </c:pt>
                <c:pt idx="858">
                  <c:v>371.57600000000002</c:v>
                </c:pt>
                <c:pt idx="859">
                  <c:v>371.64</c:v>
                </c:pt>
                <c:pt idx="860">
                  <c:v>371.70400000000001</c:v>
                </c:pt>
                <c:pt idx="861">
                  <c:v>371.767</c:v>
                </c:pt>
                <c:pt idx="862">
                  <c:v>371.83100000000002</c:v>
                </c:pt>
                <c:pt idx="863">
                  <c:v>371.89499999999998</c:v>
                </c:pt>
                <c:pt idx="864">
                  <c:v>371.95800000000003</c:v>
                </c:pt>
                <c:pt idx="865">
                  <c:v>372.02199999999999</c:v>
                </c:pt>
                <c:pt idx="866">
                  <c:v>372.08499999999998</c:v>
                </c:pt>
                <c:pt idx="867">
                  <c:v>372.149</c:v>
                </c:pt>
                <c:pt idx="868">
                  <c:v>372.21300000000002</c:v>
                </c:pt>
                <c:pt idx="869">
                  <c:v>372.27600000000001</c:v>
                </c:pt>
                <c:pt idx="870">
                  <c:v>372.34</c:v>
                </c:pt>
                <c:pt idx="871">
                  <c:v>372.404</c:v>
                </c:pt>
                <c:pt idx="872">
                  <c:v>372.46699999999998</c:v>
                </c:pt>
                <c:pt idx="873">
                  <c:v>372.53100000000001</c:v>
                </c:pt>
                <c:pt idx="874">
                  <c:v>372.59399999999999</c:v>
                </c:pt>
                <c:pt idx="875">
                  <c:v>372.65800000000002</c:v>
                </c:pt>
                <c:pt idx="876">
                  <c:v>372.72199999999998</c:v>
                </c:pt>
                <c:pt idx="877">
                  <c:v>372.78500000000003</c:v>
                </c:pt>
                <c:pt idx="878">
                  <c:v>372.84899999999999</c:v>
                </c:pt>
                <c:pt idx="879">
                  <c:v>372.91199999999998</c:v>
                </c:pt>
                <c:pt idx="880">
                  <c:v>372.976</c:v>
                </c:pt>
                <c:pt idx="881">
                  <c:v>373.04</c:v>
                </c:pt>
                <c:pt idx="882">
                  <c:v>373.10300000000001</c:v>
                </c:pt>
                <c:pt idx="883">
                  <c:v>373.16699999999997</c:v>
                </c:pt>
                <c:pt idx="884">
                  <c:v>373.23</c:v>
                </c:pt>
                <c:pt idx="885">
                  <c:v>373.29399999999998</c:v>
                </c:pt>
                <c:pt idx="886">
                  <c:v>373.35700000000003</c:v>
                </c:pt>
                <c:pt idx="887">
                  <c:v>373.42099999999999</c:v>
                </c:pt>
                <c:pt idx="888">
                  <c:v>373.48399999999998</c:v>
                </c:pt>
                <c:pt idx="889">
                  <c:v>373.548</c:v>
                </c:pt>
                <c:pt idx="890">
                  <c:v>373.61200000000002</c:v>
                </c:pt>
                <c:pt idx="891">
                  <c:v>373.67500000000001</c:v>
                </c:pt>
                <c:pt idx="892">
                  <c:v>373.73899999999998</c:v>
                </c:pt>
                <c:pt idx="893">
                  <c:v>373.80200000000002</c:v>
                </c:pt>
                <c:pt idx="894">
                  <c:v>373.86599999999999</c:v>
                </c:pt>
                <c:pt idx="895">
                  <c:v>373.92899999999997</c:v>
                </c:pt>
                <c:pt idx="896">
                  <c:v>373.99299999999999</c:v>
                </c:pt>
                <c:pt idx="897">
                  <c:v>374.05599999999998</c:v>
                </c:pt>
                <c:pt idx="898">
                  <c:v>374.12</c:v>
                </c:pt>
                <c:pt idx="899">
                  <c:v>374.18299999999999</c:v>
                </c:pt>
                <c:pt idx="900">
                  <c:v>374.24700000000001</c:v>
                </c:pt>
                <c:pt idx="901">
                  <c:v>374.31</c:v>
                </c:pt>
                <c:pt idx="902">
                  <c:v>374.37400000000002</c:v>
                </c:pt>
                <c:pt idx="903">
                  <c:v>374.43700000000001</c:v>
                </c:pt>
                <c:pt idx="904">
                  <c:v>374.50099999999998</c:v>
                </c:pt>
                <c:pt idx="905">
                  <c:v>374.56400000000002</c:v>
                </c:pt>
                <c:pt idx="906">
                  <c:v>374.62799999999999</c:v>
                </c:pt>
                <c:pt idx="907">
                  <c:v>374.69099999999997</c:v>
                </c:pt>
                <c:pt idx="908">
                  <c:v>374.755</c:v>
                </c:pt>
                <c:pt idx="909">
                  <c:v>374.81799999999998</c:v>
                </c:pt>
                <c:pt idx="910">
                  <c:v>374.88099999999997</c:v>
                </c:pt>
                <c:pt idx="911">
                  <c:v>374.94499999999999</c:v>
                </c:pt>
                <c:pt idx="912">
                  <c:v>375.00799999999998</c:v>
                </c:pt>
                <c:pt idx="913">
                  <c:v>375.072</c:v>
                </c:pt>
                <c:pt idx="914">
                  <c:v>375.13499999999999</c:v>
                </c:pt>
                <c:pt idx="915">
                  <c:v>375.19900000000001</c:v>
                </c:pt>
                <c:pt idx="916">
                  <c:v>375.262</c:v>
                </c:pt>
                <c:pt idx="917">
                  <c:v>375.32600000000002</c:v>
                </c:pt>
                <c:pt idx="918">
                  <c:v>375.38900000000001</c:v>
                </c:pt>
                <c:pt idx="919">
                  <c:v>375.452</c:v>
                </c:pt>
                <c:pt idx="920">
                  <c:v>375.51600000000002</c:v>
                </c:pt>
                <c:pt idx="921">
                  <c:v>375.57900000000001</c:v>
                </c:pt>
                <c:pt idx="922">
                  <c:v>375.64299999999997</c:v>
                </c:pt>
                <c:pt idx="923">
                  <c:v>375.70600000000002</c:v>
                </c:pt>
                <c:pt idx="924">
                  <c:v>375.76900000000001</c:v>
                </c:pt>
                <c:pt idx="925">
                  <c:v>375.83300000000003</c:v>
                </c:pt>
                <c:pt idx="926">
                  <c:v>375.89600000000002</c:v>
                </c:pt>
                <c:pt idx="927">
                  <c:v>375.96</c:v>
                </c:pt>
                <c:pt idx="928">
                  <c:v>376.02300000000002</c:v>
                </c:pt>
                <c:pt idx="929">
                  <c:v>376.08600000000001</c:v>
                </c:pt>
                <c:pt idx="930">
                  <c:v>376.15</c:v>
                </c:pt>
                <c:pt idx="931">
                  <c:v>376.21300000000002</c:v>
                </c:pt>
                <c:pt idx="932">
                  <c:v>376.27699999999999</c:v>
                </c:pt>
                <c:pt idx="933">
                  <c:v>376.34</c:v>
                </c:pt>
                <c:pt idx="934">
                  <c:v>376.40300000000002</c:v>
                </c:pt>
                <c:pt idx="935">
                  <c:v>376.46699999999998</c:v>
                </c:pt>
                <c:pt idx="936">
                  <c:v>376.53</c:v>
                </c:pt>
                <c:pt idx="937">
                  <c:v>376.59300000000002</c:v>
                </c:pt>
                <c:pt idx="938">
                  <c:v>376.65699999999998</c:v>
                </c:pt>
                <c:pt idx="939">
                  <c:v>376.72</c:v>
                </c:pt>
                <c:pt idx="940">
                  <c:v>376.78300000000002</c:v>
                </c:pt>
                <c:pt idx="941">
                  <c:v>376.84699999999998</c:v>
                </c:pt>
                <c:pt idx="942">
                  <c:v>376.91</c:v>
                </c:pt>
                <c:pt idx="943">
                  <c:v>376.97300000000001</c:v>
                </c:pt>
                <c:pt idx="944">
                  <c:v>377.03699999999998</c:v>
                </c:pt>
                <c:pt idx="945">
                  <c:v>377.1</c:v>
                </c:pt>
                <c:pt idx="946">
                  <c:v>377.16300000000001</c:v>
                </c:pt>
                <c:pt idx="947">
                  <c:v>377.22699999999998</c:v>
                </c:pt>
                <c:pt idx="948">
                  <c:v>377.29</c:v>
                </c:pt>
                <c:pt idx="949">
                  <c:v>377.35300000000001</c:v>
                </c:pt>
                <c:pt idx="950">
                  <c:v>377.41699999999997</c:v>
                </c:pt>
                <c:pt idx="951">
                  <c:v>377.48</c:v>
                </c:pt>
                <c:pt idx="952">
                  <c:v>377.54300000000001</c:v>
                </c:pt>
                <c:pt idx="953">
                  <c:v>377.60599999999999</c:v>
                </c:pt>
                <c:pt idx="954">
                  <c:v>377.67</c:v>
                </c:pt>
                <c:pt idx="955">
                  <c:v>377.733</c:v>
                </c:pt>
                <c:pt idx="956">
                  <c:v>377.79599999999999</c:v>
                </c:pt>
                <c:pt idx="957">
                  <c:v>377.86</c:v>
                </c:pt>
                <c:pt idx="958">
                  <c:v>377.923</c:v>
                </c:pt>
                <c:pt idx="959">
                  <c:v>377.98599999999999</c:v>
                </c:pt>
                <c:pt idx="960">
                  <c:v>378.04899999999998</c:v>
                </c:pt>
                <c:pt idx="961">
                  <c:v>378.113</c:v>
                </c:pt>
                <c:pt idx="962">
                  <c:v>378.17599999999999</c:v>
                </c:pt>
                <c:pt idx="963">
                  <c:v>378.23899999999998</c:v>
                </c:pt>
                <c:pt idx="964">
                  <c:v>378.30200000000002</c:v>
                </c:pt>
                <c:pt idx="965">
                  <c:v>378.36599999999999</c:v>
                </c:pt>
                <c:pt idx="966">
                  <c:v>378.42899999999997</c:v>
                </c:pt>
                <c:pt idx="967">
                  <c:v>378.49200000000002</c:v>
                </c:pt>
                <c:pt idx="968">
                  <c:v>378.55500000000001</c:v>
                </c:pt>
                <c:pt idx="969">
                  <c:v>378.61900000000003</c:v>
                </c:pt>
                <c:pt idx="970">
                  <c:v>378.68200000000002</c:v>
                </c:pt>
                <c:pt idx="971">
                  <c:v>378.745</c:v>
                </c:pt>
                <c:pt idx="972">
                  <c:v>378.80799999999999</c:v>
                </c:pt>
                <c:pt idx="973">
                  <c:v>378.87099999999998</c:v>
                </c:pt>
                <c:pt idx="974">
                  <c:v>378.935</c:v>
                </c:pt>
                <c:pt idx="975">
                  <c:v>378.99799999999999</c:v>
                </c:pt>
                <c:pt idx="976">
                  <c:v>379.06099999999998</c:v>
                </c:pt>
                <c:pt idx="977">
                  <c:v>379.12400000000002</c:v>
                </c:pt>
                <c:pt idx="978">
                  <c:v>379.18700000000001</c:v>
                </c:pt>
                <c:pt idx="979">
                  <c:v>379.25099999999998</c:v>
                </c:pt>
                <c:pt idx="980">
                  <c:v>379.31400000000002</c:v>
                </c:pt>
                <c:pt idx="981">
                  <c:v>379.37700000000001</c:v>
                </c:pt>
                <c:pt idx="982">
                  <c:v>379.44</c:v>
                </c:pt>
                <c:pt idx="983">
                  <c:v>379.50299999999999</c:v>
                </c:pt>
                <c:pt idx="984">
                  <c:v>379.56599999999997</c:v>
                </c:pt>
                <c:pt idx="985">
                  <c:v>379.63</c:v>
                </c:pt>
                <c:pt idx="986">
                  <c:v>379.69299999999998</c:v>
                </c:pt>
                <c:pt idx="987">
                  <c:v>379.75599999999997</c:v>
                </c:pt>
                <c:pt idx="988">
                  <c:v>379.81900000000002</c:v>
                </c:pt>
                <c:pt idx="989">
                  <c:v>379.88200000000001</c:v>
                </c:pt>
                <c:pt idx="990">
                  <c:v>379.94499999999999</c:v>
                </c:pt>
                <c:pt idx="991">
                  <c:v>380.00799999999998</c:v>
                </c:pt>
                <c:pt idx="992">
                  <c:v>380.072</c:v>
                </c:pt>
                <c:pt idx="993">
                  <c:v>380.13499999999999</c:v>
                </c:pt>
                <c:pt idx="994">
                  <c:v>380.19799999999998</c:v>
                </c:pt>
                <c:pt idx="995">
                  <c:v>380.26100000000002</c:v>
                </c:pt>
                <c:pt idx="996">
                  <c:v>380.32400000000001</c:v>
                </c:pt>
                <c:pt idx="997">
                  <c:v>380.387</c:v>
                </c:pt>
                <c:pt idx="998">
                  <c:v>380.45</c:v>
                </c:pt>
                <c:pt idx="999">
                  <c:v>380.51299999999998</c:v>
                </c:pt>
                <c:pt idx="1000">
                  <c:v>380.57600000000002</c:v>
                </c:pt>
                <c:pt idx="1001">
                  <c:v>380.64</c:v>
                </c:pt>
                <c:pt idx="1002">
                  <c:v>380.70299999999997</c:v>
                </c:pt>
                <c:pt idx="1003">
                  <c:v>380.76600000000002</c:v>
                </c:pt>
                <c:pt idx="1004">
                  <c:v>380.82900000000001</c:v>
                </c:pt>
                <c:pt idx="1005">
                  <c:v>380.892</c:v>
                </c:pt>
                <c:pt idx="1006">
                  <c:v>380.95499999999998</c:v>
                </c:pt>
                <c:pt idx="1007">
                  <c:v>381.01799999999997</c:v>
                </c:pt>
                <c:pt idx="1008">
                  <c:v>381.08100000000002</c:v>
                </c:pt>
                <c:pt idx="1009">
                  <c:v>381.14400000000001</c:v>
                </c:pt>
                <c:pt idx="1010">
                  <c:v>381.20699999999999</c:v>
                </c:pt>
                <c:pt idx="1011">
                  <c:v>381.27</c:v>
                </c:pt>
                <c:pt idx="1012">
                  <c:v>381.33300000000003</c:v>
                </c:pt>
                <c:pt idx="1013">
                  <c:v>381.39600000000002</c:v>
                </c:pt>
                <c:pt idx="1014">
                  <c:v>381.459</c:v>
                </c:pt>
                <c:pt idx="1015">
                  <c:v>381.52199999999999</c:v>
                </c:pt>
                <c:pt idx="1016">
                  <c:v>381.58600000000001</c:v>
                </c:pt>
                <c:pt idx="1017">
                  <c:v>381.649</c:v>
                </c:pt>
                <c:pt idx="1018">
                  <c:v>381.71199999999999</c:v>
                </c:pt>
                <c:pt idx="1019">
                  <c:v>381.77499999999998</c:v>
                </c:pt>
                <c:pt idx="1020">
                  <c:v>381.83800000000002</c:v>
                </c:pt>
                <c:pt idx="1021">
                  <c:v>381.90100000000001</c:v>
                </c:pt>
                <c:pt idx="1022">
                  <c:v>381.964</c:v>
                </c:pt>
                <c:pt idx="1023">
                  <c:v>382.02699999999999</c:v>
                </c:pt>
                <c:pt idx="1024">
                  <c:v>382.09</c:v>
                </c:pt>
                <c:pt idx="1025">
                  <c:v>382.15300000000002</c:v>
                </c:pt>
                <c:pt idx="1026">
                  <c:v>382.21600000000001</c:v>
                </c:pt>
                <c:pt idx="1027">
                  <c:v>382.279</c:v>
                </c:pt>
                <c:pt idx="1028">
                  <c:v>382.34199999999998</c:v>
                </c:pt>
                <c:pt idx="1029">
                  <c:v>382.40499999999997</c:v>
                </c:pt>
                <c:pt idx="1030">
                  <c:v>382.46800000000002</c:v>
                </c:pt>
                <c:pt idx="1031">
                  <c:v>382.53100000000001</c:v>
                </c:pt>
                <c:pt idx="1032">
                  <c:v>382.59399999999999</c:v>
                </c:pt>
                <c:pt idx="1033">
                  <c:v>382.65600000000001</c:v>
                </c:pt>
                <c:pt idx="1034">
                  <c:v>382.71899999999999</c:v>
                </c:pt>
                <c:pt idx="1035">
                  <c:v>382.78199999999998</c:v>
                </c:pt>
                <c:pt idx="1036">
                  <c:v>382.84500000000003</c:v>
                </c:pt>
                <c:pt idx="1037">
                  <c:v>382.90800000000002</c:v>
                </c:pt>
                <c:pt idx="1038">
                  <c:v>382.971</c:v>
                </c:pt>
                <c:pt idx="1039">
                  <c:v>383.03399999999999</c:v>
                </c:pt>
                <c:pt idx="1040">
                  <c:v>383.09699999999998</c:v>
                </c:pt>
                <c:pt idx="1041">
                  <c:v>383.16</c:v>
                </c:pt>
                <c:pt idx="1042">
                  <c:v>383.22300000000001</c:v>
                </c:pt>
                <c:pt idx="1043">
                  <c:v>383.286</c:v>
                </c:pt>
                <c:pt idx="1044">
                  <c:v>383.34899999999999</c:v>
                </c:pt>
                <c:pt idx="1045">
                  <c:v>383.41199999999998</c:v>
                </c:pt>
                <c:pt idx="1046">
                  <c:v>383.47500000000002</c:v>
                </c:pt>
                <c:pt idx="1047">
                  <c:v>383.53800000000001</c:v>
                </c:pt>
                <c:pt idx="1048">
                  <c:v>383.6</c:v>
                </c:pt>
                <c:pt idx="1049">
                  <c:v>383.66300000000001</c:v>
                </c:pt>
                <c:pt idx="1050">
                  <c:v>383.726</c:v>
                </c:pt>
                <c:pt idx="1051">
                  <c:v>383.78899999999999</c:v>
                </c:pt>
                <c:pt idx="1052">
                  <c:v>383.85199999999998</c:v>
                </c:pt>
                <c:pt idx="1053">
                  <c:v>383.91500000000002</c:v>
                </c:pt>
                <c:pt idx="1054">
                  <c:v>383.97800000000001</c:v>
                </c:pt>
                <c:pt idx="1055">
                  <c:v>384.041</c:v>
                </c:pt>
                <c:pt idx="1056">
                  <c:v>384.10399999999998</c:v>
                </c:pt>
                <c:pt idx="1057">
                  <c:v>384.166</c:v>
                </c:pt>
                <c:pt idx="1058">
                  <c:v>384.22899999999998</c:v>
                </c:pt>
                <c:pt idx="1059">
                  <c:v>384.29199999999997</c:v>
                </c:pt>
                <c:pt idx="1060">
                  <c:v>384.35500000000002</c:v>
                </c:pt>
                <c:pt idx="1061">
                  <c:v>384.41800000000001</c:v>
                </c:pt>
                <c:pt idx="1062">
                  <c:v>384.48099999999999</c:v>
                </c:pt>
                <c:pt idx="1063">
                  <c:v>384.54399999999998</c:v>
                </c:pt>
                <c:pt idx="1064">
                  <c:v>384.60599999999999</c:v>
                </c:pt>
                <c:pt idx="1065">
                  <c:v>384.66899999999998</c:v>
                </c:pt>
                <c:pt idx="1066">
                  <c:v>384.73200000000003</c:v>
                </c:pt>
                <c:pt idx="1067">
                  <c:v>384.79500000000002</c:v>
                </c:pt>
                <c:pt idx="1068">
                  <c:v>384.858</c:v>
                </c:pt>
                <c:pt idx="1069">
                  <c:v>384.92</c:v>
                </c:pt>
                <c:pt idx="1070">
                  <c:v>384.983</c:v>
                </c:pt>
                <c:pt idx="1071">
                  <c:v>385.04599999999999</c:v>
                </c:pt>
                <c:pt idx="1072">
                  <c:v>385.10899999999998</c:v>
                </c:pt>
                <c:pt idx="1073">
                  <c:v>385.17200000000003</c:v>
                </c:pt>
                <c:pt idx="1074">
                  <c:v>385.23500000000001</c:v>
                </c:pt>
                <c:pt idx="1075">
                  <c:v>385.29700000000003</c:v>
                </c:pt>
                <c:pt idx="1076">
                  <c:v>385.36</c:v>
                </c:pt>
                <c:pt idx="1077">
                  <c:v>385.423</c:v>
                </c:pt>
                <c:pt idx="1078">
                  <c:v>385.48599999999999</c:v>
                </c:pt>
                <c:pt idx="1079">
                  <c:v>385.548</c:v>
                </c:pt>
                <c:pt idx="1080">
                  <c:v>385.61099999999999</c:v>
                </c:pt>
                <c:pt idx="1081">
                  <c:v>385.67399999999998</c:v>
                </c:pt>
                <c:pt idx="1082">
                  <c:v>385.73700000000002</c:v>
                </c:pt>
                <c:pt idx="1083">
                  <c:v>385.8</c:v>
                </c:pt>
                <c:pt idx="1084">
                  <c:v>385.86200000000002</c:v>
                </c:pt>
                <c:pt idx="1085">
                  <c:v>385.92500000000001</c:v>
                </c:pt>
                <c:pt idx="1086">
                  <c:v>385.988</c:v>
                </c:pt>
                <c:pt idx="1087">
                  <c:v>386.05</c:v>
                </c:pt>
                <c:pt idx="1088">
                  <c:v>386.113</c:v>
                </c:pt>
                <c:pt idx="1089">
                  <c:v>386.17599999999999</c:v>
                </c:pt>
                <c:pt idx="1090">
                  <c:v>386.23899999999998</c:v>
                </c:pt>
                <c:pt idx="1091">
                  <c:v>386.30099999999999</c:v>
                </c:pt>
                <c:pt idx="1092">
                  <c:v>386.36399999999998</c:v>
                </c:pt>
                <c:pt idx="1093">
                  <c:v>386.42700000000002</c:v>
                </c:pt>
                <c:pt idx="1094">
                  <c:v>386.49</c:v>
                </c:pt>
                <c:pt idx="1095">
                  <c:v>386.55200000000002</c:v>
                </c:pt>
                <c:pt idx="1096">
                  <c:v>386.61500000000001</c:v>
                </c:pt>
                <c:pt idx="1097">
                  <c:v>386.678</c:v>
                </c:pt>
                <c:pt idx="1098">
                  <c:v>386.74</c:v>
                </c:pt>
                <c:pt idx="1099">
                  <c:v>386.803</c:v>
                </c:pt>
                <c:pt idx="1100">
                  <c:v>386.86599999999999</c:v>
                </c:pt>
                <c:pt idx="1101">
                  <c:v>386.928</c:v>
                </c:pt>
                <c:pt idx="1102">
                  <c:v>386.99099999999999</c:v>
                </c:pt>
                <c:pt idx="1103">
                  <c:v>387.05399999999997</c:v>
                </c:pt>
                <c:pt idx="1104">
                  <c:v>387.11700000000002</c:v>
                </c:pt>
                <c:pt idx="1105">
                  <c:v>387.17899999999997</c:v>
                </c:pt>
                <c:pt idx="1106">
                  <c:v>387.24200000000002</c:v>
                </c:pt>
                <c:pt idx="1107">
                  <c:v>387.30399999999997</c:v>
                </c:pt>
                <c:pt idx="1108">
                  <c:v>387.36700000000002</c:v>
                </c:pt>
                <c:pt idx="1109">
                  <c:v>387.43</c:v>
                </c:pt>
                <c:pt idx="1110">
                  <c:v>387.49200000000002</c:v>
                </c:pt>
                <c:pt idx="1111">
                  <c:v>387.55500000000001</c:v>
                </c:pt>
                <c:pt idx="1112">
                  <c:v>387.61799999999999</c:v>
                </c:pt>
                <c:pt idx="1113">
                  <c:v>387.68</c:v>
                </c:pt>
                <c:pt idx="1114">
                  <c:v>387.74299999999999</c:v>
                </c:pt>
                <c:pt idx="1115">
                  <c:v>387.80599999999998</c:v>
                </c:pt>
                <c:pt idx="1116">
                  <c:v>387.86799999999999</c:v>
                </c:pt>
                <c:pt idx="1117">
                  <c:v>387.93099999999998</c:v>
                </c:pt>
                <c:pt idx="1118">
                  <c:v>387.99299999999999</c:v>
                </c:pt>
                <c:pt idx="1119">
                  <c:v>388.05599999999998</c:v>
                </c:pt>
                <c:pt idx="1120">
                  <c:v>388.11900000000003</c:v>
                </c:pt>
                <c:pt idx="1121">
                  <c:v>388.18099999999998</c:v>
                </c:pt>
                <c:pt idx="1122">
                  <c:v>388.24400000000003</c:v>
                </c:pt>
                <c:pt idx="1123">
                  <c:v>388.30599999999998</c:v>
                </c:pt>
                <c:pt idx="1124">
                  <c:v>388.36900000000003</c:v>
                </c:pt>
                <c:pt idx="1125">
                  <c:v>388.43200000000002</c:v>
                </c:pt>
                <c:pt idx="1126">
                  <c:v>388.49400000000003</c:v>
                </c:pt>
                <c:pt idx="1127">
                  <c:v>388.55700000000002</c:v>
                </c:pt>
                <c:pt idx="1128">
                  <c:v>388.61900000000003</c:v>
                </c:pt>
                <c:pt idx="1129">
                  <c:v>388.68200000000002</c:v>
                </c:pt>
                <c:pt idx="1130">
                  <c:v>388.745</c:v>
                </c:pt>
                <c:pt idx="1131">
                  <c:v>388.80700000000002</c:v>
                </c:pt>
                <c:pt idx="1132">
                  <c:v>388.87</c:v>
                </c:pt>
                <c:pt idx="1133">
                  <c:v>388.93200000000002</c:v>
                </c:pt>
                <c:pt idx="1134">
                  <c:v>388.995</c:v>
                </c:pt>
                <c:pt idx="1135">
                  <c:v>389.05700000000002</c:v>
                </c:pt>
                <c:pt idx="1136">
                  <c:v>389.12</c:v>
                </c:pt>
                <c:pt idx="1137">
                  <c:v>389.18200000000002</c:v>
                </c:pt>
                <c:pt idx="1138">
                  <c:v>389.245</c:v>
                </c:pt>
                <c:pt idx="1139">
                  <c:v>389.30700000000002</c:v>
                </c:pt>
                <c:pt idx="1140">
                  <c:v>389.37</c:v>
                </c:pt>
                <c:pt idx="1141">
                  <c:v>389.43200000000002</c:v>
                </c:pt>
                <c:pt idx="1142">
                  <c:v>389.495</c:v>
                </c:pt>
                <c:pt idx="1143">
                  <c:v>389.55700000000002</c:v>
                </c:pt>
                <c:pt idx="1144">
                  <c:v>389.62</c:v>
                </c:pt>
                <c:pt idx="1145">
                  <c:v>389.68299999999999</c:v>
                </c:pt>
                <c:pt idx="1146">
                  <c:v>389.745</c:v>
                </c:pt>
                <c:pt idx="1147">
                  <c:v>389.80700000000002</c:v>
                </c:pt>
                <c:pt idx="1148">
                  <c:v>389.87</c:v>
                </c:pt>
                <c:pt idx="1149">
                  <c:v>389.93200000000002</c:v>
                </c:pt>
                <c:pt idx="1150">
                  <c:v>389.995</c:v>
                </c:pt>
                <c:pt idx="1151">
                  <c:v>390.05700000000002</c:v>
                </c:pt>
                <c:pt idx="1152">
                  <c:v>390.12</c:v>
                </c:pt>
                <c:pt idx="1153">
                  <c:v>390.18200000000002</c:v>
                </c:pt>
                <c:pt idx="1154">
                  <c:v>390.245</c:v>
                </c:pt>
                <c:pt idx="1155">
                  <c:v>390.30700000000002</c:v>
                </c:pt>
                <c:pt idx="1156">
                  <c:v>390.37</c:v>
                </c:pt>
                <c:pt idx="1157">
                  <c:v>390.43200000000002</c:v>
                </c:pt>
                <c:pt idx="1158">
                  <c:v>390.495</c:v>
                </c:pt>
                <c:pt idx="1159">
                  <c:v>390.55700000000002</c:v>
                </c:pt>
                <c:pt idx="1160">
                  <c:v>390.62</c:v>
                </c:pt>
                <c:pt idx="1161">
                  <c:v>390.68200000000002</c:v>
                </c:pt>
                <c:pt idx="1162">
                  <c:v>390.74400000000003</c:v>
                </c:pt>
                <c:pt idx="1163">
                  <c:v>390.80700000000002</c:v>
                </c:pt>
                <c:pt idx="1164">
                  <c:v>390.86900000000003</c:v>
                </c:pt>
                <c:pt idx="1165">
                  <c:v>390.93200000000002</c:v>
                </c:pt>
                <c:pt idx="1166">
                  <c:v>390.99400000000003</c:v>
                </c:pt>
                <c:pt idx="1167">
                  <c:v>391.05599999999998</c:v>
                </c:pt>
                <c:pt idx="1168">
                  <c:v>391.11900000000003</c:v>
                </c:pt>
                <c:pt idx="1169">
                  <c:v>391.18099999999998</c:v>
                </c:pt>
                <c:pt idx="1170">
                  <c:v>391.24400000000003</c:v>
                </c:pt>
                <c:pt idx="1171">
                  <c:v>391.30599999999998</c:v>
                </c:pt>
                <c:pt idx="1172">
                  <c:v>391.36799999999999</c:v>
                </c:pt>
                <c:pt idx="1173">
                  <c:v>391.43099999999998</c:v>
                </c:pt>
                <c:pt idx="1174">
                  <c:v>391.49299999999999</c:v>
                </c:pt>
                <c:pt idx="1175">
                  <c:v>391.55599999999998</c:v>
                </c:pt>
                <c:pt idx="1176">
                  <c:v>391.61799999999999</c:v>
                </c:pt>
                <c:pt idx="1177">
                  <c:v>391.68</c:v>
                </c:pt>
                <c:pt idx="1178">
                  <c:v>391.74299999999999</c:v>
                </c:pt>
                <c:pt idx="1179">
                  <c:v>391.80500000000001</c:v>
                </c:pt>
                <c:pt idx="1180">
                  <c:v>391.86700000000002</c:v>
                </c:pt>
                <c:pt idx="1181">
                  <c:v>391.93</c:v>
                </c:pt>
                <c:pt idx="1182">
                  <c:v>391.99200000000002</c:v>
                </c:pt>
                <c:pt idx="1183">
                  <c:v>392.05399999999997</c:v>
                </c:pt>
                <c:pt idx="1184">
                  <c:v>392.11700000000002</c:v>
                </c:pt>
                <c:pt idx="1185">
                  <c:v>392.17899999999997</c:v>
                </c:pt>
                <c:pt idx="1186">
                  <c:v>392.24099999999999</c:v>
                </c:pt>
                <c:pt idx="1187">
                  <c:v>392.30399999999997</c:v>
                </c:pt>
                <c:pt idx="1188">
                  <c:v>392.36599999999999</c:v>
                </c:pt>
                <c:pt idx="1189">
                  <c:v>392.428</c:v>
                </c:pt>
                <c:pt idx="1190">
                  <c:v>392.49099999999999</c:v>
                </c:pt>
                <c:pt idx="1191">
                  <c:v>392.553</c:v>
                </c:pt>
                <c:pt idx="1192">
                  <c:v>392.61500000000001</c:v>
                </c:pt>
                <c:pt idx="1193">
                  <c:v>392.678</c:v>
                </c:pt>
                <c:pt idx="1194">
                  <c:v>392.74</c:v>
                </c:pt>
                <c:pt idx="1195">
                  <c:v>392.80200000000002</c:v>
                </c:pt>
                <c:pt idx="1196">
                  <c:v>392.86500000000001</c:v>
                </c:pt>
                <c:pt idx="1197">
                  <c:v>392.92700000000002</c:v>
                </c:pt>
                <c:pt idx="1198">
                  <c:v>392.98899999999998</c:v>
                </c:pt>
                <c:pt idx="1199">
                  <c:v>393.05099999999999</c:v>
                </c:pt>
                <c:pt idx="1200">
                  <c:v>393.11399999999998</c:v>
                </c:pt>
                <c:pt idx="1201">
                  <c:v>393.17599999999999</c:v>
                </c:pt>
                <c:pt idx="1202">
                  <c:v>393.238</c:v>
                </c:pt>
                <c:pt idx="1203">
                  <c:v>393.3</c:v>
                </c:pt>
                <c:pt idx="1204">
                  <c:v>393.363</c:v>
                </c:pt>
                <c:pt idx="1205">
                  <c:v>393.42500000000001</c:v>
                </c:pt>
                <c:pt idx="1206">
                  <c:v>393.48700000000002</c:v>
                </c:pt>
                <c:pt idx="1207">
                  <c:v>393.54899999999998</c:v>
                </c:pt>
                <c:pt idx="1208">
                  <c:v>393.61200000000002</c:v>
                </c:pt>
                <c:pt idx="1209">
                  <c:v>393.67399999999998</c:v>
                </c:pt>
                <c:pt idx="1210">
                  <c:v>393.73599999999999</c:v>
                </c:pt>
                <c:pt idx="1211">
                  <c:v>393.798</c:v>
                </c:pt>
                <c:pt idx="1212">
                  <c:v>393.86099999999999</c:v>
                </c:pt>
                <c:pt idx="1213">
                  <c:v>393.923</c:v>
                </c:pt>
                <c:pt idx="1214">
                  <c:v>393.98500000000001</c:v>
                </c:pt>
                <c:pt idx="1215">
                  <c:v>394.04700000000003</c:v>
                </c:pt>
                <c:pt idx="1216">
                  <c:v>394.10899999999998</c:v>
                </c:pt>
                <c:pt idx="1217">
                  <c:v>394.17200000000003</c:v>
                </c:pt>
                <c:pt idx="1218">
                  <c:v>394.23399999999998</c:v>
                </c:pt>
                <c:pt idx="1219">
                  <c:v>394.29599999999999</c:v>
                </c:pt>
                <c:pt idx="1220">
                  <c:v>394.358</c:v>
                </c:pt>
                <c:pt idx="1221">
                  <c:v>394.42</c:v>
                </c:pt>
                <c:pt idx="1222">
                  <c:v>394.48200000000003</c:v>
                </c:pt>
                <c:pt idx="1223">
                  <c:v>394.54500000000002</c:v>
                </c:pt>
                <c:pt idx="1224">
                  <c:v>394.60700000000003</c:v>
                </c:pt>
                <c:pt idx="1225">
                  <c:v>394.66899999999998</c:v>
                </c:pt>
                <c:pt idx="1226">
                  <c:v>394.73099999999999</c:v>
                </c:pt>
                <c:pt idx="1227">
                  <c:v>394.79300000000001</c:v>
                </c:pt>
                <c:pt idx="1228">
                  <c:v>394.85500000000002</c:v>
                </c:pt>
                <c:pt idx="1229">
                  <c:v>394.91800000000001</c:v>
                </c:pt>
                <c:pt idx="1230">
                  <c:v>394.98</c:v>
                </c:pt>
                <c:pt idx="1231">
                  <c:v>395.04199999999997</c:v>
                </c:pt>
                <c:pt idx="1232">
                  <c:v>395.10399999999998</c:v>
                </c:pt>
                <c:pt idx="1233">
                  <c:v>395.166</c:v>
                </c:pt>
                <c:pt idx="1234">
                  <c:v>395.22800000000001</c:v>
                </c:pt>
                <c:pt idx="1235">
                  <c:v>395.29</c:v>
                </c:pt>
                <c:pt idx="1236">
                  <c:v>395.35199999999998</c:v>
                </c:pt>
                <c:pt idx="1237">
                  <c:v>395.41500000000002</c:v>
                </c:pt>
                <c:pt idx="1238">
                  <c:v>395.47699999999998</c:v>
                </c:pt>
                <c:pt idx="1239">
                  <c:v>395.53899999999999</c:v>
                </c:pt>
                <c:pt idx="1240">
                  <c:v>395.601</c:v>
                </c:pt>
                <c:pt idx="1241">
                  <c:v>395.66300000000001</c:v>
                </c:pt>
                <c:pt idx="1242">
                  <c:v>395.72500000000002</c:v>
                </c:pt>
                <c:pt idx="1243">
                  <c:v>395.78699999999998</c:v>
                </c:pt>
                <c:pt idx="1244">
                  <c:v>395.84899999999999</c:v>
                </c:pt>
                <c:pt idx="1245">
                  <c:v>395.911</c:v>
                </c:pt>
                <c:pt idx="1246">
                  <c:v>395.97300000000001</c:v>
                </c:pt>
                <c:pt idx="1247">
                  <c:v>396.03500000000003</c:v>
                </c:pt>
                <c:pt idx="1248">
                  <c:v>396.09800000000001</c:v>
                </c:pt>
                <c:pt idx="1249">
                  <c:v>396.16</c:v>
                </c:pt>
                <c:pt idx="1250">
                  <c:v>396.22199999999998</c:v>
                </c:pt>
                <c:pt idx="1251">
                  <c:v>396.28399999999999</c:v>
                </c:pt>
                <c:pt idx="1252">
                  <c:v>396.346</c:v>
                </c:pt>
                <c:pt idx="1253">
                  <c:v>396.40800000000002</c:v>
                </c:pt>
                <c:pt idx="1254">
                  <c:v>396.47</c:v>
                </c:pt>
                <c:pt idx="1255">
                  <c:v>396.53199999999998</c:v>
                </c:pt>
                <c:pt idx="1256">
                  <c:v>396.59399999999999</c:v>
                </c:pt>
                <c:pt idx="1257">
                  <c:v>396.65600000000001</c:v>
                </c:pt>
                <c:pt idx="1258">
                  <c:v>396.71800000000002</c:v>
                </c:pt>
                <c:pt idx="1259">
                  <c:v>396.78</c:v>
                </c:pt>
                <c:pt idx="1260">
                  <c:v>396.84199999999998</c:v>
                </c:pt>
                <c:pt idx="1261">
                  <c:v>396.904</c:v>
                </c:pt>
                <c:pt idx="1262">
                  <c:v>396.96600000000001</c:v>
                </c:pt>
                <c:pt idx="1263">
                  <c:v>397.02800000000002</c:v>
                </c:pt>
                <c:pt idx="1264">
                  <c:v>397.09</c:v>
                </c:pt>
                <c:pt idx="1265">
                  <c:v>397.15199999999999</c:v>
                </c:pt>
                <c:pt idx="1266">
                  <c:v>397.214</c:v>
                </c:pt>
                <c:pt idx="1267">
                  <c:v>397.27600000000001</c:v>
                </c:pt>
                <c:pt idx="1268">
                  <c:v>397.33800000000002</c:v>
                </c:pt>
                <c:pt idx="1269">
                  <c:v>397.4</c:v>
                </c:pt>
                <c:pt idx="1270">
                  <c:v>397.46199999999999</c:v>
                </c:pt>
                <c:pt idx="1271">
                  <c:v>397.524</c:v>
                </c:pt>
                <c:pt idx="1272">
                  <c:v>397.58600000000001</c:v>
                </c:pt>
                <c:pt idx="1273">
                  <c:v>397.64800000000002</c:v>
                </c:pt>
                <c:pt idx="1274">
                  <c:v>397.71</c:v>
                </c:pt>
                <c:pt idx="1275">
                  <c:v>397.77199999999999</c:v>
                </c:pt>
                <c:pt idx="1276">
                  <c:v>397.834</c:v>
                </c:pt>
                <c:pt idx="1277">
                  <c:v>397.89600000000002</c:v>
                </c:pt>
                <c:pt idx="1278">
                  <c:v>397.95699999999999</c:v>
                </c:pt>
                <c:pt idx="1279">
                  <c:v>398.01900000000001</c:v>
                </c:pt>
                <c:pt idx="1280">
                  <c:v>398.08100000000002</c:v>
                </c:pt>
                <c:pt idx="1281">
                  <c:v>398.14299999999997</c:v>
                </c:pt>
                <c:pt idx="1282">
                  <c:v>398.20499999999998</c:v>
                </c:pt>
                <c:pt idx="1283">
                  <c:v>398.267</c:v>
                </c:pt>
                <c:pt idx="1284">
                  <c:v>398.32900000000001</c:v>
                </c:pt>
                <c:pt idx="1285">
                  <c:v>398.39100000000002</c:v>
                </c:pt>
                <c:pt idx="1286">
                  <c:v>398.45299999999997</c:v>
                </c:pt>
                <c:pt idx="1287">
                  <c:v>398.51499999999999</c:v>
                </c:pt>
                <c:pt idx="1288">
                  <c:v>398.577</c:v>
                </c:pt>
                <c:pt idx="1289">
                  <c:v>398.63900000000001</c:v>
                </c:pt>
                <c:pt idx="1290">
                  <c:v>398.7</c:v>
                </c:pt>
                <c:pt idx="1291">
                  <c:v>398.762</c:v>
                </c:pt>
                <c:pt idx="1292">
                  <c:v>398.82400000000001</c:v>
                </c:pt>
                <c:pt idx="1293">
                  <c:v>398.88600000000002</c:v>
                </c:pt>
                <c:pt idx="1294">
                  <c:v>398.94799999999998</c:v>
                </c:pt>
                <c:pt idx="1295">
                  <c:v>399.01</c:v>
                </c:pt>
                <c:pt idx="1296">
                  <c:v>399.072</c:v>
                </c:pt>
                <c:pt idx="1297">
                  <c:v>399.13299999999998</c:v>
                </c:pt>
                <c:pt idx="1298">
                  <c:v>399.19499999999999</c:v>
                </c:pt>
                <c:pt idx="1299">
                  <c:v>399.25700000000001</c:v>
                </c:pt>
                <c:pt idx="1300">
                  <c:v>399.31900000000002</c:v>
                </c:pt>
                <c:pt idx="1301">
                  <c:v>399.38099999999997</c:v>
                </c:pt>
                <c:pt idx="1302">
                  <c:v>399.44299999999998</c:v>
                </c:pt>
                <c:pt idx="1303">
                  <c:v>399.50400000000002</c:v>
                </c:pt>
                <c:pt idx="1304">
                  <c:v>399.56599999999997</c:v>
                </c:pt>
                <c:pt idx="1305">
                  <c:v>399.62799999999999</c:v>
                </c:pt>
                <c:pt idx="1306">
                  <c:v>399.69</c:v>
                </c:pt>
                <c:pt idx="1307">
                  <c:v>399.75200000000001</c:v>
                </c:pt>
                <c:pt idx="1308">
                  <c:v>399.81400000000002</c:v>
                </c:pt>
                <c:pt idx="1309">
                  <c:v>399.875</c:v>
                </c:pt>
                <c:pt idx="1310">
                  <c:v>399.93700000000001</c:v>
                </c:pt>
                <c:pt idx="1311">
                  <c:v>399.99900000000002</c:v>
                </c:pt>
                <c:pt idx="1312">
                  <c:v>400.06099999999998</c:v>
                </c:pt>
                <c:pt idx="1313">
                  <c:v>400.12299999999999</c:v>
                </c:pt>
                <c:pt idx="1314">
                  <c:v>400.18400000000003</c:v>
                </c:pt>
                <c:pt idx="1315">
                  <c:v>400.24599999999998</c:v>
                </c:pt>
                <c:pt idx="1316">
                  <c:v>400.30799999999999</c:v>
                </c:pt>
                <c:pt idx="1317">
                  <c:v>400.37</c:v>
                </c:pt>
                <c:pt idx="1318">
                  <c:v>400.43099999999998</c:v>
                </c:pt>
                <c:pt idx="1319">
                  <c:v>400.49299999999999</c:v>
                </c:pt>
                <c:pt idx="1320">
                  <c:v>400.55500000000001</c:v>
                </c:pt>
                <c:pt idx="1321">
                  <c:v>400.61700000000002</c:v>
                </c:pt>
                <c:pt idx="1322">
                  <c:v>400.678</c:v>
                </c:pt>
                <c:pt idx="1323">
                  <c:v>400.74</c:v>
                </c:pt>
                <c:pt idx="1324">
                  <c:v>400.80200000000002</c:v>
                </c:pt>
                <c:pt idx="1325">
                  <c:v>400.86399999999998</c:v>
                </c:pt>
                <c:pt idx="1326">
                  <c:v>400.92500000000001</c:v>
                </c:pt>
                <c:pt idx="1327">
                  <c:v>400.98700000000002</c:v>
                </c:pt>
                <c:pt idx="1328">
                  <c:v>401.04899999999998</c:v>
                </c:pt>
                <c:pt idx="1329">
                  <c:v>401.11</c:v>
                </c:pt>
                <c:pt idx="1330">
                  <c:v>401.17200000000003</c:v>
                </c:pt>
                <c:pt idx="1331">
                  <c:v>401.23399999999998</c:v>
                </c:pt>
                <c:pt idx="1332">
                  <c:v>401.29599999999999</c:v>
                </c:pt>
                <c:pt idx="1333">
                  <c:v>401.35700000000003</c:v>
                </c:pt>
                <c:pt idx="1334">
                  <c:v>401.41899999999998</c:v>
                </c:pt>
                <c:pt idx="1335">
                  <c:v>401.48099999999999</c:v>
                </c:pt>
                <c:pt idx="1336">
                  <c:v>401.54199999999997</c:v>
                </c:pt>
                <c:pt idx="1337">
                  <c:v>401.60399999999998</c:v>
                </c:pt>
                <c:pt idx="1338">
                  <c:v>401.666</c:v>
                </c:pt>
                <c:pt idx="1339">
                  <c:v>401.72699999999998</c:v>
                </c:pt>
                <c:pt idx="1340">
                  <c:v>401.78899999999999</c:v>
                </c:pt>
                <c:pt idx="1341">
                  <c:v>401.851</c:v>
                </c:pt>
                <c:pt idx="1342">
                  <c:v>401.91199999999998</c:v>
                </c:pt>
                <c:pt idx="1343">
                  <c:v>401.97399999999999</c:v>
                </c:pt>
                <c:pt idx="1344">
                  <c:v>402.036</c:v>
                </c:pt>
                <c:pt idx="1345">
                  <c:v>402.09699999999998</c:v>
                </c:pt>
                <c:pt idx="1346">
                  <c:v>402.15899999999999</c:v>
                </c:pt>
                <c:pt idx="1347">
                  <c:v>402.221</c:v>
                </c:pt>
                <c:pt idx="1348">
                  <c:v>402.28199999999998</c:v>
                </c:pt>
                <c:pt idx="1349">
                  <c:v>402.34399999999999</c:v>
                </c:pt>
                <c:pt idx="1350">
                  <c:v>402.40499999999997</c:v>
                </c:pt>
                <c:pt idx="1351">
                  <c:v>402.46699999999998</c:v>
                </c:pt>
                <c:pt idx="1352">
                  <c:v>402.529</c:v>
                </c:pt>
                <c:pt idx="1353">
                  <c:v>402.59</c:v>
                </c:pt>
                <c:pt idx="1354">
                  <c:v>402.65199999999999</c:v>
                </c:pt>
                <c:pt idx="1355">
                  <c:v>402.714</c:v>
                </c:pt>
                <c:pt idx="1356">
                  <c:v>402.77499999999998</c:v>
                </c:pt>
                <c:pt idx="1357">
                  <c:v>402.83699999999999</c:v>
                </c:pt>
                <c:pt idx="1358">
                  <c:v>402.89800000000002</c:v>
                </c:pt>
                <c:pt idx="1359">
                  <c:v>402.96</c:v>
                </c:pt>
                <c:pt idx="1360">
                  <c:v>403.02100000000002</c:v>
                </c:pt>
                <c:pt idx="1361">
                  <c:v>403.08300000000003</c:v>
                </c:pt>
                <c:pt idx="1362">
                  <c:v>403.14499999999998</c:v>
                </c:pt>
                <c:pt idx="1363">
                  <c:v>403.20600000000002</c:v>
                </c:pt>
                <c:pt idx="1364">
                  <c:v>403.26799999999997</c:v>
                </c:pt>
                <c:pt idx="1365">
                  <c:v>403.32900000000001</c:v>
                </c:pt>
                <c:pt idx="1366">
                  <c:v>403.39100000000002</c:v>
                </c:pt>
                <c:pt idx="1367">
                  <c:v>403.452</c:v>
                </c:pt>
                <c:pt idx="1368">
                  <c:v>403.51400000000001</c:v>
                </c:pt>
                <c:pt idx="1369">
                  <c:v>403.57499999999999</c:v>
                </c:pt>
                <c:pt idx="1370">
                  <c:v>403.637</c:v>
                </c:pt>
                <c:pt idx="1371">
                  <c:v>403.69900000000001</c:v>
                </c:pt>
                <c:pt idx="1372">
                  <c:v>403.76</c:v>
                </c:pt>
                <c:pt idx="1373">
                  <c:v>403.822</c:v>
                </c:pt>
                <c:pt idx="1374">
                  <c:v>403.88299999999998</c:v>
                </c:pt>
                <c:pt idx="1375">
                  <c:v>403.94499999999999</c:v>
                </c:pt>
                <c:pt idx="1376">
                  <c:v>404.00599999999997</c:v>
                </c:pt>
                <c:pt idx="1377">
                  <c:v>404.06799999999998</c:v>
                </c:pt>
                <c:pt idx="1378">
                  <c:v>404.12900000000002</c:v>
                </c:pt>
                <c:pt idx="1379">
                  <c:v>404.19099999999997</c:v>
                </c:pt>
                <c:pt idx="1380">
                  <c:v>404.25200000000001</c:v>
                </c:pt>
                <c:pt idx="1381">
                  <c:v>404.31400000000002</c:v>
                </c:pt>
                <c:pt idx="1382">
                  <c:v>404.375</c:v>
                </c:pt>
                <c:pt idx="1383">
                  <c:v>404.43700000000001</c:v>
                </c:pt>
                <c:pt idx="1384">
                  <c:v>404.49799999999999</c:v>
                </c:pt>
                <c:pt idx="1385">
                  <c:v>404.55900000000003</c:v>
                </c:pt>
                <c:pt idx="1386">
                  <c:v>404.62099999999998</c:v>
                </c:pt>
                <c:pt idx="1387">
                  <c:v>404.68200000000002</c:v>
                </c:pt>
                <c:pt idx="1388">
                  <c:v>404.74400000000003</c:v>
                </c:pt>
                <c:pt idx="1389">
                  <c:v>404.80500000000001</c:v>
                </c:pt>
                <c:pt idx="1390">
                  <c:v>404.86700000000002</c:v>
                </c:pt>
                <c:pt idx="1391">
                  <c:v>404.928</c:v>
                </c:pt>
                <c:pt idx="1392">
                  <c:v>404.99</c:v>
                </c:pt>
                <c:pt idx="1393">
                  <c:v>405.05099999999999</c:v>
                </c:pt>
                <c:pt idx="1394">
                  <c:v>405.113</c:v>
                </c:pt>
                <c:pt idx="1395">
                  <c:v>405.17399999999998</c:v>
                </c:pt>
                <c:pt idx="1396">
                  <c:v>405.23500000000001</c:v>
                </c:pt>
                <c:pt idx="1397">
                  <c:v>405.29700000000003</c:v>
                </c:pt>
                <c:pt idx="1398">
                  <c:v>405.358</c:v>
                </c:pt>
                <c:pt idx="1399">
                  <c:v>405.42</c:v>
                </c:pt>
                <c:pt idx="1400">
                  <c:v>405.48099999999999</c:v>
                </c:pt>
                <c:pt idx="1401">
                  <c:v>405.54199999999997</c:v>
                </c:pt>
                <c:pt idx="1402">
                  <c:v>405.60399999999998</c:v>
                </c:pt>
                <c:pt idx="1403">
                  <c:v>405.66500000000002</c:v>
                </c:pt>
                <c:pt idx="1404">
                  <c:v>405.72699999999998</c:v>
                </c:pt>
                <c:pt idx="1405">
                  <c:v>405.78800000000001</c:v>
                </c:pt>
                <c:pt idx="1406">
                  <c:v>405.84899999999999</c:v>
                </c:pt>
                <c:pt idx="1407">
                  <c:v>405.911</c:v>
                </c:pt>
                <c:pt idx="1408">
                  <c:v>405.97199999999998</c:v>
                </c:pt>
                <c:pt idx="1409">
                  <c:v>406.03300000000002</c:v>
                </c:pt>
                <c:pt idx="1410">
                  <c:v>406.09500000000003</c:v>
                </c:pt>
                <c:pt idx="1411">
                  <c:v>406.15600000000001</c:v>
                </c:pt>
                <c:pt idx="1412">
                  <c:v>406.21699999999998</c:v>
                </c:pt>
                <c:pt idx="1413">
                  <c:v>406.279</c:v>
                </c:pt>
                <c:pt idx="1414">
                  <c:v>406.34</c:v>
                </c:pt>
                <c:pt idx="1415">
                  <c:v>406.40100000000001</c:v>
                </c:pt>
                <c:pt idx="1416">
                  <c:v>406.46300000000002</c:v>
                </c:pt>
                <c:pt idx="1417">
                  <c:v>406.524</c:v>
                </c:pt>
                <c:pt idx="1418">
                  <c:v>406.58499999999998</c:v>
                </c:pt>
                <c:pt idx="1419">
                  <c:v>406.64699999999999</c:v>
                </c:pt>
                <c:pt idx="1420">
                  <c:v>406.70800000000003</c:v>
                </c:pt>
                <c:pt idx="1421">
                  <c:v>406.76900000000001</c:v>
                </c:pt>
                <c:pt idx="1422">
                  <c:v>406.83100000000002</c:v>
                </c:pt>
                <c:pt idx="1423">
                  <c:v>406.892</c:v>
                </c:pt>
                <c:pt idx="1424">
                  <c:v>406.95299999999997</c:v>
                </c:pt>
                <c:pt idx="1425">
                  <c:v>407.01499999999999</c:v>
                </c:pt>
                <c:pt idx="1426">
                  <c:v>407.07600000000002</c:v>
                </c:pt>
                <c:pt idx="1427">
                  <c:v>407.137</c:v>
                </c:pt>
                <c:pt idx="1428">
                  <c:v>407.19799999999998</c:v>
                </c:pt>
                <c:pt idx="1429">
                  <c:v>407.26</c:v>
                </c:pt>
                <c:pt idx="1430">
                  <c:v>407.32100000000003</c:v>
                </c:pt>
                <c:pt idx="1431">
                  <c:v>407.38200000000001</c:v>
                </c:pt>
                <c:pt idx="1432">
                  <c:v>407.44400000000002</c:v>
                </c:pt>
                <c:pt idx="1433">
                  <c:v>407.505</c:v>
                </c:pt>
                <c:pt idx="1434">
                  <c:v>407.56599999999997</c:v>
                </c:pt>
                <c:pt idx="1435">
                  <c:v>407.62700000000001</c:v>
                </c:pt>
                <c:pt idx="1436">
                  <c:v>407.68900000000002</c:v>
                </c:pt>
                <c:pt idx="1437">
                  <c:v>407.75</c:v>
                </c:pt>
                <c:pt idx="1438">
                  <c:v>407.81099999999998</c:v>
                </c:pt>
                <c:pt idx="1439">
                  <c:v>407.87200000000001</c:v>
                </c:pt>
                <c:pt idx="1440">
                  <c:v>407.93299999999999</c:v>
                </c:pt>
                <c:pt idx="1441">
                  <c:v>407.995</c:v>
                </c:pt>
                <c:pt idx="1442">
                  <c:v>408.05599999999998</c:v>
                </c:pt>
                <c:pt idx="1443">
                  <c:v>408.11700000000002</c:v>
                </c:pt>
                <c:pt idx="1444">
                  <c:v>408.178</c:v>
                </c:pt>
                <c:pt idx="1445">
                  <c:v>408.23899999999998</c:v>
                </c:pt>
                <c:pt idx="1446">
                  <c:v>408.30099999999999</c:v>
                </c:pt>
                <c:pt idx="1447">
                  <c:v>408.36200000000002</c:v>
                </c:pt>
                <c:pt idx="1448">
                  <c:v>408.423</c:v>
                </c:pt>
                <c:pt idx="1449">
                  <c:v>408.48399999999998</c:v>
                </c:pt>
                <c:pt idx="1450">
                  <c:v>408.54500000000002</c:v>
                </c:pt>
                <c:pt idx="1451">
                  <c:v>408.60700000000003</c:v>
                </c:pt>
                <c:pt idx="1452">
                  <c:v>408.66800000000001</c:v>
                </c:pt>
                <c:pt idx="1453">
                  <c:v>408.72899999999998</c:v>
                </c:pt>
                <c:pt idx="1454">
                  <c:v>408.79</c:v>
                </c:pt>
                <c:pt idx="1455">
                  <c:v>408.851</c:v>
                </c:pt>
                <c:pt idx="1456">
                  <c:v>408.91199999999998</c:v>
                </c:pt>
                <c:pt idx="1457">
                  <c:v>408.97399999999999</c:v>
                </c:pt>
                <c:pt idx="1458">
                  <c:v>409.03500000000003</c:v>
                </c:pt>
                <c:pt idx="1459">
                  <c:v>409.096</c:v>
                </c:pt>
                <c:pt idx="1460">
                  <c:v>409.15699999999998</c:v>
                </c:pt>
                <c:pt idx="1461">
                  <c:v>409.21800000000002</c:v>
                </c:pt>
                <c:pt idx="1462">
                  <c:v>409.279</c:v>
                </c:pt>
                <c:pt idx="1463">
                  <c:v>409.34</c:v>
                </c:pt>
                <c:pt idx="1464">
                  <c:v>409.40100000000001</c:v>
                </c:pt>
                <c:pt idx="1465">
                  <c:v>409.46300000000002</c:v>
                </c:pt>
                <c:pt idx="1466">
                  <c:v>409.524</c:v>
                </c:pt>
                <c:pt idx="1467">
                  <c:v>409.58499999999998</c:v>
                </c:pt>
                <c:pt idx="1468">
                  <c:v>409.64600000000002</c:v>
                </c:pt>
                <c:pt idx="1469">
                  <c:v>409.70699999999999</c:v>
                </c:pt>
                <c:pt idx="1470">
                  <c:v>409.76799999999997</c:v>
                </c:pt>
                <c:pt idx="1471">
                  <c:v>409.82900000000001</c:v>
                </c:pt>
                <c:pt idx="1472">
                  <c:v>409.89</c:v>
                </c:pt>
                <c:pt idx="1473">
                  <c:v>409.95100000000002</c:v>
                </c:pt>
                <c:pt idx="1474">
                  <c:v>410.012</c:v>
                </c:pt>
                <c:pt idx="1475">
                  <c:v>410.07299999999998</c:v>
                </c:pt>
                <c:pt idx="1476">
                  <c:v>410.13499999999999</c:v>
                </c:pt>
                <c:pt idx="1477">
                  <c:v>410.19600000000003</c:v>
                </c:pt>
                <c:pt idx="1478">
                  <c:v>410.25700000000001</c:v>
                </c:pt>
                <c:pt idx="1479">
                  <c:v>410.31799999999998</c:v>
                </c:pt>
                <c:pt idx="1480">
                  <c:v>410.37900000000002</c:v>
                </c:pt>
                <c:pt idx="1481">
                  <c:v>410.44</c:v>
                </c:pt>
                <c:pt idx="1482">
                  <c:v>410.50099999999998</c:v>
                </c:pt>
                <c:pt idx="1483">
                  <c:v>410.56200000000001</c:v>
                </c:pt>
                <c:pt idx="1484">
                  <c:v>410.62299999999999</c:v>
                </c:pt>
                <c:pt idx="1485">
                  <c:v>410.68400000000003</c:v>
                </c:pt>
                <c:pt idx="1486">
                  <c:v>410.745</c:v>
                </c:pt>
                <c:pt idx="1487">
                  <c:v>410.80599999999998</c:v>
                </c:pt>
                <c:pt idx="1488">
                  <c:v>410.86700000000002</c:v>
                </c:pt>
                <c:pt idx="1489">
                  <c:v>410.928</c:v>
                </c:pt>
                <c:pt idx="1490">
                  <c:v>410.98899999999998</c:v>
                </c:pt>
                <c:pt idx="1491">
                  <c:v>411.05</c:v>
                </c:pt>
                <c:pt idx="1492">
                  <c:v>411.11099999999999</c:v>
                </c:pt>
                <c:pt idx="1493">
                  <c:v>411.17200000000003</c:v>
                </c:pt>
                <c:pt idx="1494">
                  <c:v>411.233</c:v>
                </c:pt>
                <c:pt idx="1495">
                  <c:v>411.29399999999998</c:v>
                </c:pt>
                <c:pt idx="1496">
                  <c:v>411.35500000000002</c:v>
                </c:pt>
                <c:pt idx="1497">
                  <c:v>411.416</c:v>
                </c:pt>
                <c:pt idx="1498">
                  <c:v>411.47699999999998</c:v>
                </c:pt>
                <c:pt idx="1499">
                  <c:v>411.53800000000001</c:v>
                </c:pt>
                <c:pt idx="1500">
                  <c:v>411.59899999999999</c:v>
                </c:pt>
                <c:pt idx="1501">
                  <c:v>411.66</c:v>
                </c:pt>
                <c:pt idx="1502">
                  <c:v>411.721</c:v>
                </c:pt>
                <c:pt idx="1503">
                  <c:v>411.78199999999998</c:v>
                </c:pt>
                <c:pt idx="1504">
                  <c:v>411.84199999999998</c:v>
                </c:pt>
                <c:pt idx="1505">
                  <c:v>411.90300000000002</c:v>
                </c:pt>
                <c:pt idx="1506">
                  <c:v>411.964</c:v>
                </c:pt>
                <c:pt idx="1507">
                  <c:v>412.02499999999998</c:v>
                </c:pt>
                <c:pt idx="1508">
                  <c:v>412.08600000000001</c:v>
                </c:pt>
                <c:pt idx="1509">
                  <c:v>412.14699999999999</c:v>
                </c:pt>
                <c:pt idx="1510">
                  <c:v>412.20800000000003</c:v>
                </c:pt>
                <c:pt idx="1511">
                  <c:v>412.26900000000001</c:v>
                </c:pt>
                <c:pt idx="1512">
                  <c:v>412.33</c:v>
                </c:pt>
                <c:pt idx="1513">
                  <c:v>412.39100000000002</c:v>
                </c:pt>
                <c:pt idx="1514">
                  <c:v>412.452</c:v>
                </c:pt>
                <c:pt idx="1515">
                  <c:v>412.512</c:v>
                </c:pt>
                <c:pt idx="1516">
                  <c:v>412.57299999999998</c:v>
                </c:pt>
                <c:pt idx="1517">
                  <c:v>412.63400000000001</c:v>
                </c:pt>
                <c:pt idx="1518">
                  <c:v>412.69499999999999</c:v>
                </c:pt>
                <c:pt idx="1519">
                  <c:v>412.75599999999997</c:v>
                </c:pt>
                <c:pt idx="1520">
                  <c:v>412.81700000000001</c:v>
                </c:pt>
                <c:pt idx="1521">
                  <c:v>412.87799999999999</c:v>
                </c:pt>
                <c:pt idx="1522">
                  <c:v>412.93900000000002</c:v>
                </c:pt>
                <c:pt idx="1523">
                  <c:v>412.99900000000002</c:v>
                </c:pt>
                <c:pt idx="1524">
                  <c:v>413.06</c:v>
                </c:pt>
                <c:pt idx="1525">
                  <c:v>413.12099999999998</c:v>
                </c:pt>
                <c:pt idx="1526">
                  <c:v>413.18200000000002</c:v>
                </c:pt>
                <c:pt idx="1527">
                  <c:v>413.24299999999999</c:v>
                </c:pt>
                <c:pt idx="1528">
                  <c:v>413.30399999999997</c:v>
                </c:pt>
                <c:pt idx="1529">
                  <c:v>413.36399999999998</c:v>
                </c:pt>
                <c:pt idx="1530">
                  <c:v>413.42500000000001</c:v>
                </c:pt>
                <c:pt idx="1531">
                  <c:v>413.48599999999999</c:v>
                </c:pt>
                <c:pt idx="1532">
                  <c:v>413.54700000000003</c:v>
                </c:pt>
                <c:pt idx="1533">
                  <c:v>413.608</c:v>
                </c:pt>
                <c:pt idx="1534">
                  <c:v>413.66800000000001</c:v>
                </c:pt>
                <c:pt idx="1535">
                  <c:v>413.72899999999998</c:v>
                </c:pt>
                <c:pt idx="1536">
                  <c:v>413.79</c:v>
                </c:pt>
                <c:pt idx="1537">
                  <c:v>413.851</c:v>
                </c:pt>
                <c:pt idx="1538">
                  <c:v>413.91199999999998</c:v>
                </c:pt>
                <c:pt idx="1539">
                  <c:v>413.97199999999998</c:v>
                </c:pt>
                <c:pt idx="1540">
                  <c:v>414.03300000000002</c:v>
                </c:pt>
                <c:pt idx="1541">
                  <c:v>414.09399999999999</c:v>
                </c:pt>
                <c:pt idx="1542">
                  <c:v>414.15499999999997</c:v>
                </c:pt>
                <c:pt idx="1543">
                  <c:v>414.21499999999997</c:v>
                </c:pt>
                <c:pt idx="1544">
                  <c:v>414.27600000000001</c:v>
                </c:pt>
                <c:pt idx="1545">
                  <c:v>414.33699999999999</c:v>
                </c:pt>
                <c:pt idx="1546">
                  <c:v>414.39800000000002</c:v>
                </c:pt>
                <c:pt idx="1547">
                  <c:v>414.45800000000003</c:v>
                </c:pt>
                <c:pt idx="1548">
                  <c:v>414.51900000000001</c:v>
                </c:pt>
                <c:pt idx="1549">
                  <c:v>414.58</c:v>
                </c:pt>
                <c:pt idx="1550">
                  <c:v>414.64100000000002</c:v>
                </c:pt>
                <c:pt idx="1551">
                  <c:v>414.70100000000002</c:v>
                </c:pt>
                <c:pt idx="1552">
                  <c:v>414.762</c:v>
                </c:pt>
                <c:pt idx="1553">
                  <c:v>414.82299999999998</c:v>
                </c:pt>
                <c:pt idx="1554">
                  <c:v>414.88400000000001</c:v>
                </c:pt>
                <c:pt idx="1555">
                  <c:v>414.94400000000002</c:v>
                </c:pt>
                <c:pt idx="1556">
                  <c:v>415.005</c:v>
                </c:pt>
                <c:pt idx="1557">
                  <c:v>415.06599999999997</c:v>
                </c:pt>
                <c:pt idx="1558">
                  <c:v>415.12599999999998</c:v>
                </c:pt>
                <c:pt idx="1559">
                  <c:v>415.18700000000001</c:v>
                </c:pt>
                <c:pt idx="1560">
                  <c:v>415.24799999999999</c:v>
                </c:pt>
                <c:pt idx="1561">
                  <c:v>415.30799999999999</c:v>
                </c:pt>
                <c:pt idx="1562">
                  <c:v>415.36900000000003</c:v>
                </c:pt>
                <c:pt idx="1563">
                  <c:v>415.43</c:v>
                </c:pt>
                <c:pt idx="1564">
                  <c:v>415.49</c:v>
                </c:pt>
                <c:pt idx="1565">
                  <c:v>415.55099999999999</c:v>
                </c:pt>
                <c:pt idx="1566">
                  <c:v>415.61200000000002</c:v>
                </c:pt>
                <c:pt idx="1567">
                  <c:v>415.67200000000003</c:v>
                </c:pt>
                <c:pt idx="1568">
                  <c:v>415.733</c:v>
                </c:pt>
                <c:pt idx="1569">
                  <c:v>415.79399999999998</c:v>
                </c:pt>
                <c:pt idx="1570">
                  <c:v>415.85399999999998</c:v>
                </c:pt>
                <c:pt idx="1571">
                  <c:v>415.91500000000002</c:v>
                </c:pt>
                <c:pt idx="1572">
                  <c:v>415.976</c:v>
                </c:pt>
                <c:pt idx="1573">
                  <c:v>416.036</c:v>
                </c:pt>
                <c:pt idx="1574">
                  <c:v>416.09699999999998</c:v>
                </c:pt>
                <c:pt idx="1575">
                  <c:v>416.15699999999998</c:v>
                </c:pt>
                <c:pt idx="1576">
                  <c:v>416.21800000000002</c:v>
                </c:pt>
                <c:pt idx="1577">
                  <c:v>416.279</c:v>
                </c:pt>
                <c:pt idx="1578">
                  <c:v>416.339</c:v>
                </c:pt>
                <c:pt idx="1579">
                  <c:v>416.4</c:v>
                </c:pt>
                <c:pt idx="1580">
                  <c:v>416.46</c:v>
                </c:pt>
                <c:pt idx="1581">
                  <c:v>416.52100000000002</c:v>
                </c:pt>
                <c:pt idx="1582">
                  <c:v>416.58199999999999</c:v>
                </c:pt>
                <c:pt idx="1583">
                  <c:v>416.642</c:v>
                </c:pt>
                <c:pt idx="1584">
                  <c:v>416.70299999999997</c:v>
                </c:pt>
                <c:pt idx="1585">
                  <c:v>416.76299999999998</c:v>
                </c:pt>
                <c:pt idx="1586">
                  <c:v>416.82400000000001</c:v>
                </c:pt>
                <c:pt idx="1587">
                  <c:v>416.88400000000001</c:v>
                </c:pt>
                <c:pt idx="1588">
                  <c:v>416.94499999999999</c:v>
                </c:pt>
                <c:pt idx="1589">
                  <c:v>417.00599999999997</c:v>
                </c:pt>
                <c:pt idx="1590">
                  <c:v>417.06599999999997</c:v>
                </c:pt>
                <c:pt idx="1591">
                  <c:v>417.12700000000001</c:v>
                </c:pt>
                <c:pt idx="1592">
                  <c:v>417.18700000000001</c:v>
                </c:pt>
                <c:pt idx="1593">
                  <c:v>417.24799999999999</c:v>
                </c:pt>
                <c:pt idx="1594">
                  <c:v>417.30799999999999</c:v>
                </c:pt>
                <c:pt idx="1595">
                  <c:v>417.36900000000003</c:v>
                </c:pt>
                <c:pt idx="1596">
                  <c:v>417.42899999999997</c:v>
                </c:pt>
                <c:pt idx="1597">
                  <c:v>417.49</c:v>
                </c:pt>
                <c:pt idx="1598">
                  <c:v>417.55</c:v>
                </c:pt>
                <c:pt idx="1599">
                  <c:v>417.61099999999999</c:v>
                </c:pt>
                <c:pt idx="1600">
                  <c:v>417.67099999999999</c:v>
                </c:pt>
                <c:pt idx="1601">
                  <c:v>417.73200000000003</c:v>
                </c:pt>
                <c:pt idx="1602">
                  <c:v>417.79199999999997</c:v>
                </c:pt>
                <c:pt idx="1603">
                  <c:v>417.85300000000001</c:v>
                </c:pt>
                <c:pt idx="1604">
                  <c:v>417.91300000000001</c:v>
                </c:pt>
                <c:pt idx="1605">
                  <c:v>417.97399999999999</c:v>
                </c:pt>
                <c:pt idx="1606">
                  <c:v>418.03399999999999</c:v>
                </c:pt>
                <c:pt idx="1607">
                  <c:v>418.09500000000003</c:v>
                </c:pt>
                <c:pt idx="1608">
                  <c:v>418.15499999999997</c:v>
                </c:pt>
                <c:pt idx="1609">
                  <c:v>418.21600000000001</c:v>
                </c:pt>
                <c:pt idx="1610">
                  <c:v>418.27600000000001</c:v>
                </c:pt>
                <c:pt idx="1611">
                  <c:v>418.33600000000001</c:v>
                </c:pt>
                <c:pt idx="1612">
                  <c:v>418.33699999999999</c:v>
                </c:pt>
                <c:pt idx="1613">
                  <c:v>418.4</c:v>
                </c:pt>
                <c:pt idx="1614">
                  <c:v>418.46300000000002</c:v>
                </c:pt>
                <c:pt idx="1615">
                  <c:v>418.52600000000001</c:v>
                </c:pt>
                <c:pt idx="1616">
                  <c:v>418.589</c:v>
                </c:pt>
                <c:pt idx="1617">
                  <c:v>418.65199999999999</c:v>
                </c:pt>
                <c:pt idx="1618">
                  <c:v>418.71499999999997</c:v>
                </c:pt>
                <c:pt idx="1619">
                  <c:v>418.77800000000002</c:v>
                </c:pt>
                <c:pt idx="1620">
                  <c:v>418.84100000000001</c:v>
                </c:pt>
                <c:pt idx="1621">
                  <c:v>418.904</c:v>
                </c:pt>
                <c:pt idx="1622">
                  <c:v>418.96699999999998</c:v>
                </c:pt>
                <c:pt idx="1623">
                  <c:v>419.03</c:v>
                </c:pt>
                <c:pt idx="1624">
                  <c:v>419.09300000000002</c:v>
                </c:pt>
                <c:pt idx="1625">
                  <c:v>419.15600000000001</c:v>
                </c:pt>
                <c:pt idx="1626">
                  <c:v>419.21899999999999</c:v>
                </c:pt>
                <c:pt idx="1627">
                  <c:v>419.28199999999998</c:v>
                </c:pt>
                <c:pt idx="1628">
                  <c:v>419.34500000000003</c:v>
                </c:pt>
                <c:pt idx="1629">
                  <c:v>419.40800000000002</c:v>
                </c:pt>
                <c:pt idx="1630">
                  <c:v>419.471</c:v>
                </c:pt>
                <c:pt idx="1631">
                  <c:v>419.53399999999999</c:v>
                </c:pt>
                <c:pt idx="1632">
                  <c:v>419.596</c:v>
                </c:pt>
                <c:pt idx="1633">
                  <c:v>419.65899999999999</c:v>
                </c:pt>
                <c:pt idx="1634">
                  <c:v>419.72199999999998</c:v>
                </c:pt>
                <c:pt idx="1635">
                  <c:v>419.78500000000003</c:v>
                </c:pt>
                <c:pt idx="1636">
                  <c:v>419.84800000000001</c:v>
                </c:pt>
                <c:pt idx="1637">
                  <c:v>419.911</c:v>
                </c:pt>
                <c:pt idx="1638">
                  <c:v>419.97399999999999</c:v>
                </c:pt>
                <c:pt idx="1639">
                  <c:v>420.03699999999998</c:v>
                </c:pt>
                <c:pt idx="1640">
                  <c:v>420.1</c:v>
                </c:pt>
                <c:pt idx="1641">
                  <c:v>420.16300000000001</c:v>
                </c:pt>
                <c:pt idx="1642">
                  <c:v>420.226</c:v>
                </c:pt>
                <c:pt idx="1643">
                  <c:v>420.28899999999999</c:v>
                </c:pt>
                <c:pt idx="1644">
                  <c:v>420.35199999999998</c:v>
                </c:pt>
                <c:pt idx="1645">
                  <c:v>420.41399999999999</c:v>
                </c:pt>
                <c:pt idx="1646">
                  <c:v>420.47699999999998</c:v>
                </c:pt>
                <c:pt idx="1647">
                  <c:v>420.54</c:v>
                </c:pt>
                <c:pt idx="1648">
                  <c:v>420.60300000000001</c:v>
                </c:pt>
                <c:pt idx="1649">
                  <c:v>420.666</c:v>
                </c:pt>
                <c:pt idx="1650">
                  <c:v>420.72899999999998</c:v>
                </c:pt>
                <c:pt idx="1651">
                  <c:v>420.79199999999997</c:v>
                </c:pt>
                <c:pt idx="1652">
                  <c:v>420.85500000000002</c:v>
                </c:pt>
                <c:pt idx="1653">
                  <c:v>420.91699999999997</c:v>
                </c:pt>
                <c:pt idx="1654">
                  <c:v>420.98</c:v>
                </c:pt>
                <c:pt idx="1655">
                  <c:v>421.04300000000001</c:v>
                </c:pt>
                <c:pt idx="1656">
                  <c:v>421.10599999999999</c:v>
                </c:pt>
                <c:pt idx="1657">
                  <c:v>421.16899999999998</c:v>
                </c:pt>
                <c:pt idx="1658">
                  <c:v>421.23200000000003</c:v>
                </c:pt>
                <c:pt idx="1659">
                  <c:v>421.29500000000002</c:v>
                </c:pt>
                <c:pt idx="1660">
                  <c:v>421.35700000000003</c:v>
                </c:pt>
                <c:pt idx="1661">
                  <c:v>421.42</c:v>
                </c:pt>
                <c:pt idx="1662">
                  <c:v>421.483</c:v>
                </c:pt>
                <c:pt idx="1663">
                  <c:v>421.54599999999999</c:v>
                </c:pt>
                <c:pt idx="1664">
                  <c:v>421.60899999999998</c:v>
                </c:pt>
                <c:pt idx="1665">
                  <c:v>421.67099999999999</c:v>
                </c:pt>
                <c:pt idx="1666">
                  <c:v>421.73399999999998</c:v>
                </c:pt>
                <c:pt idx="1667">
                  <c:v>421.79700000000003</c:v>
                </c:pt>
                <c:pt idx="1668">
                  <c:v>421.86</c:v>
                </c:pt>
                <c:pt idx="1669">
                  <c:v>421.923</c:v>
                </c:pt>
                <c:pt idx="1670">
                  <c:v>421.98500000000001</c:v>
                </c:pt>
                <c:pt idx="1671">
                  <c:v>422.048</c:v>
                </c:pt>
                <c:pt idx="1672">
                  <c:v>422.11099999999999</c:v>
                </c:pt>
                <c:pt idx="1673">
                  <c:v>422.17399999999998</c:v>
                </c:pt>
                <c:pt idx="1674">
                  <c:v>422.23700000000002</c:v>
                </c:pt>
                <c:pt idx="1675">
                  <c:v>422.29899999999998</c:v>
                </c:pt>
                <c:pt idx="1676">
                  <c:v>422.36200000000002</c:v>
                </c:pt>
                <c:pt idx="1677">
                  <c:v>422.42500000000001</c:v>
                </c:pt>
                <c:pt idx="1678">
                  <c:v>422.488</c:v>
                </c:pt>
                <c:pt idx="1679">
                  <c:v>422.55</c:v>
                </c:pt>
                <c:pt idx="1680">
                  <c:v>422.613</c:v>
                </c:pt>
                <c:pt idx="1681">
                  <c:v>422.67599999999999</c:v>
                </c:pt>
                <c:pt idx="1682">
                  <c:v>422.73899999999998</c:v>
                </c:pt>
                <c:pt idx="1683">
                  <c:v>422.80099999999999</c:v>
                </c:pt>
                <c:pt idx="1684">
                  <c:v>422.86399999999998</c:v>
                </c:pt>
                <c:pt idx="1685">
                  <c:v>422.92700000000002</c:v>
                </c:pt>
                <c:pt idx="1686">
                  <c:v>422.99</c:v>
                </c:pt>
                <c:pt idx="1687">
                  <c:v>423.05200000000002</c:v>
                </c:pt>
                <c:pt idx="1688">
                  <c:v>423.11500000000001</c:v>
                </c:pt>
                <c:pt idx="1689">
                  <c:v>423.178</c:v>
                </c:pt>
                <c:pt idx="1690">
                  <c:v>423.24</c:v>
                </c:pt>
                <c:pt idx="1691">
                  <c:v>423.303</c:v>
                </c:pt>
                <c:pt idx="1692">
                  <c:v>423.36599999999999</c:v>
                </c:pt>
                <c:pt idx="1693">
                  <c:v>423.42899999999997</c:v>
                </c:pt>
                <c:pt idx="1694">
                  <c:v>423.49099999999999</c:v>
                </c:pt>
                <c:pt idx="1695">
                  <c:v>423.55399999999997</c:v>
                </c:pt>
                <c:pt idx="1696">
                  <c:v>423.61700000000002</c:v>
                </c:pt>
                <c:pt idx="1697">
                  <c:v>423.67899999999997</c:v>
                </c:pt>
                <c:pt idx="1698">
                  <c:v>423.74200000000002</c:v>
                </c:pt>
                <c:pt idx="1699">
                  <c:v>423.80500000000001</c:v>
                </c:pt>
                <c:pt idx="1700">
                  <c:v>423.86700000000002</c:v>
                </c:pt>
                <c:pt idx="1701">
                  <c:v>423.93</c:v>
                </c:pt>
                <c:pt idx="1702">
                  <c:v>423.99299999999999</c:v>
                </c:pt>
                <c:pt idx="1703">
                  <c:v>424.05500000000001</c:v>
                </c:pt>
                <c:pt idx="1704">
                  <c:v>424.11799999999999</c:v>
                </c:pt>
                <c:pt idx="1705">
                  <c:v>424.18099999999998</c:v>
                </c:pt>
                <c:pt idx="1706">
                  <c:v>424.24299999999999</c:v>
                </c:pt>
                <c:pt idx="1707">
                  <c:v>424.30599999999998</c:v>
                </c:pt>
                <c:pt idx="1708">
                  <c:v>424.36900000000003</c:v>
                </c:pt>
                <c:pt idx="1709">
                  <c:v>424.43099999999998</c:v>
                </c:pt>
                <c:pt idx="1710">
                  <c:v>424.49400000000003</c:v>
                </c:pt>
                <c:pt idx="1711">
                  <c:v>424.55599999999998</c:v>
                </c:pt>
                <c:pt idx="1712">
                  <c:v>424.61900000000003</c:v>
                </c:pt>
                <c:pt idx="1713">
                  <c:v>424.68200000000002</c:v>
                </c:pt>
                <c:pt idx="1714">
                  <c:v>424.74400000000003</c:v>
                </c:pt>
                <c:pt idx="1715">
                  <c:v>424.80700000000002</c:v>
                </c:pt>
                <c:pt idx="1716">
                  <c:v>424.87</c:v>
                </c:pt>
                <c:pt idx="1717">
                  <c:v>424.93200000000002</c:v>
                </c:pt>
                <c:pt idx="1718">
                  <c:v>424.995</c:v>
                </c:pt>
                <c:pt idx="1719">
                  <c:v>425.05700000000002</c:v>
                </c:pt>
                <c:pt idx="1720">
                  <c:v>425.12</c:v>
                </c:pt>
                <c:pt idx="1721">
                  <c:v>425.18299999999999</c:v>
                </c:pt>
                <c:pt idx="1722">
                  <c:v>425.245</c:v>
                </c:pt>
                <c:pt idx="1723">
                  <c:v>425.30799999999999</c:v>
                </c:pt>
                <c:pt idx="1724">
                  <c:v>425.37</c:v>
                </c:pt>
                <c:pt idx="1725">
                  <c:v>425.43299999999999</c:v>
                </c:pt>
                <c:pt idx="1726">
                  <c:v>425.495</c:v>
                </c:pt>
                <c:pt idx="1727">
                  <c:v>425.55799999999999</c:v>
                </c:pt>
                <c:pt idx="1728">
                  <c:v>425.62099999999998</c:v>
                </c:pt>
                <c:pt idx="1729">
                  <c:v>425.68299999999999</c:v>
                </c:pt>
                <c:pt idx="1730">
                  <c:v>425.74599999999998</c:v>
                </c:pt>
                <c:pt idx="1731">
                  <c:v>425.80799999999999</c:v>
                </c:pt>
                <c:pt idx="1732">
                  <c:v>425.87099999999998</c:v>
                </c:pt>
                <c:pt idx="1733">
                  <c:v>425.93299999999999</c:v>
                </c:pt>
                <c:pt idx="1734">
                  <c:v>425.99599999999998</c:v>
                </c:pt>
                <c:pt idx="1735">
                  <c:v>426.05799999999999</c:v>
                </c:pt>
                <c:pt idx="1736">
                  <c:v>426.12099999999998</c:v>
                </c:pt>
                <c:pt idx="1737">
                  <c:v>426.18299999999999</c:v>
                </c:pt>
                <c:pt idx="1738">
                  <c:v>426.24599999999998</c:v>
                </c:pt>
                <c:pt idx="1739">
                  <c:v>426.30799999999999</c:v>
                </c:pt>
                <c:pt idx="1740">
                  <c:v>426.37099999999998</c:v>
                </c:pt>
                <c:pt idx="1741">
                  <c:v>426.43299999999999</c:v>
                </c:pt>
                <c:pt idx="1742">
                  <c:v>426.49599999999998</c:v>
                </c:pt>
                <c:pt idx="1743">
                  <c:v>426.55799999999999</c:v>
                </c:pt>
                <c:pt idx="1744">
                  <c:v>426.62099999999998</c:v>
                </c:pt>
                <c:pt idx="1745">
                  <c:v>426.68299999999999</c:v>
                </c:pt>
                <c:pt idx="1746">
                  <c:v>426.74599999999998</c:v>
                </c:pt>
                <c:pt idx="1747">
                  <c:v>426.80799999999999</c:v>
                </c:pt>
                <c:pt idx="1748">
                  <c:v>426.87099999999998</c:v>
                </c:pt>
                <c:pt idx="1749">
                  <c:v>426.93299999999999</c:v>
                </c:pt>
                <c:pt idx="1750">
                  <c:v>426.99599999999998</c:v>
                </c:pt>
                <c:pt idx="1751">
                  <c:v>427.05799999999999</c:v>
                </c:pt>
                <c:pt idx="1752">
                  <c:v>427.12099999999998</c:v>
                </c:pt>
                <c:pt idx="1753">
                  <c:v>427.18299999999999</c:v>
                </c:pt>
                <c:pt idx="1754">
                  <c:v>427.24599999999998</c:v>
                </c:pt>
                <c:pt idx="1755">
                  <c:v>427.30799999999999</c:v>
                </c:pt>
                <c:pt idx="1756">
                  <c:v>427.37</c:v>
                </c:pt>
                <c:pt idx="1757">
                  <c:v>427.43299999999999</c:v>
                </c:pt>
                <c:pt idx="1758">
                  <c:v>427.495</c:v>
                </c:pt>
                <c:pt idx="1759">
                  <c:v>427.55799999999999</c:v>
                </c:pt>
                <c:pt idx="1760">
                  <c:v>427.62</c:v>
                </c:pt>
                <c:pt idx="1761">
                  <c:v>427.68299999999999</c:v>
                </c:pt>
                <c:pt idx="1762">
                  <c:v>427.745</c:v>
                </c:pt>
                <c:pt idx="1763">
                  <c:v>427.80700000000002</c:v>
                </c:pt>
                <c:pt idx="1764">
                  <c:v>427.87</c:v>
                </c:pt>
                <c:pt idx="1765">
                  <c:v>427.93200000000002</c:v>
                </c:pt>
                <c:pt idx="1766">
                  <c:v>427.995</c:v>
                </c:pt>
                <c:pt idx="1767">
                  <c:v>428.05700000000002</c:v>
                </c:pt>
                <c:pt idx="1768">
                  <c:v>428.11900000000003</c:v>
                </c:pt>
                <c:pt idx="1769">
                  <c:v>428.18200000000002</c:v>
                </c:pt>
                <c:pt idx="1770">
                  <c:v>428.24400000000003</c:v>
                </c:pt>
                <c:pt idx="1771">
                  <c:v>428.30700000000002</c:v>
                </c:pt>
                <c:pt idx="1772">
                  <c:v>428.36900000000003</c:v>
                </c:pt>
                <c:pt idx="1773">
                  <c:v>428.43099999999998</c:v>
                </c:pt>
                <c:pt idx="1774">
                  <c:v>428.49400000000003</c:v>
                </c:pt>
                <c:pt idx="1775">
                  <c:v>428.55599999999998</c:v>
                </c:pt>
                <c:pt idx="1776">
                  <c:v>428.61799999999999</c:v>
                </c:pt>
                <c:pt idx="1777">
                  <c:v>428.68099999999998</c:v>
                </c:pt>
                <c:pt idx="1778">
                  <c:v>428.74299999999999</c:v>
                </c:pt>
                <c:pt idx="1779">
                  <c:v>428.80500000000001</c:v>
                </c:pt>
                <c:pt idx="1780">
                  <c:v>428.86799999999999</c:v>
                </c:pt>
                <c:pt idx="1781">
                  <c:v>428.93</c:v>
                </c:pt>
                <c:pt idx="1782">
                  <c:v>428.99200000000002</c:v>
                </c:pt>
                <c:pt idx="1783">
                  <c:v>429.05500000000001</c:v>
                </c:pt>
                <c:pt idx="1784">
                  <c:v>429.11700000000002</c:v>
                </c:pt>
                <c:pt idx="1785">
                  <c:v>429.17899999999997</c:v>
                </c:pt>
                <c:pt idx="1786">
                  <c:v>429.24200000000002</c:v>
                </c:pt>
                <c:pt idx="1787">
                  <c:v>429.30399999999997</c:v>
                </c:pt>
                <c:pt idx="1788">
                  <c:v>429.36599999999999</c:v>
                </c:pt>
                <c:pt idx="1789">
                  <c:v>429.42899999999997</c:v>
                </c:pt>
                <c:pt idx="1790">
                  <c:v>429.49099999999999</c:v>
                </c:pt>
                <c:pt idx="1791">
                  <c:v>429.553</c:v>
                </c:pt>
                <c:pt idx="1792">
                  <c:v>429.61599999999999</c:v>
                </c:pt>
                <c:pt idx="1793">
                  <c:v>429.678</c:v>
                </c:pt>
                <c:pt idx="1794">
                  <c:v>429.74</c:v>
                </c:pt>
                <c:pt idx="1795">
                  <c:v>429.80200000000002</c:v>
                </c:pt>
                <c:pt idx="1796">
                  <c:v>429.86500000000001</c:v>
                </c:pt>
                <c:pt idx="1797">
                  <c:v>429.92700000000002</c:v>
                </c:pt>
                <c:pt idx="1798">
                  <c:v>429.98899999999998</c:v>
                </c:pt>
                <c:pt idx="1799">
                  <c:v>430.05200000000002</c:v>
                </c:pt>
                <c:pt idx="1800">
                  <c:v>430.11399999999998</c:v>
                </c:pt>
                <c:pt idx="1801">
                  <c:v>430.17599999999999</c:v>
                </c:pt>
                <c:pt idx="1802">
                  <c:v>430.238</c:v>
                </c:pt>
                <c:pt idx="1803">
                  <c:v>430.30099999999999</c:v>
                </c:pt>
                <c:pt idx="1804">
                  <c:v>430.363</c:v>
                </c:pt>
                <c:pt idx="1805">
                  <c:v>430.42500000000001</c:v>
                </c:pt>
                <c:pt idx="1806">
                  <c:v>430.48700000000002</c:v>
                </c:pt>
                <c:pt idx="1807">
                  <c:v>430.54899999999998</c:v>
                </c:pt>
                <c:pt idx="1808">
                  <c:v>430.61200000000002</c:v>
                </c:pt>
                <c:pt idx="1809">
                  <c:v>430.67399999999998</c:v>
                </c:pt>
                <c:pt idx="1810">
                  <c:v>430.73599999999999</c:v>
                </c:pt>
                <c:pt idx="1811">
                  <c:v>430.798</c:v>
                </c:pt>
                <c:pt idx="1812">
                  <c:v>430.86099999999999</c:v>
                </c:pt>
                <c:pt idx="1813">
                  <c:v>430.923</c:v>
                </c:pt>
                <c:pt idx="1814">
                  <c:v>430.98500000000001</c:v>
                </c:pt>
                <c:pt idx="1815">
                  <c:v>431.04700000000003</c:v>
                </c:pt>
                <c:pt idx="1816">
                  <c:v>431.10899999999998</c:v>
                </c:pt>
                <c:pt idx="1817">
                  <c:v>431.17200000000003</c:v>
                </c:pt>
                <c:pt idx="1818">
                  <c:v>431.23399999999998</c:v>
                </c:pt>
                <c:pt idx="1819">
                  <c:v>431.29599999999999</c:v>
                </c:pt>
                <c:pt idx="1820">
                  <c:v>431.358</c:v>
                </c:pt>
                <c:pt idx="1821">
                  <c:v>431.42</c:v>
                </c:pt>
                <c:pt idx="1822">
                  <c:v>431.48200000000003</c:v>
                </c:pt>
                <c:pt idx="1823">
                  <c:v>431.54500000000002</c:v>
                </c:pt>
                <c:pt idx="1824">
                  <c:v>431.60700000000003</c:v>
                </c:pt>
                <c:pt idx="1825">
                  <c:v>431.66899999999998</c:v>
                </c:pt>
                <c:pt idx="1826">
                  <c:v>431.73099999999999</c:v>
                </c:pt>
                <c:pt idx="1827">
                  <c:v>431.79300000000001</c:v>
                </c:pt>
                <c:pt idx="1828">
                  <c:v>431.85500000000002</c:v>
                </c:pt>
                <c:pt idx="1829">
                  <c:v>431.91699999999997</c:v>
                </c:pt>
                <c:pt idx="1830">
                  <c:v>431.98</c:v>
                </c:pt>
                <c:pt idx="1831">
                  <c:v>432.04199999999997</c:v>
                </c:pt>
                <c:pt idx="1832">
                  <c:v>432.10399999999998</c:v>
                </c:pt>
                <c:pt idx="1833">
                  <c:v>432.166</c:v>
                </c:pt>
                <c:pt idx="1834">
                  <c:v>432.22800000000001</c:v>
                </c:pt>
                <c:pt idx="1835">
                  <c:v>432.29</c:v>
                </c:pt>
                <c:pt idx="1836">
                  <c:v>432.35199999999998</c:v>
                </c:pt>
                <c:pt idx="1837">
                  <c:v>432.41399999999999</c:v>
                </c:pt>
                <c:pt idx="1838">
                  <c:v>432.47699999999998</c:v>
                </c:pt>
                <c:pt idx="1839">
                  <c:v>432.53899999999999</c:v>
                </c:pt>
                <c:pt idx="1840">
                  <c:v>432.601</c:v>
                </c:pt>
                <c:pt idx="1841">
                  <c:v>432.66300000000001</c:v>
                </c:pt>
                <c:pt idx="1842">
                  <c:v>432.72500000000002</c:v>
                </c:pt>
                <c:pt idx="1843">
                  <c:v>432.78699999999998</c:v>
                </c:pt>
                <c:pt idx="1844">
                  <c:v>432.84899999999999</c:v>
                </c:pt>
                <c:pt idx="1845">
                  <c:v>432.911</c:v>
                </c:pt>
                <c:pt idx="1846">
                  <c:v>432.97300000000001</c:v>
                </c:pt>
                <c:pt idx="1847">
                  <c:v>433.03500000000003</c:v>
                </c:pt>
                <c:pt idx="1848">
                  <c:v>433.09699999999998</c:v>
                </c:pt>
                <c:pt idx="1849">
                  <c:v>433.15899999999999</c:v>
                </c:pt>
                <c:pt idx="1850">
                  <c:v>433.221</c:v>
                </c:pt>
                <c:pt idx="1851">
                  <c:v>433.28300000000002</c:v>
                </c:pt>
                <c:pt idx="1852">
                  <c:v>433.34500000000003</c:v>
                </c:pt>
                <c:pt idx="1853">
                  <c:v>433.40800000000002</c:v>
                </c:pt>
                <c:pt idx="1854">
                  <c:v>433.47</c:v>
                </c:pt>
                <c:pt idx="1855">
                  <c:v>433.53199999999998</c:v>
                </c:pt>
                <c:pt idx="1856">
                  <c:v>433.59399999999999</c:v>
                </c:pt>
                <c:pt idx="1857">
                  <c:v>433.65600000000001</c:v>
                </c:pt>
                <c:pt idx="1858">
                  <c:v>433.71800000000002</c:v>
                </c:pt>
                <c:pt idx="1859">
                  <c:v>433.78</c:v>
                </c:pt>
                <c:pt idx="1860">
                  <c:v>433.84199999999998</c:v>
                </c:pt>
                <c:pt idx="1861">
                  <c:v>433.904</c:v>
                </c:pt>
                <c:pt idx="1862">
                  <c:v>433.96600000000001</c:v>
                </c:pt>
                <c:pt idx="1863">
                  <c:v>434.02800000000002</c:v>
                </c:pt>
                <c:pt idx="1864">
                  <c:v>434.09</c:v>
                </c:pt>
                <c:pt idx="1865">
                  <c:v>434.15199999999999</c:v>
                </c:pt>
                <c:pt idx="1866">
                  <c:v>434.214</c:v>
                </c:pt>
                <c:pt idx="1867">
                  <c:v>434.27600000000001</c:v>
                </c:pt>
                <c:pt idx="1868">
                  <c:v>434.33800000000002</c:v>
                </c:pt>
                <c:pt idx="1869">
                  <c:v>434.4</c:v>
                </c:pt>
                <c:pt idx="1870">
                  <c:v>434.46199999999999</c:v>
                </c:pt>
                <c:pt idx="1871">
                  <c:v>434.52300000000002</c:v>
                </c:pt>
                <c:pt idx="1872">
                  <c:v>434.58499999999998</c:v>
                </c:pt>
                <c:pt idx="1873">
                  <c:v>434.64699999999999</c:v>
                </c:pt>
                <c:pt idx="1874">
                  <c:v>434.709</c:v>
                </c:pt>
                <c:pt idx="1875">
                  <c:v>434.77100000000002</c:v>
                </c:pt>
                <c:pt idx="1876">
                  <c:v>434.83300000000003</c:v>
                </c:pt>
                <c:pt idx="1877">
                  <c:v>434.89499999999998</c:v>
                </c:pt>
                <c:pt idx="1878">
                  <c:v>434.95699999999999</c:v>
                </c:pt>
                <c:pt idx="1879">
                  <c:v>435.01900000000001</c:v>
                </c:pt>
                <c:pt idx="1880">
                  <c:v>435.08100000000002</c:v>
                </c:pt>
                <c:pt idx="1881">
                  <c:v>435.14299999999997</c:v>
                </c:pt>
                <c:pt idx="1882">
                  <c:v>435.20499999999998</c:v>
                </c:pt>
                <c:pt idx="1883">
                  <c:v>435.267</c:v>
                </c:pt>
                <c:pt idx="1884">
                  <c:v>435.32900000000001</c:v>
                </c:pt>
                <c:pt idx="1885">
                  <c:v>435.39</c:v>
                </c:pt>
                <c:pt idx="1886">
                  <c:v>435.452</c:v>
                </c:pt>
                <c:pt idx="1887">
                  <c:v>435.51400000000001</c:v>
                </c:pt>
                <c:pt idx="1888">
                  <c:v>435.57600000000002</c:v>
                </c:pt>
                <c:pt idx="1889">
                  <c:v>435.63799999999998</c:v>
                </c:pt>
                <c:pt idx="1890">
                  <c:v>435.7</c:v>
                </c:pt>
                <c:pt idx="1891">
                  <c:v>435.762</c:v>
                </c:pt>
                <c:pt idx="1892">
                  <c:v>435.82400000000001</c:v>
                </c:pt>
                <c:pt idx="1893">
                  <c:v>435.88600000000002</c:v>
                </c:pt>
                <c:pt idx="1894">
                  <c:v>435.947</c:v>
                </c:pt>
                <c:pt idx="1895">
                  <c:v>436.00900000000001</c:v>
                </c:pt>
                <c:pt idx="1896">
                  <c:v>436.07100000000003</c:v>
                </c:pt>
                <c:pt idx="1897">
                  <c:v>436.13299999999998</c:v>
                </c:pt>
                <c:pt idx="1898">
                  <c:v>436.19499999999999</c:v>
                </c:pt>
                <c:pt idx="1899">
                  <c:v>436.25700000000001</c:v>
                </c:pt>
                <c:pt idx="1900">
                  <c:v>436.31799999999998</c:v>
                </c:pt>
                <c:pt idx="1901">
                  <c:v>436.38</c:v>
                </c:pt>
                <c:pt idx="1902">
                  <c:v>436.44200000000001</c:v>
                </c:pt>
                <c:pt idx="1903">
                  <c:v>436.50400000000002</c:v>
                </c:pt>
                <c:pt idx="1904">
                  <c:v>436.56599999999997</c:v>
                </c:pt>
                <c:pt idx="1905">
                  <c:v>436.62799999999999</c:v>
                </c:pt>
                <c:pt idx="1906">
                  <c:v>436.68900000000002</c:v>
                </c:pt>
                <c:pt idx="1907">
                  <c:v>436.75099999999998</c:v>
                </c:pt>
                <c:pt idx="1908">
                  <c:v>436.81299999999999</c:v>
                </c:pt>
                <c:pt idx="1909">
                  <c:v>436.875</c:v>
                </c:pt>
                <c:pt idx="1910">
                  <c:v>436.93700000000001</c:v>
                </c:pt>
                <c:pt idx="1911">
                  <c:v>436.99799999999999</c:v>
                </c:pt>
                <c:pt idx="1912">
                  <c:v>437.06</c:v>
                </c:pt>
                <c:pt idx="1913">
                  <c:v>437.12200000000001</c:v>
                </c:pt>
                <c:pt idx="1914">
                  <c:v>437.18400000000003</c:v>
                </c:pt>
                <c:pt idx="1915">
                  <c:v>437.24599999999998</c:v>
                </c:pt>
                <c:pt idx="1916">
                  <c:v>437.30700000000002</c:v>
                </c:pt>
                <c:pt idx="1917">
                  <c:v>437.36900000000003</c:v>
                </c:pt>
                <c:pt idx="1918">
                  <c:v>437.43099999999998</c:v>
                </c:pt>
                <c:pt idx="1919">
                  <c:v>437.49299999999999</c:v>
                </c:pt>
                <c:pt idx="1920">
                  <c:v>437.55399999999997</c:v>
                </c:pt>
                <c:pt idx="1921">
                  <c:v>437.61599999999999</c:v>
                </c:pt>
                <c:pt idx="1922">
                  <c:v>437.678</c:v>
                </c:pt>
                <c:pt idx="1923">
                  <c:v>437.74</c:v>
                </c:pt>
                <c:pt idx="1924">
                  <c:v>437.80099999999999</c:v>
                </c:pt>
                <c:pt idx="1925">
                  <c:v>437.863</c:v>
                </c:pt>
                <c:pt idx="1926">
                  <c:v>437.92500000000001</c:v>
                </c:pt>
                <c:pt idx="1927">
                  <c:v>437.98599999999999</c:v>
                </c:pt>
                <c:pt idx="1928">
                  <c:v>438.048</c:v>
                </c:pt>
                <c:pt idx="1929">
                  <c:v>438.11</c:v>
                </c:pt>
                <c:pt idx="1930">
                  <c:v>438.17200000000003</c:v>
                </c:pt>
                <c:pt idx="1931">
                  <c:v>438.233</c:v>
                </c:pt>
                <c:pt idx="1932">
                  <c:v>438.29500000000002</c:v>
                </c:pt>
                <c:pt idx="1933">
                  <c:v>438.35700000000003</c:v>
                </c:pt>
                <c:pt idx="1934">
                  <c:v>438.41800000000001</c:v>
                </c:pt>
                <c:pt idx="1935">
                  <c:v>438.48</c:v>
                </c:pt>
                <c:pt idx="1936">
                  <c:v>438.54199999999997</c:v>
                </c:pt>
                <c:pt idx="1937">
                  <c:v>438.60300000000001</c:v>
                </c:pt>
                <c:pt idx="1938">
                  <c:v>438.66500000000002</c:v>
                </c:pt>
                <c:pt idx="1939">
                  <c:v>438.72699999999998</c:v>
                </c:pt>
                <c:pt idx="1940">
                  <c:v>438.78800000000001</c:v>
                </c:pt>
                <c:pt idx="1941">
                  <c:v>438.85</c:v>
                </c:pt>
                <c:pt idx="1942">
                  <c:v>438.91199999999998</c:v>
                </c:pt>
                <c:pt idx="1943">
                  <c:v>438.97300000000001</c:v>
                </c:pt>
                <c:pt idx="1944">
                  <c:v>439.03500000000003</c:v>
                </c:pt>
                <c:pt idx="1945">
                  <c:v>439.09699999999998</c:v>
                </c:pt>
                <c:pt idx="1946">
                  <c:v>439.15800000000002</c:v>
                </c:pt>
                <c:pt idx="1947">
                  <c:v>439.22</c:v>
                </c:pt>
                <c:pt idx="1948">
                  <c:v>439.28199999999998</c:v>
                </c:pt>
                <c:pt idx="1949">
                  <c:v>439.34300000000002</c:v>
                </c:pt>
                <c:pt idx="1950">
                  <c:v>439.40499999999997</c:v>
                </c:pt>
                <c:pt idx="1951">
                  <c:v>439.46600000000001</c:v>
                </c:pt>
                <c:pt idx="1952">
                  <c:v>439.52800000000002</c:v>
                </c:pt>
                <c:pt idx="1953">
                  <c:v>439.59</c:v>
                </c:pt>
                <c:pt idx="1954">
                  <c:v>439.65100000000001</c:v>
                </c:pt>
                <c:pt idx="1955">
                  <c:v>439.71300000000002</c:v>
                </c:pt>
                <c:pt idx="1956">
                  <c:v>439.774</c:v>
                </c:pt>
                <c:pt idx="1957">
                  <c:v>439.83600000000001</c:v>
                </c:pt>
                <c:pt idx="1958">
                  <c:v>439.89800000000002</c:v>
                </c:pt>
                <c:pt idx="1959">
                  <c:v>439.959</c:v>
                </c:pt>
                <c:pt idx="1960">
                  <c:v>440.02100000000002</c:v>
                </c:pt>
                <c:pt idx="1961">
                  <c:v>440.08199999999999</c:v>
                </c:pt>
                <c:pt idx="1962">
                  <c:v>440.14400000000001</c:v>
                </c:pt>
                <c:pt idx="1963">
                  <c:v>440.20600000000002</c:v>
                </c:pt>
                <c:pt idx="1964">
                  <c:v>440.267</c:v>
                </c:pt>
                <c:pt idx="1965">
                  <c:v>440.32900000000001</c:v>
                </c:pt>
                <c:pt idx="1966">
                  <c:v>440.39</c:v>
                </c:pt>
                <c:pt idx="1967">
                  <c:v>440.452</c:v>
                </c:pt>
                <c:pt idx="1968">
                  <c:v>440.51299999999998</c:v>
                </c:pt>
                <c:pt idx="1969">
                  <c:v>440.57499999999999</c:v>
                </c:pt>
                <c:pt idx="1970">
                  <c:v>440.63600000000002</c:v>
                </c:pt>
                <c:pt idx="1971">
                  <c:v>440.69799999999998</c:v>
                </c:pt>
                <c:pt idx="1972">
                  <c:v>440.75900000000001</c:v>
                </c:pt>
                <c:pt idx="1973">
                  <c:v>440.82100000000003</c:v>
                </c:pt>
                <c:pt idx="1974">
                  <c:v>440.88200000000001</c:v>
                </c:pt>
                <c:pt idx="1975">
                  <c:v>440.94400000000002</c:v>
                </c:pt>
                <c:pt idx="1976">
                  <c:v>441.005</c:v>
                </c:pt>
                <c:pt idx="1977">
                  <c:v>441.06700000000001</c:v>
                </c:pt>
                <c:pt idx="1978">
                  <c:v>441.12900000000002</c:v>
                </c:pt>
                <c:pt idx="1979">
                  <c:v>441.19</c:v>
                </c:pt>
                <c:pt idx="1980">
                  <c:v>441.25099999999998</c:v>
                </c:pt>
                <c:pt idx="1981">
                  <c:v>441.31299999999999</c:v>
                </c:pt>
                <c:pt idx="1982">
                  <c:v>441.37400000000002</c:v>
                </c:pt>
                <c:pt idx="1983">
                  <c:v>441.43599999999998</c:v>
                </c:pt>
                <c:pt idx="1984">
                  <c:v>441.49700000000001</c:v>
                </c:pt>
                <c:pt idx="1985">
                  <c:v>441.55900000000003</c:v>
                </c:pt>
                <c:pt idx="1986">
                  <c:v>441.62</c:v>
                </c:pt>
                <c:pt idx="1987">
                  <c:v>441.68200000000002</c:v>
                </c:pt>
                <c:pt idx="1988">
                  <c:v>441.74299999999999</c:v>
                </c:pt>
                <c:pt idx="1989">
                  <c:v>441.80500000000001</c:v>
                </c:pt>
                <c:pt idx="1990">
                  <c:v>441.86599999999999</c:v>
                </c:pt>
                <c:pt idx="1991">
                  <c:v>441.928</c:v>
                </c:pt>
                <c:pt idx="1992">
                  <c:v>441.98899999999998</c:v>
                </c:pt>
                <c:pt idx="1993">
                  <c:v>442.05</c:v>
                </c:pt>
                <c:pt idx="1994">
                  <c:v>442.11200000000002</c:v>
                </c:pt>
                <c:pt idx="1995">
                  <c:v>442.173</c:v>
                </c:pt>
                <c:pt idx="1996">
                  <c:v>442.23500000000001</c:v>
                </c:pt>
                <c:pt idx="1997">
                  <c:v>442.29599999999999</c:v>
                </c:pt>
                <c:pt idx="1998">
                  <c:v>442.358</c:v>
                </c:pt>
                <c:pt idx="1999">
                  <c:v>442.41899999999998</c:v>
                </c:pt>
                <c:pt idx="2000">
                  <c:v>442.48</c:v>
                </c:pt>
                <c:pt idx="2001">
                  <c:v>442.54199999999997</c:v>
                </c:pt>
                <c:pt idx="2002">
                  <c:v>442.60300000000001</c:v>
                </c:pt>
                <c:pt idx="2003">
                  <c:v>442.66500000000002</c:v>
                </c:pt>
                <c:pt idx="2004">
                  <c:v>442.726</c:v>
                </c:pt>
                <c:pt idx="2005">
                  <c:v>442.78699999999998</c:v>
                </c:pt>
                <c:pt idx="2006">
                  <c:v>442.84899999999999</c:v>
                </c:pt>
                <c:pt idx="2007">
                  <c:v>442.91</c:v>
                </c:pt>
                <c:pt idx="2008">
                  <c:v>442.97199999999998</c:v>
                </c:pt>
                <c:pt idx="2009">
                  <c:v>443.03300000000002</c:v>
                </c:pt>
                <c:pt idx="2010">
                  <c:v>443.09399999999999</c:v>
                </c:pt>
                <c:pt idx="2011">
                  <c:v>443.15600000000001</c:v>
                </c:pt>
                <c:pt idx="2012">
                  <c:v>443.21699999999998</c:v>
                </c:pt>
                <c:pt idx="2013">
                  <c:v>443.27800000000002</c:v>
                </c:pt>
                <c:pt idx="2014">
                  <c:v>443.34</c:v>
                </c:pt>
                <c:pt idx="2015">
                  <c:v>443.40100000000001</c:v>
                </c:pt>
                <c:pt idx="2016">
                  <c:v>443.46199999999999</c:v>
                </c:pt>
                <c:pt idx="2017">
                  <c:v>443.524</c:v>
                </c:pt>
                <c:pt idx="2018">
                  <c:v>443.58499999999998</c:v>
                </c:pt>
                <c:pt idx="2019">
                  <c:v>443.64600000000002</c:v>
                </c:pt>
                <c:pt idx="2020">
                  <c:v>443.70800000000003</c:v>
                </c:pt>
                <c:pt idx="2021">
                  <c:v>443.76900000000001</c:v>
                </c:pt>
                <c:pt idx="2022">
                  <c:v>443.83</c:v>
                </c:pt>
                <c:pt idx="2023">
                  <c:v>443.892</c:v>
                </c:pt>
                <c:pt idx="2024">
                  <c:v>443.95299999999997</c:v>
                </c:pt>
                <c:pt idx="2025">
                  <c:v>444.01400000000001</c:v>
                </c:pt>
                <c:pt idx="2026">
                  <c:v>444.07499999999999</c:v>
                </c:pt>
                <c:pt idx="2027">
                  <c:v>444.137</c:v>
                </c:pt>
                <c:pt idx="2028">
                  <c:v>444.19799999999998</c:v>
                </c:pt>
                <c:pt idx="2029">
                  <c:v>444.25900000000001</c:v>
                </c:pt>
                <c:pt idx="2030">
                  <c:v>444.32100000000003</c:v>
                </c:pt>
                <c:pt idx="2031">
                  <c:v>444.38200000000001</c:v>
                </c:pt>
                <c:pt idx="2032">
                  <c:v>444.44299999999998</c:v>
                </c:pt>
                <c:pt idx="2033">
                  <c:v>444.50400000000002</c:v>
                </c:pt>
                <c:pt idx="2034">
                  <c:v>444.56599999999997</c:v>
                </c:pt>
                <c:pt idx="2035">
                  <c:v>444.62700000000001</c:v>
                </c:pt>
                <c:pt idx="2036">
                  <c:v>444.68799999999999</c:v>
                </c:pt>
                <c:pt idx="2037">
                  <c:v>444.74900000000002</c:v>
                </c:pt>
                <c:pt idx="2038">
                  <c:v>444.81099999999998</c:v>
                </c:pt>
                <c:pt idx="2039">
                  <c:v>444.87200000000001</c:v>
                </c:pt>
                <c:pt idx="2040">
                  <c:v>444.93299999999999</c:v>
                </c:pt>
                <c:pt idx="2041">
                  <c:v>444.99400000000003</c:v>
                </c:pt>
                <c:pt idx="2042">
                  <c:v>445.05500000000001</c:v>
                </c:pt>
                <c:pt idx="2043">
                  <c:v>445.11700000000002</c:v>
                </c:pt>
                <c:pt idx="2044">
                  <c:v>445.178</c:v>
                </c:pt>
                <c:pt idx="2045">
                  <c:v>445.23899999999998</c:v>
                </c:pt>
                <c:pt idx="2046">
                  <c:v>445.3</c:v>
                </c:pt>
                <c:pt idx="2047">
                  <c:v>445.36200000000002</c:v>
                </c:pt>
                <c:pt idx="2048">
                  <c:v>445.423</c:v>
                </c:pt>
                <c:pt idx="2049">
                  <c:v>445.48399999999998</c:v>
                </c:pt>
                <c:pt idx="2050">
                  <c:v>445.54500000000002</c:v>
                </c:pt>
                <c:pt idx="2051">
                  <c:v>445.60599999999999</c:v>
                </c:pt>
                <c:pt idx="2052">
                  <c:v>445.66699999999997</c:v>
                </c:pt>
                <c:pt idx="2053">
                  <c:v>445.72899999999998</c:v>
                </c:pt>
                <c:pt idx="2054">
                  <c:v>445.79</c:v>
                </c:pt>
                <c:pt idx="2055">
                  <c:v>445.851</c:v>
                </c:pt>
                <c:pt idx="2056">
                  <c:v>445.91199999999998</c:v>
                </c:pt>
                <c:pt idx="2057">
                  <c:v>445.97300000000001</c:v>
                </c:pt>
                <c:pt idx="2058">
                  <c:v>446.03399999999999</c:v>
                </c:pt>
                <c:pt idx="2059">
                  <c:v>446.096</c:v>
                </c:pt>
                <c:pt idx="2060">
                  <c:v>446.15699999999998</c:v>
                </c:pt>
                <c:pt idx="2061">
                  <c:v>446.21800000000002</c:v>
                </c:pt>
                <c:pt idx="2062">
                  <c:v>446.279</c:v>
                </c:pt>
                <c:pt idx="2063">
                  <c:v>446.34</c:v>
                </c:pt>
                <c:pt idx="2064">
                  <c:v>446.40100000000001</c:v>
                </c:pt>
                <c:pt idx="2065">
                  <c:v>446.46199999999999</c:v>
                </c:pt>
                <c:pt idx="2066">
                  <c:v>446.52300000000002</c:v>
                </c:pt>
                <c:pt idx="2067">
                  <c:v>446.58499999999998</c:v>
                </c:pt>
                <c:pt idx="2068">
                  <c:v>446.64600000000002</c:v>
                </c:pt>
                <c:pt idx="2069">
                  <c:v>446.70699999999999</c:v>
                </c:pt>
                <c:pt idx="2070">
                  <c:v>446.76799999999997</c:v>
                </c:pt>
                <c:pt idx="2071">
                  <c:v>446.82900000000001</c:v>
                </c:pt>
                <c:pt idx="2072">
                  <c:v>446.89</c:v>
                </c:pt>
                <c:pt idx="2073">
                  <c:v>446.95100000000002</c:v>
                </c:pt>
                <c:pt idx="2074">
                  <c:v>447.012</c:v>
                </c:pt>
                <c:pt idx="2075">
                  <c:v>447.07299999999998</c:v>
                </c:pt>
                <c:pt idx="2076">
                  <c:v>447.13400000000001</c:v>
                </c:pt>
                <c:pt idx="2077">
                  <c:v>447.19499999999999</c:v>
                </c:pt>
                <c:pt idx="2078">
                  <c:v>447.25599999999997</c:v>
                </c:pt>
                <c:pt idx="2079">
                  <c:v>447.31799999999998</c:v>
                </c:pt>
                <c:pt idx="2080">
                  <c:v>447.37900000000002</c:v>
                </c:pt>
                <c:pt idx="2081">
                  <c:v>447.44</c:v>
                </c:pt>
                <c:pt idx="2082">
                  <c:v>447.50099999999998</c:v>
                </c:pt>
                <c:pt idx="2083">
                  <c:v>447.56200000000001</c:v>
                </c:pt>
                <c:pt idx="2084">
                  <c:v>447.62299999999999</c:v>
                </c:pt>
                <c:pt idx="2085">
                  <c:v>447.68400000000003</c:v>
                </c:pt>
                <c:pt idx="2086">
                  <c:v>447.745</c:v>
                </c:pt>
                <c:pt idx="2087">
                  <c:v>447.80599999999998</c:v>
                </c:pt>
                <c:pt idx="2088">
                  <c:v>447.86700000000002</c:v>
                </c:pt>
                <c:pt idx="2089">
                  <c:v>447.928</c:v>
                </c:pt>
                <c:pt idx="2090">
                  <c:v>447.98899999999998</c:v>
                </c:pt>
                <c:pt idx="2091">
                  <c:v>448.05</c:v>
                </c:pt>
                <c:pt idx="2092">
                  <c:v>448.11099999999999</c:v>
                </c:pt>
                <c:pt idx="2093">
                  <c:v>448.17200000000003</c:v>
                </c:pt>
                <c:pt idx="2094">
                  <c:v>448.233</c:v>
                </c:pt>
                <c:pt idx="2095">
                  <c:v>448.29399999999998</c:v>
                </c:pt>
                <c:pt idx="2096">
                  <c:v>448.35500000000002</c:v>
                </c:pt>
                <c:pt idx="2097">
                  <c:v>448.416</c:v>
                </c:pt>
                <c:pt idx="2098">
                  <c:v>448.47699999999998</c:v>
                </c:pt>
                <c:pt idx="2099">
                  <c:v>448.53800000000001</c:v>
                </c:pt>
                <c:pt idx="2100">
                  <c:v>448.59899999999999</c:v>
                </c:pt>
                <c:pt idx="2101">
                  <c:v>448.66</c:v>
                </c:pt>
                <c:pt idx="2102">
                  <c:v>448.721</c:v>
                </c:pt>
                <c:pt idx="2103">
                  <c:v>448.78199999999998</c:v>
                </c:pt>
                <c:pt idx="2104">
                  <c:v>448.84300000000002</c:v>
                </c:pt>
                <c:pt idx="2105">
                  <c:v>448.90300000000002</c:v>
                </c:pt>
                <c:pt idx="2106">
                  <c:v>448.964</c:v>
                </c:pt>
                <c:pt idx="2107">
                  <c:v>449.02499999999998</c:v>
                </c:pt>
                <c:pt idx="2108">
                  <c:v>449.08600000000001</c:v>
                </c:pt>
                <c:pt idx="2109">
                  <c:v>449.14699999999999</c:v>
                </c:pt>
                <c:pt idx="2110">
                  <c:v>449.20800000000003</c:v>
                </c:pt>
                <c:pt idx="2111">
                  <c:v>449.26900000000001</c:v>
                </c:pt>
                <c:pt idx="2112">
                  <c:v>449.33</c:v>
                </c:pt>
                <c:pt idx="2113">
                  <c:v>449.39100000000002</c:v>
                </c:pt>
                <c:pt idx="2114">
                  <c:v>449.452</c:v>
                </c:pt>
                <c:pt idx="2115">
                  <c:v>449.51299999999998</c:v>
                </c:pt>
                <c:pt idx="2116">
                  <c:v>449.57400000000001</c:v>
                </c:pt>
                <c:pt idx="2117">
                  <c:v>449.63400000000001</c:v>
                </c:pt>
                <c:pt idx="2118">
                  <c:v>449.69499999999999</c:v>
                </c:pt>
                <c:pt idx="2119">
                  <c:v>449.75599999999997</c:v>
                </c:pt>
                <c:pt idx="2120">
                  <c:v>449.81700000000001</c:v>
                </c:pt>
                <c:pt idx="2121">
                  <c:v>449.87799999999999</c:v>
                </c:pt>
                <c:pt idx="2122">
                  <c:v>449.93900000000002</c:v>
                </c:pt>
                <c:pt idx="2123">
                  <c:v>450</c:v>
                </c:pt>
                <c:pt idx="2124">
                  <c:v>450.06099999999998</c:v>
                </c:pt>
                <c:pt idx="2125">
                  <c:v>450.12099999999998</c:v>
                </c:pt>
                <c:pt idx="2126">
                  <c:v>450.18200000000002</c:v>
                </c:pt>
                <c:pt idx="2127">
                  <c:v>450.24299999999999</c:v>
                </c:pt>
                <c:pt idx="2128">
                  <c:v>450.30399999999997</c:v>
                </c:pt>
                <c:pt idx="2129">
                  <c:v>450.36500000000001</c:v>
                </c:pt>
                <c:pt idx="2130">
                  <c:v>450.42599999999999</c:v>
                </c:pt>
                <c:pt idx="2131">
                  <c:v>450.48599999999999</c:v>
                </c:pt>
                <c:pt idx="2132">
                  <c:v>450.54700000000003</c:v>
                </c:pt>
                <c:pt idx="2133">
                  <c:v>450.608</c:v>
                </c:pt>
                <c:pt idx="2134">
                  <c:v>450.66899999999998</c:v>
                </c:pt>
                <c:pt idx="2135">
                  <c:v>450.73</c:v>
                </c:pt>
                <c:pt idx="2136">
                  <c:v>450.79</c:v>
                </c:pt>
                <c:pt idx="2137">
                  <c:v>450.851</c:v>
                </c:pt>
                <c:pt idx="2138">
                  <c:v>450.91199999999998</c:v>
                </c:pt>
                <c:pt idx="2139">
                  <c:v>450.97300000000001</c:v>
                </c:pt>
                <c:pt idx="2140">
                  <c:v>451.03399999999999</c:v>
                </c:pt>
                <c:pt idx="2141">
                  <c:v>451.09399999999999</c:v>
                </c:pt>
                <c:pt idx="2142">
                  <c:v>451.15499999999997</c:v>
                </c:pt>
                <c:pt idx="2143">
                  <c:v>451.21600000000001</c:v>
                </c:pt>
                <c:pt idx="2144">
                  <c:v>451.27699999999999</c:v>
                </c:pt>
                <c:pt idx="2145">
                  <c:v>451.33699999999999</c:v>
                </c:pt>
                <c:pt idx="2146">
                  <c:v>451.39800000000002</c:v>
                </c:pt>
                <c:pt idx="2147">
                  <c:v>451.459</c:v>
                </c:pt>
                <c:pt idx="2148">
                  <c:v>451.52</c:v>
                </c:pt>
                <c:pt idx="2149">
                  <c:v>451.58</c:v>
                </c:pt>
                <c:pt idx="2150">
                  <c:v>451.64100000000002</c:v>
                </c:pt>
                <c:pt idx="2151">
                  <c:v>451.702</c:v>
                </c:pt>
                <c:pt idx="2152">
                  <c:v>451.76299999999998</c:v>
                </c:pt>
                <c:pt idx="2153">
                  <c:v>451.82299999999998</c:v>
                </c:pt>
                <c:pt idx="2154">
                  <c:v>451.88400000000001</c:v>
                </c:pt>
                <c:pt idx="2155">
                  <c:v>451.94499999999999</c:v>
                </c:pt>
                <c:pt idx="2156">
                  <c:v>452.00599999999997</c:v>
                </c:pt>
                <c:pt idx="2157">
                  <c:v>452.06599999999997</c:v>
                </c:pt>
                <c:pt idx="2158">
                  <c:v>452.12700000000001</c:v>
                </c:pt>
                <c:pt idx="2159">
                  <c:v>452.18799999999999</c:v>
                </c:pt>
                <c:pt idx="2160">
                  <c:v>452.24799999999999</c:v>
                </c:pt>
                <c:pt idx="2161">
                  <c:v>452.30900000000003</c:v>
                </c:pt>
                <c:pt idx="2162">
                  <c:v>452.37</c:v>
                </c:pt>
                <c:pt idx="2163">
                  <c:v>452.43</c:v>
                </c:pt>
                <c:pt idx="2164">
                  <c:v>452.49099999999999</c:v>
                </c:pt>
                <c:pt idx="2165">
                  <c:v>452.55200000000002</c:v>
                </c:pt>
                <c:pt idx="2166">
                  <c:v>452.61200000000002</c:v>
                </c:pt>
                <c:pt idx="2167">
                  <c:v>452.673</c:v>
                </c:pt>
                <c:pt idx="2168">
                  <c:v>452.73399999999998</c:v>
                </c:pt>
                <c:pt idx="2169">
                  <c:v>452.79399999999998</c:v>
                </c:pt>
                <c:pt idx="2170">
                  <c:v>452.85500000000002</c:v>
                </c:pt>
                <c:pt idx="2171">
                  <c:v>452.916</c:v>
                </c:pt>
                <c:pt idx="2172">
                  <c:v>452.976</c:v>
                </c:pt>
                <c:pt idx="2173">
                  <c:v>453.03699999999998</c:v>
                </c:pt>
                <c:pt idx="2174">
                  <c:v>453.09800000000001</c:v>
                </c:pt>
                <c:pt idx="2175">
                  <c:v>453.15800000000002</c:v>
                </c:pt>
                <c:pt idx="2176">
                  <c:v>453.21899999999999</c:v>
                </c:pt>
                <c:pt idx="2177">
                  <c:v>453.279</c:v>
                </c:pt>
                <c:pt idx="2178">
                  <c:v>453.34</c:v>
                </c:pt>
                <c:pt idx="2179">
                  <c:v>453.40100000000001</c:v>
                </c:pt>
                <c:pt idx="2180">
                  <c:v>453.46100000000001</c:v>
                </c:pt>
                <c:pt idx="2181">
                  <c:v>453.52199999999999</c:v>
                </c:pt>
                <c:pt idx="2182">
                  <c:v>453.58300000000003</c:v>
                </c:pt>
                <c:pt idx="2183">
                  <c:v>453.64299999999997</c:v>
                </c:pt>
                <c:pt idx="2184">
                  <c:v>453.70400000000001</c:v>
                </c:pt>
                <c:pt idx="2185">
                  <c:v>453.76400000000001</c:v>
                </c:pt>
                <c:pt idx="2186">
                  <c:v>453.82499999999999</c:v>
                </c:pt>
                <c:pt idx="2187">
                  <c:v>453.88499999999999</c:v>
                </c:pt>
                <c:pt idx="2188">
                  <c:v>453.94600000000003</c:v>
                </c:pt>
                <c:pt idx="2189">
                  <c:v>454.00700000000001</c:v>
                </c:pt>
                <c:pt idx="2190">
                  <c:v>454.06700000000001</c:v>
                </c:pt>
                <c:pt idx="2191">
                  <c:v>454.12799999999999</c:v>
                </c:pt>
                <c:pt idx="2192">
                  <c:v>454.18799999999999</c:v>
                </c:pt>
                <c:pt idx="2193">
                  <c:v>454.24900000000002</c:v>
                </c:pt>
                <c:pt idx="2194">
                  <c:v>454.30900000000003</c:v>
                </c:pt>
                <c:pt idx="2195">
                  <c:v>454.37</c:v>
                </c:pt>
                <c:pt idx="2196">
                  <c:v>454.43</c:v>
                </c:pt>
                <c:pt idx="2197">
                  <c:v>454.49099999999999</c:v>
                </c:pt>
                <c:pt idx="2198">
                  <c:v>454.55099999999999</c:v>
                </c:pt>
                <c:pt idx="2199">
                  <c:v>454.61200000000002</c:v>
                </c:pt>
                <c:pt idx="2200">
                  <c:v>454.67200000000003</c:v>
                </c:pt>
                <c:pt idx="2201">
                  <c:v>454.733</c:v>
                </c:pt>
                <c:pt idx="2202">
                  <c:v>454.79300000000001</c:v>
                </c:pt>
                <c:pt idx="2203">
                  <c:v>454.85399999999998</c:v>
                </c:pt>
                <c:pt idx="2204">
                  <c:v>454.91399999999999</c:v>
                </c:pt>
                <c:pt idx="2205">
                  <c:v>454.97500000000002</c:v>
                </c:pt>
                <c:pt idx="2206">
                  <c:v>455.03500000000003</c:v>
                </c:pt>
                <c:pt idx="2207">
                  <c:v>455.096</c:v>
                </c:pt>
                <c:pt idx="2208">
                  <c:v>455.15600000000001</c:v>
                </c:pt>
                <c:pt idx="2209">
                  <c:v>455.21699999999998</c:v>
                </c:pt>
                <c:pt idx="2210">
                  <c:v>455.27699999999999</c:v>
                </c:pt>
                <c:pt idx="2211">
                  <c:v>455.33800000000002</c:v>
                </c:pt>
                <c:pt idx="2212">
                  <c:v>455.39800000000002</c:v>
                </c:pt>
                <c:pt idx="2213">
                  <c:v>455.459</c:v>
                </c:pt>
                <c:pt idx="2214">
                  <c:v>455.51900000000001</c:v>
                </c:pt>
                <c:pt idx="2215">
                  <c:v>455.58</c:v>
                </c:pt>
                <c:pt idx="2216">
                  <c:v>455.64</c:v>
                </c:pt>
                <c:pt idx="2217">
                  <c:v>455.7</c:v>
                </c:pt>
                <c:pt idx="2218">
                  <c:v>455.76100000000002</c:v>
                </c:pt>
                <c:pt idx="2219">
                  <c:v>455.82100000000003</c:v>
                </c:pt>
                <c:pt idx="2220">
                  <c:v>455.88200000000001</c:v>
                </c:pt>
                <c:pt idx="2221">
                  <c:v>455.94200000000001</c:v>
                </c:pt>
                <c:pt idx="2222">
                  <c:v>456.00299999999999</c:v>
                </c:pt>
                <c:pt idx="2223">
                  <c:v>456.06299999999999</c:v>
                </c:pt>
                <c:pt idx="2224">
                  <c:v>456.12299999999999</c:v>
                </c:pt>
                <c:pt idx="2225">
                  <c:v>456.18400000000003</c:v>
                </c:pt>
                <c:pt idx="2226">
                  <c:v>456.24400000000003</c:v>
                </c:pt>
                <c:pt idx="2227">
                  <c:v>456.30500000000001</c:v>
                </c:pt>
                <c:pt idx="2228">
                  <c:v>456.36500000000001</c:v>
                </c:pt>
                <c:pt idx="2229">
                  <c:v>456.42500000000001</c:v>
                </c:pt>
                <c:pt idx="2230">
                  <c:v>456.48599999999999</c:v>
                </c:pt>
                <c:pt idx="2231">
                  <c:v>456.54599999999999</c:v>
                </c:pt>
                <c:pt idx="2232">
                  <c:v>456.60599999999999</c:v>
                </c:pt>
                <c:pt idx="2233">
                  <c:v>456.66699999999997</c:v>
                </c:pt>
                <c:pt idx="2234">
                  <c:v>456.72699999999998</c:v>
                </c:pt>
                <c:pt idx="2235">
                  <c:v>456.78800000000001</c:v>
                </c:pt>
                <c:pt idx="2236">
                  <c:v>456.84800000000001</c:v>
                </c:pt>
                <c:pt idx="2237">
                  <c:v>456.90800000000002</c:v>
                </c:pt>
                <c:pt idx="2238">
                  <c:v>456.96899999999999</c:v>
                </c:pt>
                <c:pt idx="2239">
                  <c:v>457.029</c:v>
                </c:pt>
                <c:pt idx="2240">
                  <c:v>457.089</c:v>
                </c:pt>
                <c:pt idx="2241">
                  <c:v>457.15</c:v>
                </c:pt>
                <c:pt idx="2242">
                  <c:v>457.21</c:v>
                </c:pt>
                <c:pt idx="2243">
                  <c:v>457.27</c:v>
                </c:pt>
                <c:pt idx="2244">
                  <c:v>457.33100000000002</c:v>
                </c:pt>
                <c:pt idx="2245">
                  <c:v>457.39100000000002</c:v>
                </c:pt>
                <c:pt idx="2246">
                  <c:v>457.45100000000002</c:v>
                </c:pt>
                <c:pt idx="2247">
                  <c:v>457.51100000000002</c:v>
                </c:pt>
                <c:pt idx="2248">
                  <c:v>457.572</c:v>
                </c:pt>
                <c:pt idx="2249">
                  <c:v>457.63200000000001</c:v>
                </c:pt>
                <c:pt idx="2250">
                  <c:v>457.69200000000001</c:v>
                </c:pt>
                <c:pt idx="2251">
                  <c:v>457.75299999999999</c:v>
                </c:pt>
                <c:pt idx="2252">
                  <c:v>457.81299999999999</c:v>
                </c:pt>
                <c:pt idx="2253">
                  <c:v>457.87299999999999</c:v>
                </c:pt>
                <c:pt idx="2254">
                  <c:v>457.93299999999999</c:v>
                </c:pt>
                <c:pt idx="2255">
                  <c:v>457.99400000000003</c:v>
                </c:pt>
                <c:pt idx="2256">
                  <c:v>458.05399999999997</c:v>
                </c:pt>
                <c:pt idx="2257">
                  <c:v>458.11399999999998</c:v>
                </c:pt>
                <c:pt idx="2258">
                  <c:v>458.17399999999998</c:v>
                </c:pt>
                <c:pt idx="2259">
                  <c:v>458.23500000000001</c:v>
                </c:pt>
                <c:pt idx="2260">
                  <c:v>458.29500000000002</c:v>
                </c:pt>
                <c:pt idx="2261">
                  <c:v>458.35500000000002</c:v>
                </c:pt>
                <c:pt idx="2262">
                  <c:v>458.41500000000002</c:v>
                </c:pt>
                <c:pt idx="2263">
                  <c:v>458.476</c:v>
                </c:pt>
                <c:pt idx="2264">
                  <c:v>458.536</c:v>
                </c:pt>
                <c:pt idx="2265">
                  <c:v>458.596</c:v>
                </c:pt>
                <c:pt idx="2266">
                  <c:v>458.65600000000001</c:v>
                </c:pt>
                <c:pt idx="2267">
                  <c:v>458.71600000000001</c:v>
                </c:pt>
                <c:pt idx="2268">
                  <c:v>458.77699999999999</c:v>
                </c:pt>
                <c:pt idx="2269">
                  <c:v>458.83699999999999</c:v>
                </c:pt>
                <c:pt idx="2270">
                  <c:v>458.89699999999999</c:v>
                </c:pt>
                <c:pt idx="2271">
                  <c:v>458.95699999999999</c:v>
                </c:pt>
                <c:pt idx="2272">
                  <c:v>459.017</c:v>
                </c:pt>
                <c:pt idx="2273">
                  <c:v>459.07799999999997</c:v>
                </c:pt>
                <c:pt idx="2274">
                  <c:v>459.13799999999998</c:v>
                </c:pt>
                <c:pt idx="2275">
                  <c:v>459.19799999999998</c:v>
                </c:pt>
                <c:pt idx="2276">
                  <c:v>459.25799999999998</c:v>
                </c:pt>
                <c:pt idx="2277">
                  <c:v>459.31799999999998</c:v>
                </c:pt>
                <c:pt idx="2278">
                  <c:v>459.37799999999999</c:v>
                </c:pt>
                <c:pt idx="2279">
                  <c:v>459.43900000000002</c:v>
                </c:pt>
                <c:pt idx="2280">
                  <c:v>459.49900000000002</c:v>
                </c:pt>
                <c:pt idx="2281">
                  <c:v>459.55900000000003</c:v>
                </c:pt>
                <c:pt idx="2282">
                  <c:v>459.61900000000003</c:v>
                </c:pt>
                <c:pt idx="2283">
                  <c:v>459.67899999999997</c:v>
                </c:pt>
                <c:pt idx="2284">
                  <c:v>459.73899999999998</c:v>
                </c:pt>
                <c:pt idx="2285">
                  <c:v>459.79899999999998</c:v>
                </c:pt>
                <c:pt idx="2286">
                  <c:v>459.86</c:v>
                </c:pt>
                <c:pt idx="2287">
                  <c:v>459.92</c:v>
                </c:pt>
                <c:pt idx="2288">
                  <c:v>459.98</c:v>
                </c:pt>
                <c:pt idx="2289">
                  <c:v>460.04</c:v>
                </c:pt>
                <c:pt idx="2290">
                  <c:v>460.1</c:v>
                </c:pt>
                <c:pt idx="2291">
                  <c:v>460.16</c:v>
                </c:pt>
                <c:pt idx="2292">
                  <c:v>460.22</c:v>
                </c:pt>
                <c:pt idx="2293">
                  <c:v>460.28</c:v>
                </c:pt>
                <c:pt idx="2294">
                  <c:v>460.34</c:v>
                </c:pt>
                <c:pt idx="2295">
                  <c:v>460.4</c:v>
                </c:pt>
                <c:pt idx="2296">
                  <c:v>460.46100000000001</c:v>
                </c:pt>
                <c:pt idx="2297">
                  <c:v>460.52100000000002</c:v>
                </c:pt>
                <c:pt idx="2298">
                  <c:v>460.58100000000002</c:v>
                </c:pt>
                <c:pt idx="2299">
                  <c:v>460.64100000000002</c:v>
                </c:pt>
                <c:pt idx="2300">
                  <c:v>460.70100000000002</c:v>
                </c:pt>
                <c:pt idx="2301">
                  <c:v>460.76100000000002</c:v>
                </c:pt>
                <c:pt idx="2302">
                  <c:v>460.82100000000003</c:v>
                </c:pt>
                <c:pt idx="2303">
                  <c:v>460.88099999999997</c:v>
                </c:pt>
                <c:pt idx="2304">
                  <c:v>460.94099999999997</c:v>
                </c:pt>
                <c:pt idx="2305">
                  <c:v>461.00099999999998</c:v>
                </c:pt>
                <c:pt idx="2306">
                  <c:v>461.06099999999998</c:v>
                </c:pt>
                <c:pt idx="2307">
                  <c:v>461.12099999999998</c:v>
                </c:pt>
                <c:pt idx="2308">
                  <c:v>461.18099999999998</c:v>
                </c:pt>
                <c:pt idx="2309">
                  <c:v>461.24099999999999</c:v>
                </c:pt>
                <c:pt idx="2310">
                  <c:v>461.30099999999999</c:v>
                </c:pt>
                <c:pt idx="2311">
                  <c:v>461.36099999999999</c:v>
                </c:pt>
                <c:pt idx="2312">
                  <c:v>461.42099999999999</c:v>
                </c:pt>
                <c:pt idx="2313">
                  <c:v>461.48099999999999</c:v>
                </c:pt>
                <c:pt idx="2314">
                  <c:v>461.541</c:v>
                </c:pt>
                <c:pt idx="2315">
                  <c:v>461.601</c:v>
                </c:pt>
                <c:pt idx="2316">
                  <c:v>461.661</c:v>
                </c:pt>
                <c:pt idx="2317">
                  <c:v>461.721</c:v>
                </c:pt>
                <c:pt idx="2318">
                  <c:v>461.78100000000001</c:v>
                </c:pt>
                <c:pt idx="2319">
                  <c:v>461.84100000000001</c:v>
                </c:pt>
                <c:pt idx="2320">
                  <c:v>461.90100000000001</c:v>
                </c:pt>
                <c:pt idx="2321">
                  <c:v>461.96100000000001</c:v>
                </c:pt>
                <c:pt idx="2322">
                  <c:v>462.02100000000002</c:v>
                </c:pt>
                <c:pt idx="2323">
                  <c:v>462.08100000000002</c:v>
                </c:pt>
                <c:pt idx="2324">
                  <c:v>462.14100000000002</c:v>
                </c:pt>
                <c:pt idx="2325">
                  <c:v>462.20100000000002</c:v>
                </c:pt>
                <c:pt idx="2326">
                  <c:v>462.26100000000002</c:v>
                </c:pt>
                <c:pt idx="2327">
                  <c:v>462.32100000000003</c:v>
                </c:pt>
                <c:pt idx="2328">
                  <c:v>462.38</c:v>
                </c:pt>
                <c:pt idx="2329">
                  <c:v>462.44</c:v>
                </c:pt>
                <c:pt idx="2330">
                  <c:v>462.5</c:v>
                </c:pt>
                <c:pt idx="2331">
                  <c:v>462.56</c:v>
                </c:pt>
                <c:pt idx="2332">
                  <c:v>462.62</c:v>
                </c:pt>
                <c:pt idx="2333">
                  <c:v>462.68</c:v>
                </c:pt>
                <c:pt idx="2334">
                  <c:v>462.74</c:v>
                </c:pt>
                <c:pt idx="2335">
                  <c:v>462.8</c:v>
                </c:pt>
                <c:pt idx="2336">
                  <c:v>462.86</c:v>
                </c:pt>
                <c:pt idx="2337">
                  <c:v>462.92</c:v>
                </c:pt>
                <c:pt idx="2338">
                  <c:v>462.97899999999998</c:v>
                </c:pt>
                <c:pt idx="2339">
                  <c:v>463.03899999999999</c:v>
                </c:pt>
                <c:pt idx="2340">
                  <c:v>463.09899999999999</c:v>
                </c:pt>
                <c:pt idx="2341">
                  <c:v>463.15899999999999</c:v>
                </c:pt>
                <c:pt idx="2342">
                  <c:v>463.21899999999999</c:v>
                </c:pt>
                <c:pt idx="2343">
                  <c:v>463.279</c:v>
                </c:pt>
                <c:pt idx="2344">
                  <c:v>463.339</c:v>
                </c:pt>
                <c:pt idx="2345">
                  <c:v>463.39800000000002</c:v>
                </c:pt>
                <c:pt idx="2346">
                  <c:v>463.45800000000003</c:v>
                </c:pt>
                <c:pt idx="2347">
                  <c:v>463.51799999999997</c:v>
                </c:pt>
                <c:pt idx="2348">
                  <c:v>463.57799999999997</c:v>
                </c:pt>
                <c:pt idx="2349">
                  <c:v>463.63799999999998</c:v>
                </c:pt>
                <c:pt idx="2350">
                  <c:v>463.69799999999998</c:v>
                </c:pt>
                <c:pt idx="2351">
                  <c:v>463.75700000000001</c:v>
                </c:pt>
                <c:pt idx="2352">
                  <c:v>463.81700000000001</c:v>
                </c:pt>
                <c:pt idx="2353">
                  <c:v>463.87700000000001</c:v>
                </c:pt>
                <c:pt idx="2354">
                  <c:v>463.93700000000001</c:v>
                </c:pt>
                <c:pt idx="2355">
                  <c:v>463.99700000000001</c:v>
                </c:pt>
                <c:pt idx="2356">
                  <c:v>464.05599999999998</c:v>
                </c:pt>
                <c:pt idx="2357">
                  <c:v>464.11599999999999</c:v>
                </c:pt>
                <c:pt idx="2358">
                  <c:v>464.17599999999999</c:v>
                </c:pt>
                <c:pt idx="2359">
                  <c:v>464.23599999999999</c:v>
                </c:pt>
                <c:pt idx="2360">
                  <c:v>464.29599999999999</c:v>
                </c:pt>
                <c:pt idx="2361">
                  <c:v>464.35500000000002</c:v>
                </c:pt>
                <c:pt idx="2362">
                  <c:v>464.41500000000002</c:v>
                </c:pt>
                <c:pt idx="2363">
                  <c:v>464.47500000000002</c:v>
                </c:pt>
                <c:pt idx="2364">
                  <c:v>464.53500000000003</c:v>
                </c:pt>
                <c:pt idx="2365">
                  <c:v>464.59399999999999</c:v>
                </c:pt>
                <c:pt idx="2366">
                  <c:v>464.654</c:v>
                </c:pt>
                <c:pt idx="2367">
                  <c:v>464.714</c:v>
                </c:pt>
                <c:pt idx="2368">
                  <c:v>464.774</c:v>
                </c:pt>
                <c:pt idx="2369">
                  <c:v>464.83300000000003</c:v>
                </c:pt>
                <c:pt idx="2370">
                  <c:v>464.89299999999997</c:v>
                </c:pt>
                <c:pt idx="2371">
                  <c:v>464.95299999999997</c:v>
                </c:pt>
                <c:pt idx="2372">
                  <c:v>465.01299999999998</c:v>
                </c:pt>
                <c:pt idx="2373">
                  <c:v>465.072</c:v>
                </c:pt>
                <c:pt idx="2374">
                  <c:v>465.13200000000001</c:v>
                </c:pt>
                <c:pt idx="2375">
                  <c:v>465.19200000000001</c:v>
                </c:pt>
                <c:pt idx="2376">
                  <c:v>465.25099999999998</c:v>
                </c:pt>
                <c:pt idx="2377">
                  <c:v>465.31099999999998</c:v>
                </c:pt>
                <c:pt idx="2378">
                  <c:v>465.37099999999998</c:v>
                </c:pt>
                <c:pt idx="2379">
                  <c:v>465.43</c:v>
                </c:pt>
                <c:pt idx="2380">
                  <c:v>465.49</c:v>
                </c:pt>
                <c:pt idx="2381">
                  <c:v>465.55</c:v>
                </c:pt>
                <c:pt idx="2382">
                  <c:v>465.61</c:v>
                </c:pt>
                <c:pt idx="2383">
                  <c:v>465.66899999999998</c:v>
                </c:pt>
                <c:pt idx="2384">
                  <c:v>465.72899999999998</c:v>
                </c:pt>
                <c:pt idx="2385">
                  <c:v>465.78899999999999</c:v>
                </c:pt>
                <c:pt idx="2386">
                  <c:v>465.84800000000001</c:v>
                </c:pt>
                <c:pt idx="2387">
                  <c:v>465.90800000000002</c:v>
                </c:pt>
                <c:pt idx="2388">
                  <c:v>465.96699999999998</c:v>
                </c:pt>
                <c:pt idx="2389">
                  <c:v>466.02699999999999</c:v>
                </c:pt>
                <c:pt idx="2390">
                  <c:v>466.08699999999999</c:v>
                </c:pt>
                <c:pt idx="2391">
                  <c:v>466.14600000000002</c:v>
                </c:pt>
                <c:pt idx="2392">
                  <c:v>466.20600000000002</c:v>
                </c:pt>
                <c:pt idx="2393">
                  <c:v>466.26600000000002</c:v>
                </c:pt>
                <c:pt idx="2394">
                  <c:v>466.32499999999999</c:v>
                </c:pt>
                <c:pt idx="2395">
                  <c:v>466.38499999999999</c:v>
                </c:pt>
                <c:pt idx="2396">
                  <c:v>466.44400000000002</c:v>
                </c:pt>
                <c:pt idx="2397">
                  <c:v>466.50400000000002</c:v>
                </c:pt>
                <c:pt idx="2398">
                  <c:v>466.56400000000002</c:v>
                </c:pt>
                <c:pt idx="2399">
                  <c:v>466.62299999999999</c:v>
                </c:pt>
                <c:pt idx="2400">
                  <c:v>466.68299999999999</c:v>
                </c:pt>
                <c:pt idx="2401">
                  <c:v>466.74200000000002</c:v>
                </c:pt>
                <c:pt idx="2402">
                  <c:v>466.80200000000002</c:v>
                </c:pt>
                <c:pt idx="2403">
                  <c:v>466.86200000000002</c:v>
                </c:pt>
                <c:pt idx="2404">
                  <c:v>466.92099999999999</c:v>
                </c:pt>
                <c:pt idx="2405">
                  <c:v>466.98099999999999</c:v>
                </c:pt>
                <c:pt idx="2406">
                  <c:v>467.04</c:v>
                </c:pt>
                <c:pt idx="2407">
                  <c:v>467.1</c:v>
                </c:pt>
                <c:pt idx="2408">
                  <c:v>467.15899999999999</c:v>
                </c:pt>
                <c:pt idx="2409">
                  <c:v>467.21899999999999</c:v>
                </c:pt>
                <c:pt idx="2410">
                  <c:v>467.27800000000002</c:v>
                </c:pt>
                <c:pt idx="2411">
                  <c:v>467.33800000000002</c:v>
                </c:pt>
                <c:pt idx="2412">
                  <c:v>467.39800000000002</c:v>
                </c:pt>
                <c:pt idx="2413">
                  <c:v>467.45699999999999</c:v>
                </c:pt>
                <c:pt idx="2414">
                  <c:v>467.517</c:v>
                </c:pt>
                <c:pt idx="2415">
                  <c:v>467.57600000000002</c:v>
                </c:pt>
                <c:pt idx="2416">
                  <c:v>467.63600000000002</c:v>
                </c:pt>
                <c:pt idx="2417">
                  <c:v>467.69499999999999</c:v>
                </c:pt>
                <c:pt idx="2418">
                  <c:v>467.755</c:v>
                </c:pt>
                <c:pt idx="2419">
                  <c:v>467.81400000000002</c:v>
                </c:pt>
                <c:pt idx="2420">
                  <c:v>467.87400000000002</c:v>
                </c:pt>
                <c:pt idx="2421">
                  <c:v>467.93299999999999</c:v>
                </c:pt>
                <c:pt idx="2422">
                  <c:v>467.99299999999999</c:v>
                </c:pt>
                <c:pt idx="2423">
                  <c:v>468.05200000000002</c:v>
                </c:pt>
                <c:pt idx="2424">
                  <c:v>468.11200000000002</c:v>
                </c:pt>
                <c:pt idx="2425">
                  <c:v>468.17099999999999</c:v>
                </c:pt>
                <c:pt idx="2426">
                  <c:v>468.23</c:v>
                </c:pt>
                <c:pt idx="2427">
                  <c:v>468.29</c:v>
                </c:pt>
                <c:pt idx="2428">
                  <c:v>468.34899999999999</c:v>
                </c:pt>
                <c:pt idx="2429">
                  <c:v>468.40899999999999</c:v>
                </c:pt>
                <c:pt idx="2430">
                  <c:v>468.46800000000002</c:v>
                </c:pt>
                <c:pt idx="2431">
                  <c:v>468.52800000000002</c:v>
                </c:pt>
                <c:pt idx="2432">
                  <c:v>468.58699999999999</c:v>
                </c:pt>
                <c:pt idx="2433">
                  <c:v>468.64699999999999</c:v>
                </c:pt>
                <c:pt idx="2434">
                  <c:v>468.70600000000002</c:v>
                </c:pt>
                <c:pt idx="2435">
                  <c:v>468.76499999999999</c:v>
                </c:pt>
                <c:pt idx="2436">
                  <c:v>468.82499999999999</c:v>
                </c:pt>
                <c:pt idx="2437">
                  <c:v>468.83199999999999</c:v>
                </c:pt>
                <c:pt idx="2438">
                  <c:v>468.89400000000001</c:v>
                </c:pt>
                <c:pt idx="2439">
                  <c:v>468.95600000000002</c:v>
                </c:pt>
                <c:pt idx="2440">
                  <c:v>469.01799999999997</c:v>
                </c:pt>
                <c:pt idx="2441">
                  <c:v>469.08</c:v>
                </c:pt>
                <c:pt idx="2442">
                  <c:v>469.142</c:v>
                </c:pt>
                <c:pt idx="2443">
                  <c:v>469.20400000000001</c:v>
                </c:pt>
                <c:pt idx="2444">
                  <c:v>469.26600000000002</c:v>
                </c:pt>
                <c:pt idx="2445">
                  <c:v>469.32799999999997</c:v>
                </c:pt>
                <c:pt idx="2446">
                  <c:v>469.39</c:v>
                </c:pt>
                <c:pt idx="2447">
                  <c:v>469.452</c:v>
                </c:pt>
                <c:pt idx="2448">
                  <c:v>469.51400000000001</c:v>
                </c:pt>
                <c:pt idx="2449">
                  <c:v>469.57600000000002</c:v>
                </c:pt>
                <c:pt idx="2450">
                  <c:v>469.63799999999998</c:v>
                </c:pt>
                <c:pt idx="2451">
                  <c:v>469.7</c:v>
                </c:pt>
                <c:pt idx="2452">
                  <c:v>469.76299999999998</c:v>
                </c:pt>
                <c:pt idx="2453">
                  <c:v>469.82499999999999</c:v>
                </c:pt>
                <c:pt idx="2454">
                  <c:v>469.887</c:v>
                </c:pt>
                <c:pt idx="2455">
                  <c:v>469.94900000000001</c:v>
                </c:pt>
                <c:pt idx="2456">
                  <c:v>470.01100000000002</c:v>
                </c:pt>
                <c:pt idx="2457">
                  <c:v>470.07299999999998</c:v>
                </c:pt>
                <c:pt idx="2458">
                  <c:v>470.13499999999999</c:v>
                </c:pt>
                <c:pt idx="2459">
                  <c:v>470.197</c:v>
                </c:pt>
                <c:pt idx="2460">
                  <c:v>470.25900000000001</c:v>
                </c:pt>
                <c:pt idx="2461">
                  <c:v>470.32100000000003</c:v>
                </c:pt>
                <c:pt idx="2462">
                  <c:v>470.38299999999998</c:v>
                </c:pt>
                <c:pt idx="2463">
                  <c:v>470.44499999999999</c:v>
                </c:pt>
                <c:pt idx="2464">
                  <c:v>470.50700000000001</c:v>
                </c:pt>
                <c:pt idx="2465">
                  <c:v>470.56900000000002</c:v>
                </c:pt>
                <c:pt idx="2466">
                  <c:v>470.63099999999997</c:v>
                </c:pt>
                <c:pt idx="2467">
                  <c:v>470.69200000000001</c:v>
                </c:pt>
                <c:pt idx="2468">
                  <c:v>470.75400000000002</c:v>
                </c:pt>
                <c:pt idx="2469">
                  <c:v>470.81599999999997</c:v>
                </c:pt>
                <c:pt idx="2470">
                  <c:v>470.87799999999999</c:v>
                </c:pt>
                <c:pt idx="2471">
                  <c:v>470.94</c:v>
                </c:pt>
                <c:pt idx="2472">
                  <c:v>471.00200000000001</c:v>
                </c:pt>
                <c:pt idx="2473">
                  <c:v>471.06400000000002</c:v>
                </c:pt>
                <c:pt idx="2474">
                  <c:v>471.12599999999998</c:v>
                </c:pt>
                <c:pt idx="2475">
                  <c:v>471.18799999999999</c:v>
                </c:pt>
                <c:pt idx="2476">
                  <c:v>471.25</c:v>
                </c:pt>
                <c:pt idx="2477">
                  <c:v>471.31200000000001</c:v>
                </c:pt>
                <c:pt idx="2478">
                  <c:v>471.37400000000002</c:v>
                </c:pt>
                <c:pt idx="2479">
                  <c:v>471.43599999999998</c:v>
                </c:pt>
                <c:pt idx="2480">
                  <c:v>471.49799999999999</c:v>
                </c:pt>
                <c:pt idx="2481">
                  <c:v>471.56</c:v>
                </c:pt>
                <c:pt idx="2482">
                  <c:v>471.62200000000001</c:v>
                </c:pt>
                <c:pt idx="2483">
                  <c:v>471.68299999999999</c:v>
                </c:pt>
                <c:pt idx="2484">
                  <c:v>471.745</c:v>
                </c:pt>
                <c:pt idx="2485">
                  <c:v>471.80700000000002</c:v>
                </c:pt>
                <c:pt idx="2486">
                  <c:v>471.86900000000003</c:v>
                </c:pt>
                <c:pt idx="2487">
                  <c:v>471.93099999999998</c:v>
                </c:pt>
                <c:pt idx="2488">
                  <c:v>471.99299999999999</c:v>
                </c:pt>
                <c:pt idx="2489">
                  <c:v>472.05500000000001</c:v>
                </c:pt>
                <c:pt idx="2490">
                  <c:v>472.11700000000002</c:v>
                </c:pt>
                <c:pt idx="2491">
                  <c:v>472.178</c:v>
                </c:pt>
                <c:pt idx="2492">
                  <c:v>472.24</c:v>
                </c:pt>
                <c:pt idx="2493">
                  <c:v>472.30200000000002</c:v>
                </c:pt>
                <c:pt idx="2494">
                  <c:v>472.36399999999998</c:v>
                </c:pt>
                <c:pt idx="2495">
                  <c:v>472.42599999999999</c:v>
                </c:pt>
                <c:pt idx="2496">
                  <c:v>472.488</c:v>
                </c:pt>
                <c:pt idx="2497">
                  <c:v>472.55</c:v>
                </c:pt>
                <c:pt idx="2498">
                  <c:v>472.61099999999999</c:v>
                </c:pt>
                <c:pt idx="2499">
                  <c:v>472.673</c:v>
                </c:pt>
                <c:pt idx="2500">
                  <c:v>472.73500000000001</c:v>
                </c:pt>
                <c:pt idx="2501">
                  <c:v>472.79700000000003</c:v>
                </c:pt>
                <c:pt idx="2502">
                  <c:v>472.85899999999998</c:v>
                </c:pt>
                <c:pt idx="2503">
                  <c:v>472.92099999999999</c:v>
                </c:pt>
                <c:pt idx="2504">
                  <c:v>472.98200000000003</c:v>
                </c:pt>
                <c:pt idx="2505">
                  <c:v>473.04399999999998</c:v>
                </c:pt>
                <c:pt idx="2506">
                  <c:v>473.10599999999999</c:v>
                </c:pt>
                <c:pt idx="2507">
                  <c:v>473.16800000000001</c:v>
                </c:pt>
                <c:pt idx="2508">
                  <c:v>473.23</c:v>
                </c:pt>
                <c:pt idx="2509">
                  <c:v>473.291</c:v>
                </c:pt>
                <c:pt idx="2510">
                  <c:v>473.35300000000001</c:v>
                </c:pt>
                <c:pt idx="2511">
                  <c:v>473.41500000000002</c:v>
                </c:pt>
                <c:pt idx="2512">
                  <c:v>473.47699999999998</c:v>
                </c:pt>
                <c:pt idx="2513">
                  <c:v>473.53899999999999</c:v>
                </c:pt>
                <c:pt idx="2514">
                  <c:v>473.6</c:v>
                </c:pt>
                <c:pt idx="2515">
                  <c:v>473.66199999999998</c:v>
                </c:pt>
                <c:pt idx="2516">
                  <c:v>473.72399999999999</c:v>
                </c:pt>
                <c:pt idx="2517">
                  <c:v>473.786</c:v>
                </c:pt>
                <c:pt idx="2518">
                  <c:v>473.84699999999998</c:v>
                </c:pt>
                <c:pt idx="2519">
                  <c:v>473.90899999999999</c:v>
                </c:pt>
                <c:pt idx="2520">
                  <c:v>473.971</c:v>
                </c:pt>
                <c:pt idx="2521">
                  <c:v>474.03300000000002</c:v>
                </c:pt>
                <c:pt idx="2522">
                  <c:v>474.09399999999999</c:v>
                </c:pt>
                <c:pt idx="2523">
                  <c:v>474.15600000000001</c:v>
                </c:pt>
                <c:pt idx="2524">
                  <c:v>474.21800000000002</c:v>
                </c:pt>
                <c:pt idx="2525">
                  <c:v>474.279</c:v>
                </c:pt>
                <c:pt idx="2526">
                  <c:v>474.34100000000001</c:v>
                </c:pt>
                <c:pt idx="2527">
                  <c:v>474.40300000000002</c:v>
                </c:pt>
                <c:pt idx="2528">
                  <c:v>474.46499999999997</c:v>
                </c:pt>
                <c:pt idx="2529">
                  <c:v>474.52600000000001</c:v>
                </c:pt>
                <c:pt idx="2530">
                  <c:v>474.58800000000002</c:v>
                </c:pt>
                <c:pt idx="2531">
                  <c:v>474.65</c:v>
                </c:pt>
                <c:pt idx="2532">
                  <c:v>474.71100000000001</c:v>
                </c:pt>
                <c:pt idx="2533">
                  <c:v>474.77300000000002</c:v>
                </c:pt>
                <c:pt idx="2534">
                  <c:v>474.83499999999998</c:v>
                </c:pt>
                <c:pt idx="2535">
                  <c:v>474.89699999999999</c:v>
                </c:pt>
                <c:pt idx="2536">
                  <c:v>474.95800000000003</c:v>
                </c:pt>
                <c:pt idx="2537">
                  <c:v>475.02</c:v>
                </c:pt>
                <c:pt idx="2538">
                  <c:v>475.08199999999999</c:v>
                </c:pt>
                <c:pt idx="2539">
                  <c:v>475.14299999999997</c:v>
                </c:pt>
                <c:pt idx="2540">
                  <c:v>475.20499999999998</c:v>
                </c:pt>
                <c:pt idx="2541">
                  <c:v>475.267</c:v>
                </c:pt>
                <c:pt idx="2542">
                  <c:v>475.32799999999997</c:v>
                </c:pt>
                <c:pt idx="2543">
                  <c:v>475.39</c:v>
                </c:pt>
                <c:pt idx="2544">
                  <c:v>475.45100000000002</c:v>
                </c:pt>
                <c:pt idx="2545">
                  <c:v>475.51299999999998</c:v>
                </c:pt>
                <c:pt idx="2546">
                  <c:v>475.57499999999999</c:v>
                </c:pt>
                <c:pt idx="2547">
                  <c:v>475.63600000000002</c:v>
                </c:pt>
                <c:pt idx="2548">
                  <c:v>475.69799999999998</c:v>
                </c:pt>
                <c:pt idx="2549">
                  <c:v>475.76</c:v>
                </c:pt>
                <c:pt idx="2550">
                  <c:v>475.82100000000003</c:v>
                </c:pt>
                <c:pt idx="2551">
                  <c:v>475.88299999999998</c:v>
                </c:pt>
                <c:pt idx="2552">
                  <c:v>475.94400000000002</c:v>
                </c:pt>
                <c:pt idx="2553">
                  <c:v>476.00599999999997</c:v>
                </c:pt>
                <c:pt idx="2554">
                  <c:v>476.06799999999998</c:v>
                </c:pt>
                <c:pt idx="2555">
                  <c:v>476.12900000000002</c:v>
                </c:pt>
                <c:pt idx="2556">
                  <c:v>476.19099999999997</c:v>
                </c:pt>
                <c:pt idx="2557">
                  <c:v>476.25200000000001</c:v>
                </c:pt>
                <c:pt idx="2558">
                  <c:v>476.31400000000002</c:v>
                </c:pt>
                <c:pt idx="2559">
                  <c:v>476.37599999999998</c:v>
                </c:pt>
                <c:pt idx="2560">
                  <c:v>476.43700000000001</c:v>
                </c:pt>
                <c:pt idx="2561">
                  <c:v>476.49900000000002</c:v>
                </c:pt>
                <c:pt idx="2562">
                  <c:v>476.56</c:v>
                </c:pt>
                <c:pt idx="2563">
                  <c:v>476.62200000000001</c:v>
                </c:pt>
                <c:pt idx="2564">
                  <c:v>476.68299999999999</c:v>
                </c:pt>
                <c:pt idx="2565">
                  <c:v>476.745</c:v>
                </c:pt>
                <c:pt idx="2566">
                  <c:v>476.80700000000002</c:v>
                </c:pt>
                <c:pt idx="2567">
                  <c:v>476.86799999999999</c:v>
                </c:pt>
                <c:pt idx="2568">
                  <c:v>476.93</c:v>
                </c:pt>
                <c:pt idx="2569">
                  <c:v>476.99099999999999</c:v>
                </c:pt>
                <c:pt idx="2570">
                  <c:v>477.053</c:v>
                </c:pt>
                <c:pt idx="2571">
                  <c:v>477.11399999999998</c:v>
                </c:pt>
                <c:pt idx="2572">
                  <c:v>477.17599999999999</c:v>
                </c:pt>
                <c:pt idx="2573">
                  <c:v>477.23700000000002</c:v>
                </c:pt>
                <c:pt idx="2574">
                  <c:v>477.29899999999998</c:v>
                </c:pt>
                <c:pt idx="2575">
                  <c:v>477.36</c:v>
                </c:pt>
                <c:pt idx="2576">
                  <c:v>477.42200000000003</c:v>
                </c:pt>
                <c:pt idx="2577">
                  <c:v>477.483</c:v>
                </c:pt>
                <c:pt idx="2578">
                  <c:v>477.54500000000002</c:v>
                </c:pt>
                <c:pt idx="2579">
                  <c:v>477.60599999999999</c:v>
                </c:pt>
                <c:pt idx="2580">
                  <c:v>477.66800000000001</c:v>
                </c:pt>
                <c:pt idx="2581">
                  <c:v>477.72899999999998</c:v>
                </c:pt>
                <c:pt idx="2582">
                  <c:v>477.791</c:v>
                </c:pt>
                <c:pt idx="2583">
                  <c:v>477.85199999999998</c:v>
                </c:pt>
                <c:pt idx="2584">
                  <c:v>477.91399999999999</c:v>
                </c:pt>
                <c:pt idx="2585">
                  <c:v>477.97500000000002</c:v>
                </c:pt>
                <c:pt idx="2586">
                  <c:v>478.03699999999998</c:v>
                </c:pt>
                <c:pt idx="2587">
                  <c:v>478.09800000000001</c:v>
                </c:pt>
                <c:pt idx="2588">
                  <c:v>478.16</c:v>
                </c:pt>
                <c:pt idx="2589">
                  <c:v>478.221</c:v>
                </c:pt>
                <c:pt idx="2590">
                  <c:v>478.28300000000002</c:v>
                </c:pt>
                <c:pt idx="2591">
                  <c:v>478.34399999999999</c:v>
                </c:pt>
                <c:pt idx="2592">
                  <c:v>478.40499999999997</c:v>
                </c:pt>
                <c:pt idx="2593">
                  <c:v>478.46699999999998</c:v>
                </c:pt>
                <c:pt idx="2594">
                  <c:v>478.52800000000002</c:v>
                </c:pt>
                <c:pt idx="2595">
                  <c:v>478.59</c:v>
                </c:pt>
                <c:pt idx="2596">
                  <c:v>478.65100000000001</c:v>
                </c:pt>
                <c:pt idx="2597">
                  <c:v>478.71300000000002</c:v>
                </c:pt>
                <c:pt idx="2598">
                  <c:v>478.774</c:v>
                </c:pt>
                <c:pt idx="2599">
                  <c:v>478.83499999999998</c:v>
                </c:pt>
                <c:pt idx="2600">
                  <c:v>478.89699999999999</c:v>
                </c:pt>
                <c:pt idx="2601">
                  <c:v>478.95800000000003</c:v>
                </c:pt>
                <c:pt idx="2602">
                  <c:v>479.02</c:v>
                </c:pt>
                <c:pt idx="2603">
                  <c:v>479.08100000000002</c:v>
                </c:pt>
                <c:pt idx="2604">
                  <c:v>479.142</c:v>
                </c:pt>
                <c:pt idx="2605">
                  <c:v>479.20400000000001</c:v>
                </c:pt>
                <c:pt idx="2606">
                  <c:v>479.26499999999999</c:v>
                </c:pt>
                <c:pt idx="2607">
                  <c:v>479.327</c:v>
                </c:pt>
                <c:pt idx="2608">
                  <c:v>479.38799999999998</c:v>
                </c:pt>
                <c:pt idx="2609">
                  <c:v>479.44900000000001</c:v>
                </c:pt>
                <c:pt idx="2610">
                  <c:v>479.51100000000002</c:v>
                </c:pt>
                <c:pt idx="2611">
                  <c:v>479.572</c:v>
                </c:pt>
                <c:pt idx="2612">
                  <c:v>479.63299999999998</c:v>
                </c:pt>
                <c:pt idx="2613">
                  <c:v>479.69499999999999</c:v>
                </c:pt>
                <c:pt idx="2614">
                  <c:v>479.75599999999997</c:v>
                </c:pt>
                <c:pt idx="2615">
                  <c:v>479.81700000000001</c:v>
                </c:pt>
                <c:pt idx="2616">
                  <c:v>479.87900000000002</c:v>
                </c:pt>
                <c:pt idx="2617">
                  <c:v>479.94</c:v>
                </c:pt>
                <c:pt idx="2618">
                  <c:v>480.00099999999998</c:v>
                </c:pt>
                <c:pt idx="2619">
                  <c:v>480.06299999999999</c:v>
                </c:pt>
                <c:pt idx="2620">
                  <c:v>480.12400000000002</c:v>
                </c:pt>
                <c:pt idx="2621">
                  <c:v>480.185</c:v>
                </c:pt>
                <c:pt idx="2622">
                  <c:v>480.24700000000001</c:v>
                </c:pt>
                <c:pt idx="2623">
                  <c:v>480.30799999999999</c:v>
                </c:pt>
                <c:pt idx="2624">
                  <c:v>480.36900000000003</c:v>
                </c:pt>
                <c:pt idx="2625">
                  <c:v>480.43099999999998</c:v>
                </c:pt>
                <c:pt idx="2626">
                  <c:v>480.49200000000002</c:v>
                </c:pt>
                <c:pt idx="2627">
                  <c:v>480.553</c:v>
                </c:pt>
                <c:pt idx="2628">
                  <c:v>480.61399999999998</c:v>
                </c:pt>
                <c:pt idx="2629">
                  <c:v>480.67599999999999</c:v>
                </c:pt>
                <c:pt idx="2630">
                  <c:v>480.73700000000002</c:v>
                </c:pt>
                <c:pt idx="2631">
                  <c:v>480.798</c:v>
                </c:pt>
                <c:pt idx="2632">
                  <c:v>480.86</c:v>
                </c:pt>
                <c:pt idx="2633">
                  <c:v>480.92099999999999</c:v>
                </c:pt>
                <c:pt idx="2634">
                  <c:v>480.98200000000003</c:v>
                </c:pt>
                <c:pt idx="2635">
                  <c:v>481.04300000000001</c:v>
                </c:pt>
                <c:pt idx="2636">
                  <c:v>481.10500000000002</c:v>
                </c:pt>
                <c:pt idx="2637">
                  <c:v>481.166</c:v>
                </c:pt>
                <c:pt idx="2638">
                  <c:v>481.22699999999998</c:v>
                </c:pt>
                <c:pt idx="2639">
                  <c:v>481.28800000000001</c:v>
                </c:pt>
                <c:pt idx="2640">
                  <c:v>481.35</c:v>
                </c:pt>
                <c:pt idx="2641">
                  <c:v>481.411</c:v>
                </c:pt>
                <c:pt idx="2642">
                  <c:v>481.47199999999998</c:v>
                </c:pt>
                <c:pt idx="2643">
                  <c:v>481.53300000000002</c:v>
                </c:pt>
                <c:pt idx="2644">
                  <c:v>481.59399999999999</c:v>
                </c:pt>
                <c:pt idx="2645">
                  <c:v>481.65600000000001</c:v>
                </c:pt>
                <c:pt idx="2646">
                  <c:v>481.71699999999998</c:v>
                </c:pt>
                <c:pt idx="2647">
                  <c:v>481.77800000000002</c:v>
                </c:pt>
                <c:pt idx="2648">
                  <c:v>481.839</c:v>
                </c:pt>
                <c:pt idx="2649">
                  <c:v>481.9</c:v>
                </c:pt>
                <c:pt idx="2650">
                  <c:v>481.96199999999999</c:v>
                </c:pt>
                <c:pt idx="2651">
                  <c:v>482.02300000000002</c:v>
                </c:pt>
                <c:pt idx="2652">
                  <c:v>482.084</c:v>
                </c:pt>
                <c:pt idx="2653">
                  <c:v>482.14499999999998</c:v>
                </c:pt>
                <c:pt idx="2654">
                  <c:v>482.20600000000002</c:v>
                </c:pt>
                <c:pt idx="2655">
                  <c:v>482.26799999999997</c:v>
                </c:pt>
                <c:pt idx="2656">
                  <c:v>482.32900000000001</c:v>
                </c:pt>
                <c:pt idx="2657">
                  <c:v>482.39</c:v>
                </c:pt>
                <c:pt idx="2658">
                  <c:v>482.45100000000002</c:v>
                </c:pt>
                <c:pt idx="2659">
                  <c:v>482.512</c:v>
                </c:pt>
                <c:pt idx="2660">
                  <c:v>482.57299999999998</c:v>
                </c:pt>
                <c:pt idx="2661">
                  <c:v>482.63499999999999</c:v>
                </c:pt>
                <c:pt idx="2662">
                  <c:v>482.69600000000003</c:v>
                </c:pt>
                <c:pt idx="2663">
                  <c:v>482.75700000000001</c:v>
                </c:pt>
                <c:pt idx="2664">
                  <c:v>482.81799999999998</c:v>
                </c:pt>
                <c:pt idx="2665">
                  <c:v>482.87900000000002</c:v>
                </c:pt>
                <c:pt idx="2666">
                  <c:v>482.94</c:v>
                </c:pt>
                <c:pt idx="2667">
                  <c:v>483.00099999999998</c:v>
                </c:pt>
                <c:pt idx="2668">
                  <c:v>483.06200000000001</c:v>
                </c:pt>
                <c:pt idx="2669">
                  <c:v>483.12299999999999</c:v>
                </c:pt>
                <c:pt idx="2670">
                  <c:v>483.185</c:v>
                </c:pt>
                <c:pt idx="2671">
                  <c:v>483.24599999999998</c:v>
                </c:pt>
                <c:pt idx="2672">
                  <c:v>483.30700000000002</c:v>
                </c:pt>
                <c:pt idx="2673">
                  <c:v>483.36799999999999</c:v>
                </c:pt>
                <c:pt idx="2674">
                  <c:v>483.42899999999997</c:v>
                </c:pt>
                <c:pt idx="2675">
                  <c:v>483.49</c:v>
                </c:pt>
                <c:pt idx="2676">
                  <c:v>483.55099999999999</c:v>
                </c:pt>
                <c:pt idx="2677">
                  <c:v>483.61200000000002</c:v>
                </c:pt>
                <c:pt idx="2678">
                  <c:v>483.673</c:v>
                </c:pt>
                <c:pt idx="2679">
                  <c:v>483.73399999999998</c:v>
                </c:pt>
                <c:pt idx="2680">
                  <c:v>483.79500000000002</c:v>
                </c:pt>
                <c:pt idx="2681">
                  <c:v>483.85599999999999</c:v>
                </c:pt>
                <c:pt idx="2682">
                  <c:v>483.91800000000001</c:v>
                </c:pt>
                <c:pt idx="2683">
                  <c:v>483.97899999999998</c:v>
                </c:pt>
                <c:pt idx="2684">
                  <c:v>484.04</c:v>
                </c:pt>
                <c:pt idx="2685">
                  <c:v>484.101</c:v>
                </c:pt>
                <c:pt idx="2686">
                  <c:v>484.16199999999998</c:v>
                </c:pt>
                <c:pt idx="2687">
                  <c:v>484.22300000000001</c:v>
                </c:pt>
                <c:pt idx="2688">
                  <c:v>484.28399999999999</c:v>
                </c:pt>
                <c:pt idx="2689">
                  <c:v>484.34500000000003</c:v>
                </c:pt>
                <c:pt idx="2690">
                  <c:v>484.40600000000001</c:v>
                </c:pt>
                <c:pt idx="2691">
                  <c:v>484.46699999999998</c:v>
                </c:pt>
                <c:pt idx="2692">
                  <c:v>484.52800000000002</c:v>
                </c:pt>
                <c:pt idx="2693">
                  <c:v>484.589</c:v>
                </c:pt>
                <c:pt idx="2694">
                  <c:v>484.65</c:v>
                </c:pt>
                <c:pt idx="2695">
                  <c:v>484.71100000000001</c:v>
                </c:pt>
                <c:pt idx="2696">
                  <c:v>484.77199999999999</c:v>
                </c:pt>
                <c:pt idx="2697">
                  <c:v>484.83300000000003</c:v>
                </c:pt>
                <c:pt idx="2698">
                  <c:v>484.89400000000001</c:v>
                </c:pt>
                <c:pt idx="2699">
                  <c:v>484.95499999999998</c:v>
                </c:pt>
                <c:pt idx="2700">
                  <c:v>485.01600000000002</c:v>
                </c:pt>
                <c:pt idx="2701">
                  <c:v>485.077</c:v>
                </c:pt>
                <c:pt idx="2702">
                  <c:v>485.13799999999998</c:v>
                </c:pt>
                <c:pt idx="2703">
                  <c:v>485.19900000000001</c:v>
                </c:pt>
                <c:pt idx="2704">
                  <c:v>485.26</c:v>
                </c:pt>
                <c:pt idx="2705">
                  <c:v>485.32100000000003</c:v>
                </c:pt>
                <c:pt idx="2706">
                  <c:v>485.38099999999997</c:v>
                </c:pt>
                <c:pt idx="2707">
                  <c:v>485.44200000000001</c:v>
                </c:pt>
                <c:pt idx="2708">
                  <c:v>485.50299999999999</c:v>
                </c:pt>
                <c:pt idx="2709">
                  <c:v>485.56400000000002</c:v>
                </c:pt>
                <c:pt idx="2710">
                  <c:v>485.625</c:v>
                </c:pt>
                <c:pt idx="2711">
                  <c:v>485.68599999999998</c:v>
                </c:pt>
                <c:pt idx="2712">
                  <c:v>485.74700000000001</c:v>
                </c:pt>
                <c:pt idx="2713">
                  <c:v>485.80799999999999</c:v>
                </c:pt>
                <c:pt idx="2714">
                  <c:v>485.86900000000003</c:v>
                </c:pt>
                <c:pt idx="2715">
                  <c:v>485.93</c:v>
                </c:pt>
                <c:pt idx="2716">
                  <c:v>485.99099999999999</c:v>
                </c:pt>
                <c:pt idx="2717">
                  <c:v>486.05200000000002</c:v>
                </c:pt>
                <c:pt idx="2718">
                  <c:v>486.11200000000002</c:v>
                </c:pt>
                <c:pt idx="2719">
                  <c:v>486.173</c:v>
                </c:pt>
                <c:pt idx="2720">
                  <c:v>486.23399999999998</c:v>
                </c:pt>
                <c:pt idx="2721">
                  <c:v>486.29500000000002</c:v>
                </c:pt>
                <c:pt idx="2722">
                  <c:v>486.35599999999999</c:v>
                </c:pt>
                <c:pt idx="2723">
                  <c:v>486.41699999999997</c:v>
                </c:pt>
                <c:pt idx="2724">
                  <c:v>486.47800000000001</c:v>
                </c:pt>
                <c:pt idx="2725">
                  <c:v>486.53899999999999</c:v>
                </c:pt>
                <c:pt idx="2726">
                  <c:v>486.59899999999999</c:v>
                </c:pt>
                <c:pt idx="2727">
                  <c:v>486.66</c:v>
                </c:pt>
                <c:pt idx="2728">
                  <c:v>486.721</c:v>
                </c:pt>
                <c:pt idx="2729">
                  <c:v>486.78199999999998</c:v>
                </c:pt>
                <c:pt idx="2730">
                  <c:v>486.84300000000002</c:v>
                </c:pt>
                <c:pt idx="2731">
                  <c:v>486.904</c:v>
                </c:pt>
                <c:pt idx="2732">
                  <c:v>486.96499999999997</c:v>
                </c:pt>
                <c:pt idx="2733">
                  <c:v>487.02499999999998</c:v>
                </c:pt>
                <c:pt idx="2734">
                  <c:v>487.08600000000001</c:v>
                </c:pt>
                <c:pt idx="2735">
                  <c:v>487.14699999999999</c:v>
                </c:pt>
                <c:pt idx="2736">
                  <c:v>487.20800000000003</c:v>
                </c:pt>
                <c:pt idx="2737">
                  <c:v>487.26900000000001</c:v>
                </c:pt>
                <c:pt idx="2738">
                  <c:v>487.32900000000001</c:v>
                </c:pt>
                <c:pt idx="2739">
                  <c:v>487.39</c:v>
                </c:pt>
                <c:pt idx="2740">
                  <c:v>487.45100000000002</c:v>
                </c:pt>
                <c:pt idx="2741">
                  <c:v>487.512</c:v>
                </c:pt>
                <c:pt idx="2742">
                  <c:v>487.57299999999998</c:v>
                </c:pt>
                <c:pt idx="2743">
                  <c:v>487.63299999999998</c:v>
                </c:pt>
                <c:pt idx="2744">
                  <c:v>487.69400000000002</c:v>
                </c:pt>
                <c:pt idx="2745">
                  <c:v>487.755</c:v>
                </c:pt>
                <c:pt idx="2746">
                  <c:v>487.81599999999997</c:v>
                </c:pt>
                <c:pt idx="2747">
                  <c:v>487.87700000000001</c:v>
                </c:pt>
                <c:pt idx="2748">
                  <c:v>487.93700000000001</c:v>
                </c:pt>
                <c:pt idx="2749">
                  <c:v>487.99799999999999</c:v>
                </c:pt>
                <c:pt idx="2750">
                  <c:v>488.05900000000003</c:v>
                </c:pt>
                <c:pt idx="2751">
                  <c:v>488.12</c:v>
                </c:pt>
                <c:pt idx="2752">
                  <c:v>488.18</c:v>
                </c:pt>
                <c:pt idx="2753">
                  <c:v>488.24099999999999</c:v>
                </c:pt>
                <c:pt idx="2754">
                  <c:v>488.30200000000002</c:v>
                </c:pt>
                <c:pt idx="2755">
                  <c:v>488.36200000000002</c:v>
                </c:pt>
                <c:pt idx="2756">
                  <c:v>488.423</c:v>
                </c:pt>
                <c:pt idx="2757">
                  <c:v>488.48399999999998</c:v>
                </c:pt>
                <c:pt idx="2758">
                  <c:v>488.54500000000002</c:v>
                </c:pt>
                <c:pt idx="2759">
                  <c:v>488.60500000000002</c:v>
                </c:pt>
                <c:pt idx="2760">
                  <c:v>488.666</c:v>
                </c:pt>
                <c:pt idx="2761">
                  <c:v>488.72699999999998</c:v>
                </c:pt>
                <c:pt idx="2762">
                  <c:v>488.78699999999998</c:v>
                </c:pt>
                <c:pt idx="2763">
                  <c:v>488.84800000000001</c:v>
                </c:pt>
                <c:pt idx="2764">
                  <c:v>488.90899999999999</c:v>
                </c:pt>
                <c:pt idx="2765">
                  <c:v>488.97</c:v>
                </c:pt>
                <c:pt idx="2766">
                  <c:v>489.03</c:v>
                </c:pt>
                <c:pt idx="2767">
                  <c:v>489.09100000000001</c:v>
                </c:pt>
                <c:pt idx="2768">
                  <c:v>489.15199999999999</c:v>
                </c:pt>
                <c:pt idx="2769">
                  <c:v>489.21199999999999</c:v>
                </c:pt>
                <c:pt idx="2770">
                  <c:v>489.27300000000002</c:v>
                </c:pt>
                <c:pt idx="2771">
                  <c:v>489.334</c:v>
                </c:pt>
                <c:pt idx="2772">
                  <c:v>489.39400000000001</c:v>
                </c:pt>
                <c:pt idx="2773">
                  <c:v>489.45499999999998</c:v>
                </c:pt>
                <c:pt idx="2774">
                  <c:v>489.51600000000002</c:v>
                </c:pt>
                <c:pt idx="2775">
                  <c:v>489.57600000000002</c:v>
                </c:pt>
                <c:pt idx="2776">
                  <c:v>489.637</c:v>
                </c:pt>
                <c:pt idx="2777">
                  <c:v>489.697</c:v>
                </c:pt>
                <c:pt idx="2778">
                  <c:v>489.75799999999998</c:v>
                </c:pt>
                <c:pt idx="2779">
                  <c:v>489.81900000000002</c:v>
                </c:pt>
                <c:pt idx="2780">
                  <c:v>489.87900000000002</c:v>
                </c:pt>
                <c:pt idx="2781">
                  <c:v>489.94</c:v>
                </c:pt>
                <c:pt idx="2782">
                  <c:v>490.00099999999998</c:v>
                </c:pt>
                <c:pt idx="2783">
                  <c:v>490.06099999999998</c:v>
                </c:pt>
                <c:pt idx="2784">
                  <c:v>490.12200000000001</c:v>
                </c:pt>
                <c:pt idx="2785">
                  <c:v>490.18200000000002</c:v>
                </c:pt>
                <c:pt idx="2786">
                  <c:v>490.24299999999999</c:v>
                </c:pt>
                <c:pt idx="2787">
                  <c:v>490.30399999999997</c:v>
                </c:pt>
                <c:pt idx="2788">
                  <c:v>490.36399999999998</c:v>
                </c:pt>
                <c:pt idx="2789">
                  <c:v>490.42500000000001</c:v>
                </c:pt>
                <c:pt idx="2790">
                  <c:v>490.48500000000001</c:v>
                </c:pt>
                <c:pt idx="2791">
                  <c:v>490.54599999999999</c:v>
                </c:pt>
                <c:pt idx="2792">
                  <c:v>490.60599999999999</c:v>
                </c:pt>
                <c:pt idx="2793">
                  <c:v>490.66699999999997</c:v>
                </c:pt>
                <c:pt idx="2794">
                  <c:v>490.72800000000001</c:v>
                </c:pt>
                <c:pt idx="2795">
                  <c:v>490.78800000000001</c:v>
                </c:pt>
                <c:pt idx="2796">
                  <c:v>490.84899999999999</c:v>
                </c:pt>
                <c:pt idx="2797">
                  <c:v>490.90899999999999</c:v>
                </c:pt>
                <c:pt idx="2798">
                  <c:v>490.97</c:v>
                </c:pt>
                <c:pt idx="2799">
                  <c:v>491.03</c:v>
                </c:pt>
                <c:pt idx="2800">
                  <c:v>491.09100000000001</c:v>
                </c:pt>
                <c:pt idx="2801">
                  <c:v>491.15100000000001</c:v>
                </c:pt>
                <c:pt idx="2802">
                  <c:v>491.21199999999999</c:v>
                </c:pt>
                <c:pt idx="2803">
                  <c:v>491.27199999999999</c:v>
                </c:pt>
                <c:pt idx="2804">
                  <c:v>491.33300000000003</c:v>
                </c:pt>
                <c:pt idx="2805">
                  <c:v>491.39299999999997</c:v>
                </c:pt>
                <c:pt idx="2806">
                  <c:v>491.45400000000001</c:v>
                </c:pt>
                <c:pt idx="2807">
                  <c:v>491.51400000000001</c:v>
                </c:pt>
                <c:pt idx="2808">
                  <c:v>491.57499999999999</c:v>
                </c:pt>
                <c:pt idx="2809">
                  <c:v>491.63499999999999</c:v>
                </c:pt>
                <c:pt idx="2810">
                  <c:v>491.69600000000003</c:v>
                </c:pt>
                <c:pt idx="2811">
                  <c:v>491.75599999999997</c:v>
                </c:pt>
                <c:pt idx="2812">
                  <c:v>491.81700000000001</c:v>
                </c:pt>
                <c:pt idx="2813">
                  <c:v>491.87700000000001</c:v>
                </c:pt>
                <c:pt idx="2814">
                  <c:v>491.93799999999999</c:v>
                </c:pt>
                <c:pt idx="2815">
                  <c:v>491.99799999999999</c:v>
                </c:pt>
                <c:pt idx="2816">
                  <c:v>492.05900000000003</c:v>
                </c:pt>
                <c:pt idx="2817">
                  <c:v>492.11900000000003</c:v>
                </c:pt>
                <c:pt idx="2818">
                  <c:v>492.18</c:v>
                </c:pt>
                <c:pt idx="2819">
                  <c:v>492.24</c:v>
                </c:pt>
                <c:pt idx="2820">
                  <c:v>492.3</c:v>
                </c:pt>
                <c:pt idx="2821">
                  <c:v>492.36099999999999</c:v>
                </c:pt>
                <c:pt idx="2822">
                  <c:v>492.42099999999999</c:v>
                </c:pt>
                <c:pt idx="2823">
                  <c:v>492.48200000000003</c:v>
                </c:pt>
                <c:pt idx="2824">
                  <c:v>492.54199999999997</c:v>
                </c:pt>
                <c:pt idx="2825">
                  <c:v>492.60300000000001</c:v>
                </c:pt>
                <c:pt idx="2826">
                  <c:v>492.66300000000001</c:v>
                </c:pt>
                <c:pt idx="2827">
                  <c:v>492.72300000000001</c:v>
                </c:pt>
                <c:pt idx="2828">
                  <c:v>492.78399999999999</c:v>
                </c:pt>
                <c:pt idx="2829">
                  <c:v>492.84399999999999</c:v>
                </c:pt>
                <c:pt idx="2830">
                  <c:v>492.90499999999997</c:v>
                </c:pt>
                <c:pt idx="2831">
                  <c:v>492.96499999999997</c:v>
                </c:pt>
                <c:pt idx="2832">
                  <c:v>493.02499999999998</c:v>
                </c:pt>
                <c:pt idx="2833">
                  <c:v>493.08600000000001</c:v>
                </c:pt>
                <c:pt idx="2834">
                  <c:v>493.14600000000002</c:v>
                </c:pt>
                <c:pt idx="2835">
                  <c:v>493.20699999999999</c:v>
                </c:pt>
                <c:pt idx="2836">
                  <c:v>493.267</c:v>
                </c:pt>
                <c:pt idx="2837">
                  <c:v>493.327</c:v>
                </c:pt>
                <c:pt idx="2838">
                  <c:v>493.38799999999998</c:v>
                </c:pt>
                <c:pt idx="2839">
                  <c:v>493.44799999999998</c:v>
                </c:pt>
                <c:pt idx="2840">
                  <c:v>493.50799999999998</c:v>
                </c:pt>
                <c:pt idx="2841">
                  <c:v>493.56900000000002</c:v>
                </c:pt>
                <c:pt idx="2842">
                  <c:v>493.62900000000002</c:v>
                </c:pt>
                <c:pt idx="2843">
                  <c:v>493.68900000000002</c:v>
                </c:pt>
                <c:pt idx="2844">
                  <c:v>493.75</c:v>
                </c:pt>
                <c:pt idx="2845">
                  <c:v>493.81</c:v>
                </c:pt>
                <c:pt idx="2846">
                  <c:v>493.87</c:v>
                </c:pt>
                <c:pt idx="2847">
                  <c:v>493.93099999999998</c:v>
                </c:pt>
                <c:pt idx="2848">
                  <c:v>493.99099999999999</c:v>
                </c:pt>
                <c:pt idx="2849">
                  <c:v>494.05099999999999</c:v>
                </c:pt>
                <c:pt idx="2850">
                  <c:v>494.11200000000002</c:v>
                </c:pt>
                <c:pt idx="2851">
                  <c:v>494.17200000000003</c:v>
                </c:pt>
                <c:pt idx="2852">
                  <c:v>494.23200000000003</c:v>
                </c:pt>
                <c:pt idx="2853">
                  <c:v>494.29199999999997</c:v>
                </c:pt>
                <c:pt idx="2854">
                  <c:v>494.35300000000001</c:v>
                </c:pt>
                <c:pt idx="2855">
                  <c:v>494.41300000000001</c:v>
                </c:pt>
                <c:pt idx="2856">
                  <c:v>494.47300000000001</c:v>
                </c:pt>
                <c:pt idx="2857">
                  <c:v>494.53399999999999</c:v>
                </c:pt>
                <c:pt idx="2858">
                  <c:v>494.59399999999999</c:v>
                </c:pt>
                <c:pt idx="2859">
                  <c:v>494.654</c:v>
                </c:pt>
                <c:pt idx="2860">
                  <c:v>494.714</c:v>
                </c:pt>
                <c:pt idx="2861">
                  <c:v>494.77499999999998</c:v>
                </c:pt>
                <c:pt idx="2862">
                  <c:v>494.83499999999998</c:v>
                </c:pt>
                <c:pt idx="2863">
                  <c:v>494.89499999999998</c:v>
                </c:pt>
                <c:pt idx="2864">
                  <c:v>494.95499999999998</c:v>
                </c:pt>
                <c:pt idx="2865">
                  <c:v>495.01600000000002</c:v>
                </c:pt>
                <c:pt idx="2866">
                  <c:v>495.07600000000002</c:v>
                </c:pt>
                <c:pt idx="2867">
                  <c:v>495.13600000000002</c:v>
                </c:pt>
                <c:pt idx="2868">
                  <c:v>495.19600000000003</c:v>
                </c:pt>
                <c:pt idx="2869">
                  <c:v>495.25700000000001</c:v>
                </c:pt>
                <c:pt idx="2870">
                  <c:v>495.31700000000001</c:v>
                </c:pt>
                <c:pt idx="2871">
                  <c:v>495.37700000000001</c:v>
                </c:pt>
                <c:pt idx="2872">
                  <c:v>495.43700000000001</c:v>
                </c:pt>
                <c:pt idx="2873">
                  <c:v>495.49700000000001</c:v>
                </c:pt>
                <c:pt idx="2874">
                  <c:v>495.55799999999999</c:v>
                </c:pt>
                <c:pt idx="2875">
                  <c:v>495.61799999999999</c:v>
                </c:pt>
                <c:pt idx="2876">
                  <c:v>495.678</c:v>
                </c:pt>
                <c:pt idx="2877">
                  <c:v>495.738</c:v>
                </c:pt>
                <c:pt idx="2878">
                  <c:v>495.798</c:v>
                </c:pt>
                <c:pt idx="2879">
                  <c:v>495.85899999999998</c:v>
                </c:pt>
                <c:pt idx="2880">
                  <c:v>495.91899999999998</c:v>
                </c:pt>
                <c:pt idx="2881">
                  <c:v>495.97899999999998</c:v>
                </c:pt>
                <c:pt idx="2882">
                  <c:v>496.03899999999999</c:v>
                </c:pt>
                <c:pt idx="2883">
                  <c:v>496.09899999999999</c:v>
                </c:pt>
                <c:pt idx="2884">
                  <c:v>496.15899999999999</c:v>
                </c:pt>
                <c:pt idx="2885">
                  <c:v>496.21899999999999</c:v>
                </c:pt>
                <c:pt idx="2886">
                  <c:v>496.28</c:v>
                </c:pt>
                <c:pt idx="2887">
                  <c:v>496.34</c:v>
                </c:pt>
                <c:pt idx="2888">
                  <c:v>496.4</c:v>
                </c:pt>
                <c:pt idx="2889">
                  <c:v>496.46</c:v>
                </c:pt>
                <c:pt idx="2890">
                  <c:v>496.52</c:v>
                </c:pt>
                <c:pt idx="2891">
                  <c:v>496.58</c:v>
                </c:pt>
                <c:pt idx="2892">
                  <c:v>496.64</c:v>
                </c:pt>
                <c:pt idx="2893">
                  <c:v>496.7</c:v>
                </c:pt>
                <c:pt idx="2894">
                  <c:v>496.76100000000002</c:v>
                </c:pt>
                <c:pt idx="2895">
                  <c:v>496.82100000000003</c:v>
                </c:pt>
                <c:pt idx="2896">
                  <c:v>496.88099999999997</c:v>
                </c:pt>
                <c:pt idx="2897">
                  <c:v>496.94099999999997</c:v>
                </c:pt>
                <c:pt idx="2898">
                  <c:v>497.00099999999998</c:v>
                </c:pt>
                <c:pt idx="2899">
                  <c:v>497.06099999999998</c:v>
                </c:pt>
                <c:pt idx="2900">
                  <c:v>497.12099999999998</c:v>
                </c:pt>
                <c:pt idx="2901">
                  <c:v>497.18099999999998</c:v>
                </c:pt>
                <c:pt idx="2902">
                  <c:v>497.24099999999999</c:v>
                </c:pt>
                <c:pt idx="2903">
                  <c:v>497.30099999999999</c:v>
                </c:pt>
                <c:pt idx="2904">
                  <c:v>497.36099999999999</c:v>
                </c:pt>
                <c:pt idx="2905">
                  <c:v>497.42099999999999</c:v>
                </c:pt>
                <c:pt idx="2906">
                  <c:v>497.48200000000003</c:v>
                </c:pt>
                <c:pt idx="2907">
                  <c:v>497.54199999999997</c:v>
                </c:pt>
                <c:pt idx="2908">
                  <c:v>497.60199999999998</c:v>
                </c:pt>
                <c:pt idx="2909">
                  <c:v>497.66199999999998</c:v>
                </c:pt>
                <c:pt idx="2910">
                  <c:v>497.72199999999998</c:v>
                </c:pt>
                <c:pt idx="2911">
                  <c:v>497.78199999999998</c:v>
                </c:pt>
                <c:pt idx="2912">
                  <c:v>497.84199999999998</c:v>
                </c:pt>
                <c:pt idx="2913">
                  <c:v>497.90199999999999</c:v>
                </c:pt>
                <c:pt idx="2914">
                  <c:v>497.96199999999999</c:v>
                </c:pt>
                <c:pt idx="2915">
                  <c:v>498.02199999999999</c:v>
                </c:pt>
                <c:pt idx="2916">
                  <c:v>498.08199999999999</c:v>
                </c:pt>
                <c:pt idx="2917">
                  <c:v>498.142</c:v>
                </c:pt>
                <c:pt idx="2918">
                  <c:v>498.202</c:v>
                </c:pt>
                <c:pt idx="2919">
                  <c:v>498.262</c:v>
                </c:pt>
                <c:pt idx="2920">
                  <c:v>498.322</c:v>
                </c:pt>
                <c:pt idx="2921">
                  <c:v>498.38200000000001</c:v>
                </c:pt>
                <c:pt idx="2922">
                  <c:v>498.44200000000001</c:v>
                </c:pt>
                <c:pt idx="2923">
                  <c:v>498.50200000000001</c:v>
                </c:pt>
                <c:pt idx="2924">
                  <c:v>498.56200000000001</c:v>
                </c:pt>
                <c:pt idx="2925">
                  <c:v>498.62200000000001</c:v>
                </c:pt>
                <c:pt idx="2926">
                  <c:v>498.68200000000002</c:v>
                </c:pt>
                <c:pt idx="2927">
                  <c:v>498.74200000000002</c:v>
                </c:pt>
                <c:pt idx="2928">
                  <c:v>498.80099999999999</c:v>
                </c:pt>
                <c:pt idx="2929">
                  <c:v>498.86099999999999</c:v>
                </c:pt>
                <c:pt idx="2930">
                  <c:v>498.92099999999999</c:v>
                </c:pt>
                <c:pt idx="2931">
                  <c:v>498.98099999999999</c:v>
                </c:pt>
                <c:pt idx="2932">
                  <c:v>499.041</c:v>
                </c:pt>
                <c:pt idx="2933">
                  <c:v>499.101</c:v>
                </c:pt>
                <c:pt idx="2934">
                  <c:v>499.161</c:v>
                </c:pt>
                <c:pt idx="2935">
                  <c:v>499.221</c:v>
                </c:pt>
                <c:pt idx="2936">
                  <c:v>499.28100000000001</c:v>
                </c:pt>
                <c:pt idx="2937">
                  <c:v>499.34100000000001</c:v>
                </c:pt>
                <c:pt idx="2938">
                  <c:v>499.40100000000001</c:v>
                </c:pt>
                <c:pt idx="2939">
                  <c:v>499.46100000000001</c:v>
                </c:pt>
                <c:pt idx="2940">
                  <c:v>499.52100000000002</c:v>
                </c:pt>
                <c:pt idx="2941">
                  <c:v>499.58</c:v>
                </c:pt>
                <c:pt idx="2942">
                  <c:v>499.64</c:v>
                </c:pt>
                <c:pt idx="2943">
                  <c:v>499.7</c:v>
                </c:pt>
                <c:pt idx="2944">
                  <c:v>499.76</c:v>
                </c:pt>
                <c:pt idx="2945">
                  <c:v>499.82</c:v>
                </c:pt>
                <c:pt idx="2946">
                  <c:v>499.88</c:v>
                </c:pt>
                <c:pt idx="2947">
                  <c:v>499.94</c:v>
                </c:pt>
                <c:pt idx="2948">
                  <c:v>500</c:v>
                </c:pt>
                <c:pt idx="2949">
                  <c:v>500.05900000000003</c:v>
                </c:pt>
                <c:pt idx="2950">
                  <c:v>500.11900000000003</c:v>
                </c:pt>
                <c:pt idx="2951">
                  <c:v>500.17899999999997</c:v>
                </c:pt>
                <c:pt idx="2952">
                  <c:v>500.23899999999998</c:v>
                </c:pt>
                <c:pt idx="2953">
                  <c:v>500.29899999999998</c:v>
                </c:pt>
                <c:pt idx="2954">
                  <c:v>500.35899999999998</c:v>
                </c:pt>
                <c:pt idx="2955">
                  <c:v>500.41800000000001</c:v>
                </c:pt>
                <c:pt idx="2956">
                  <c:v>500.47800000000001</c:v>
                </c:pt>
                <c:pt idx="2957">
                  <c:v>500.53800000000001</c:v>
                </c:pt>
                <c:pt idx="2958">
                  <c:v>500.59800000000001</c:v>
                </c:pt>
                <c:pt idx="2959">
                  <c:v>500.65800000000002</c:v>
                </c:pt>
                <c:pt idx="2960">
                  <c:v>500.71800000000002</c:v>
                </c:pt>
                <c:pt idx="2961">
                  <c:v>500.77699999999999</c:v>
                </c:pt>
                <c:pt idx="2962">
                  <c:v>500.83699999999999</c:v>
                </c:pt>
                <c:pt idx="2963">
                  <c:v>500.89699999999999</c:v>
                </c:pt>
                <c:pt idx="2964">
                  <c:v>500.95699999999999</c:v>
                </c:pt>
                <c:pt idx="2965">
                  <c:v>501.01600000000002</c:v>
                </c:pt>
                <c:pt idx="2966">
                  <c:v>501.07600000000002</c:v>
                </c:pt>
                <c:pt idx="2967">
                  <c:v>501.13600000000002</c:v>
                </c:pt>
                <c:pt idx="2968">
                  <c:v>501.19600000000003</c:v>
                </c:pt>
                <c:pt idx="2969">
                  <c:v>501.25599999999997</c:v>
                </c:pt>
                <c:pt idx="2970">
                  <c:v>501.315</c:v>
                </c:pt>
                <c:pt idx="2971">
                  <c:v>501.375</c:v>
                </c:pt>
                <c:pt idx="2972">
                  <c:v>501.435</c:v>
                </c:pt>
                <c:pt idx="2973">
                  <c:v>501.495</c:v>
                </c:pt>
                <c:pt idx="2974">
                  <c:v>501.55399999999997</c:v>
                </c:pt>
                <c:pt idx="2975">
                  <c:v>501.61399999999998</c:v>
                </c:pt>
                <c:pt idx="2976">
                  <c:v>501.67399999999998</c:v>
                </c:pt>
                <c:pt idx="2977">
                  <c:v>501.733</c:v>
                </c:pt>
                <c:pt idx="2978">
                  <c:v>501.79300000000001</c:v>
                </c:pt>
                <c:pt idx="2979">
                  <c:v>501.85300000000001</c:v>
                </c:pt>
                <c:pt idx="2980">
                  <c:v>501.91300000000001</c:v>
                </c:pt>
                <c:pt idx="2981">
                  <c:v>501.97199999999998</c:v>
                </c:pt>
                <c:pt idx="2982">
                  <c:v>502.03199999999998</c:v>
                </c:pt>
                <c:pt idx="2983">
                  <c:v>502.09199999999998</c:v>
                </c:pt>
                <c:pt idx="2984">
                  <c:v>502.15100000000001</c:v>
                </c:pt>
                <c:pt idx="2985">
                  <c:v>502.21100000000001</c:v>
                </c:pt>
                <c:pt idx="2986">
                  <c:v>502.27100000000002</c:v>
                </c:pt>
                <c:pt idx="2987">
                  <c:v>502.33</c:v>
                </c:pt>
                <c:pt idx="2988">
                  <c:v>502.39</c:v>
                </c:pt>
                <c:pt idx="2989">
                  <c:v>502.45</c:v>
                </c:pt>
                <c:pt idx="2990">
                  <c:v>502.50900000000001</c:v>
                </c:pt>
                <c:pt idx="2991">
                  <c:v>502.56900000000002</c:v>
                </c:pt>
                <c:pt idx="2992">
                  <c:v>502.62900000000002</c:v>
                </c:pt>
                <c:pt idx="2993">
                  <c:v>502.68799999999999</c:v>
                </c:pt>
                <c:pt idx="2994">
                  <c:v>502.74799999999999</c:v>
                </c:pt>
                <c:pt idx="2995">
                  <c:v>502.80799999999999</c:v>
                </c:pt>
                <c:pt idx="2996">
                  <c:v>502.86700000000002</c:v>
                </c:pt>
                <c:pt idx="2997">
                  <c:v>502.92700000000002</c:v>
                </c:pt>
                <c:pt idx="2998">
                  <c:v>502.98700000000002</c:v>
                </c:pt>
                <c:pt idx="2999">
                  <c:v>503.04599999999999</c:v>
                </c:pt>
                <c:pt idx="3000">
                  <c:v>503.10599999999999</c:v>
                </c:pt>
                <c:pt idx="3001">
                  <c:v>503.166</c:v>
                </c:pt>
                <c:pt idx="3002">
                  <c:v>503.22500000000002</c:v>
                </c:pt>
                <c:pt idx="3003">
                  <c:v>503.28500000000003</c:v>
                </c:pt>
                <c:pt idx="3004">
                  <c:v>503.34399999999999</c:v>
                </c:pt>
                <c:pt idx="3005">
                  <c:v>503.404</c:v>
                </c:pt>
                <c:pt idx="3006">
                  <c:v>503.464</c:v>
                </c:pt>
                <c:pt idx="3007">
                  <c:v>503.52300000000002</c:v>
                </c:pt>
                <c:pt idx="3008">
                  <c:v>503.58300000000003</c:v>
                </c:pt>
                <c:pt idx="3009">
                  <c:v>503.642</c:v>
                </c:pt>
                <c:pt idx="3010">
                  <c:v>503.702</c:v>
                </c:pt>
                <c:pt idx="3011">
                  <c:v>503.76100000000002</c:v>
                </c:pt>
                <c:pt idx="3012">
                  <c:v>503.82100000000003</c:v>
                </c:pt>
                <c:pt idx="3013">
                  <c:v>503.88099999999997</c:v>
                </c:pt>
                <c:pt idx="3014">
                  <c:v>503.94</c:v>
                </c:pt>
                <c:pt idx="3015">
                  <c:v>504</c:v>
                </c:pt>
                <c:pt idx="3016">
                  <c:v>504.05900000000003</c:v>
                </c:pt>
                <c:pt idx="3017">
                  <c:v>504.11900000000003</c:v>
                </c:pt>
                <c:pt idx="3018">
                  <c:v>504.178</c:v>
                </c:pt>
                <c:pt idx="3019">
                  <c:v>504.238</c:v>
                </c:pt>
                <c:pt idx="3020">
                  <c:v>504.29700000000003</c:v>
                </c:pt>
                <c:pt idx="3021">
                  <c:v>504.35700000000003</c:v>
                </c:pt>
                <c:pt idx="3022">
                  <c:v>504.416</c:v>
                </c:pt>
                <c:pt idx="3023">
                  <c:v>504.476</c:v>
                </c:pt>
                <c:pt idx="3024">
                  <c:v>504.53500000000003</c:v>
                </c:pt>
                <c:pt idx="3025">
                  <c:v>504.59500000000003</c:v>
                </c:pt>
                <c:pt idx="3026">
                  <c:v>504.654</c:v>
                </c:pt>
                <c:pt idx="3027">
                  <c:v>504.714</c:v>
                </c:pt>
                <c:pt idx="3028">
                  <c:v>504.77300000000002</c:v>
                </c:pt>
                <c:pt idx="3029">
                  <c:v>504.83300000000003</c:v>
                </c:pt>
                <c:pt idx="3030">
                  <c:v>504.892</c:v>
                </c:pt>
                <c:pt idx="3031">
                  <c:v>504.952</c:v>
                </c:pt>
                <c:pt idx="3032">
                  <c:v>505.01100000000002</c:v>
                </c:pt>
                <c:pt idx="3033">
                  <c:v>505.07100000000003</c:v>
                </c:pt>
                <c:pt idx="3034">
                  <c:v>505.13</c:v>
                </c:pt>
                <c:pt idx="3035">
                  <c:v>505.19</c:v>
                </c:pt>
                <c:pt idx="3036">
                  <c:v>505.24900000000002</c:v>
                </c:pt>
                <c:pt idx="3037">
                  <c:v>505.30900000000003</c:v>
                </c:pt>
                <c:pt idx="3038">
                  <c:v>505.36799999999999</c:v>
                </c:pt>
                <c:pt idx="3039">
                  <c:v>505.42700000000002</c:v>
                </c:pt>
                <c:pt idx="3040">
                  <c:v>505.48700000000002</c:v>
                </c:pt>
                <c:pt idx="3041">
                  <c:v>505.54599999999999</c:v>
                </c:pt>
                <c:pt idx="3042">
                  <c:v>505.60599999999999</c:v>
                </c:pt>
                <c:pt idx="3043">
                  <c:v>505.66500000000002</c:v>
                </c:pt>
                <c:pt idx="3044">
                  <c:v>505.72500000000002</c:v>
                </c:pt>
                <c:pt idx="3045">
                  <c:v>505.78399999999999</c:v>
                </c:pt>
                <c:pt idx="3046">
                  <c:v>505.84300000000002</c:v>
                </c:pt>
                <c:pt idx="3047">
                  <c:v>505.90300000000002</c:v>
                </c:pt>
                <c:pt idx="3048">
                  <c:v>505.96199999999999</c:v>
                </c:pt>
                <c:pt idx="3049">
                  <c:v>506.02199999999999</c:v>
                </c:pt>
                <c:pt idx="3050">
                  <c:v>506.08100000000002</c:v>
                </c:pt>
                <c:pt idx="3051">
                  <c:v>506.14</c:v>
                </c:pt>
                <c:pt idx="3052">
                  <c:v>506.2</c:v>
                </c:pt>
                <c:pt idx="3053">
                  <c:v>506.25900000000001</c:v>
                </c:pt>
                <c:pt idx="3054">
                  <c:v>506.31799999999998</c:v>
                </c:pt>
                <c:pt idx="3055">
                  <c:v>506.37799999999999</c:v>
                </c:pt>
                <c:pt idx="3056">
                  <c:v>506.43700000000001</c:v>
                </c:pt>
                <c:pt idx="3057">
                  <c:v>506.49599999999998</c:v>
                </c:pt>
                <c:pt idx="3058">
                  <c:v>506.55599999999998</c:v>
                </c:pt>
                <c:pt idx="3059">
                  <c:v>506.61500000000001</c:v>
                </c:pt>
                <c:pt idx="3060">
                  <c:v>506.67500000000001</c:v>
                </c:pt>
                <c:pt idx="3061">
                  <c:v>506.73399999999998</c:v>
                </c:pt>
                <c:pt idx="3062">
                  <c:v>506.79300000000001</c:v>
                </c:pt>
                <c:pt idx="3063">
                  <c:v>506.85199999999998</c:v>
                </c:pt>
                <c:pt idx="3064">
                  <c:v>506.91199999999998</c:v>
                </c:pt>
                <c:pt idx="3065">
                  <c:v>506.971</c:v>
                </c:pt>
                <c:pt idx="3066">
                  <c:v>507.03</c:v>
                </c:pt>
                <c:pt idx="3067">
                  <c:v>507.09</c:v>
                </c:pt>
                <c:pt idx="3068">
                  <c:v>507.149</c:v>
                </c:pt>
                <c:pt idx="3069">
                  <c:v>507.20800000000003</c:v>
                </c:pt>
                <c:pt idx="3070">
                  <c:v>507.26799999999997</c:v>
                </c:pt>
                <c:pt idx="3071">
                  <c:v>507.327</c:v>
                </c:pt>
                <c:pt idx="3072">
                  <c:v>507.38600000000002</c:v>
                </c:pt>
                <c:pt idx="3073">
                  <c:v>507.44499999999999</c:v>
                </c:pt>
                <c:pt idx="3074">
                  <c:v>507.505</c:v>
                </c:pt>
                <c:pt idx="3075">
                  <c:v>507.56400000000002</c:v>
                </c:pt>
                <c:pt idx="3076">
                  <c:v>507.62299999999999</c:v>
                </c:pt>
                <c:pt idx="3077">
                  <c:v>507.68299999999999</c:v>
                </c:pt>
                <c:pt idx="3078">
                  <c:v>507.74200000000002</c:v>
                </c:pt>
                <c:pt idx="3079">
                  <c:v>507.80099999999999</c:v>
                </c:pt>
                <c:pt idx="3080">
                  <c:v>507.86</c:v>
                </c:pt>
                <c:pt idx="3081">
                  <c:v>507.92</c:v>
                </c:pt>
                <c:pt idx="3082">
                  <c:v>507.97899999999998</c:v>
                </c:pt>
                <c:pt idx="3083">
                  <c:v>508.03800000000001</c:v>
                </c:pt>
                <c:pt idx="3084">
                  <c:v>508.09699999999998</c:v>
                </c:pt>
                <c:pt idx="3085">
                  <c:v>508.15600000000001</c:v>
                </c:pt>
                <c:pt idx="3086">
                  <c:v>508.21600000000001</c:v>
                </c:pt>
                <c:pt idx="3087">
                  <c:v>508.27499999999998</c:v>
                </c:pt>
                <c:pt idx="3088">
                  <c:v>508.334</c:v>
                </c:pt>
                <c:pt idx="3089">
                  <c:v>508.39299999999997</c:v>
                </c:pt>
                <c:pt idx="3090">
                  <c:v>508.452</c:v>
                </c:pt>
                <c:pt idx="3091">
                  <c:v>508.512</c:v>
                </c:pt>
                <c:pt idx="3092">
                  <c:v>508.57100000000003</c:v>
                </c:pt>
                <c:pt idx="3093">
                  <c:v>508.63</c:v>
                </c:pt>
                <c:pt idx="3094">
                  <c:v>508.68900000000002</c:v>
                </c:pt>
                <c:pt idx="3095">
                  <c:v>508.74799999999999</c:v>
                </c:pt>
                <c:pt idx="3096">
                  <c:v>508.80799999999999</c:v>
                </c:pt>
                <c:pt idx="3097">
                  <c:v>508.86700000000002</c:v>
                </c:pt>
                <c:pt idx="3098">
                  <c:v>508.92599999999999</c:v>
                </c:pt>
                <c:pt idx="3099">
                  <c:v>508.98500000000001</c:v>
                </c:pt>
                <c:pt idx="3100">
                  <c:v>509.04399999999998</c:v>
                </c:pt>
                <c:pt idx="3101">
                  <c:v>509.10300000000001</c:v>
                </c:pt>
                <c:pt idx="3102">
                  <c:v>509.16300000000001</c:v>
                </c:pt>
                <c:pt idx="3103">
                  <c:v>509.22199999999998</c:v>
                </c:pt>
                <c:pt idx="3104">
                  <c:v>509.28100000000001</c:v>
                </c:pt>
                <c:pt idx="3105">
                  <c:v>509.34</c:v>
                </c:pt>
                <c:pt idx="3106">
                  <c:v>509.399</c:v>
                </c:pt>
                <c:pt idx="3107">
                  <c:v>509.45800000000003</c:v>
                </c:pt>
                <c:pt idx="3108">
                  <c:v>509.517</c:v>
                </c:pt>
                <c:pt idx="3109">
                  <c:v>509.57600000000002</c:v>
                </c:pt>
                <c:pt idx="3110">
                  <c:v>509.63499999999999</c:v>
                </c:pt>
                <c:pt idx="3111">
                  <c:v>509.69499999999999</c:v>
                </c:pt>
                <c:pt idx="3112">
                  <c:v>509.75400000000002</c:v>
                </c:pt>
                <c:pt idx="3113">
                  <c:v>509.81299999999999</c:v>
                </c:pt>
                <c:pt idx="3114">
                  <c:v>509.87200000000001</c:v>
                </c:pt>
                <c:pt idx="3115">
                  <c:v>509.93099999999998</c:v>
                </c:pt>
                <c:pt idx="3116">
                  <c:v>509.99</c:v>
                </c:pt>
                <c:pt idx="3117">
                  <c:v>510.04899999999998</c:v>
                </c:pt>
                <c:pt idx="3118">
                  <c:v>510.108</c:v>
                </c:pt>
                <c:pt idx="3119">
                  <c:v>510.16699999999997</c:v>
                </c:pt>
                <c:pt idx="3120">
                  <c:v>510.226</c:v>
                </c:pt>
                <c:pt idx="3121">
                  <c:v>510.28500000000003</c:v>
                </c:pt>
                <c:pt idx="3122">
                  <c:v>510.34399999999999</c:v>
                </c:pt>
                <c:pt idx="3123">
                  <c:v>510.40300000000002</c:v>
                </c:pt>
                <c:pt idx="3124">
                  <c:v>510.46199999999999</c:v>
                </c:pt>
                <c:pt idx="3125">
                  <c:v>510.52100000000002</c:v>
                </c:pt>
                <c:pt idx="3126">
                  <c:v>510.58</c:v>
                </c:pt>
                <c:pt idx="3127">
                  <c:v>510.63900000000001</c:v>
                </c:pt>
                <c:pt idx="3128">
                  <c:v>510.69900000000001</c:v>
                </c:pt>
                <c:pt idx="3129">
                  <c:v>510.75799999999998</c:v>
                </c:pt>
                <c:pt idx="3130">
                  <c:v>510.81700000000001</c:v>
                </c:pt>
                <c:pt idx="3131">
                  <c:v>510.87599999999998</c:v>
                </c:pt>
                <c:pt idx="3132">
                  <c:v>510.935</c:v>
                </c:pt>
                <c:pt idx="3133">
                  <c:v>510.99400000000003</c:v>
                </c:pt>
                <c:pt idx="3134">
                  <c:v>511.053</c:v>
                </c:pt>
                <c:pt idx="3135">
                  <c:v>511.11200000000002</c:v>
                </c:pt>
                <c:pt idx="3136">
                  <c:v>511.17</c:v>
                </c:pt>
                <c:pt idx="3137">
                  <c:v>511.22899999999998</c:v>
                </c:pt>
                <c:pt idx="3138">
                  <c:v>511.28800000000001</c:v>
                </c:pt>
                <c:pt idx="3139">
                  <c:v>511.34699999999998</c:v>
                </c:pt>
                <c:pt idx="3140">
                  <c:v>511.40600000000001</c:v>
                </c:pt>
                <c:pt idx="3141">
                  <c:v>511.46499999999997</c:v>
                </c:pt>
                <c:pt idx="3142">
                  <c:v>511.524</c:v>
                </c:pt>
                <c:pt idx="3143">
                  <c:v>511.58300000000003</c:v>
                </c:pt>
                <c:pt idx="3144">
                  <c:v>511.642</c:v>
                </c:pt>
                <c:pt idx="3145">
                  <c:v>511.70100000000002</c:v>
                </c:pt>
                <c:pt idx="3146">
                  <c:v>511.76</c:v>
                </c:pt>
                <c:pt idx="3147">
                  <c:v>511.81900000000002</c:v>
                </c:pt>
                <c:pt idx="3148">
                  <c:v>511.87799999999999</c:v>
                </c:pt>
                <c:pt idx="3149">
                  <c:v>511.93700000000001</c:v>
                </c:pt>
                <c:pt idx="3150">
                  <c:v>511.99599999999998</c:v>
                </c:pt>
                <c:pt idx="3151">
                  <c:v>512.05499999999995</c:v>
                </c:pt>
                <c:pt idx="3152">
                  <c:v>512.11400000000003</c:v>
                </c:pt>
                <c:pt idx="3153">
                  <c:v>512.17200000000003</c:v>
                </c:pt>
                <c:pt idx="3154">
                  <c:v>512.23099999999999</c:v>
                </c:pt>
                <c:pt idx="3155">
                  <c:v>512.29</c:v>
                </c:pt>
                <c:pt idx="3156">
                  <c:v>512.34900000000005</c:v>
                </c:pt>
                <c:pt idx="3157">
                  <c:v>512.40800000000002</c:v>
                </c:pt>
                <c:pt idx="3158">
                  <c:v>512.46699999999998</c:v>
                </c:pt>
                <c:pt idx="3159">
                  <c:v>512.52599999999995</c:v>
                </c:pt>
                <c:pt idx="3160">
                  <c:v>512.58500000000004</c:v>
                </c:pt>
                <c:pt idx="3161">
                  <c:v>512.64300000000003</c:v>
                </c:pt>
                <c:pt idx="3162">
                  <c:v>512.702</c:v>
                </c:pt>
                <c:pt idx="3163">
                  <c:v>512.76099999999997</c:v>
                </c:pt>
                <c:pt idx="3164">
                  <c:v>512.82000000000005</c:v>
                </c:pt>
                <c:pt idx="3165">
                  <c:v>512.87900000000002</c:v>
                </c:pt>
                <c:pt idx="3166">
                  <c:v>512.93799999999999</c:v>
                </c:pt>
                <c:pt idx="3167">
                  <c:v>512.99699999999996</c:v>
                </c:pt>
                <c:pt idx="3168">
                  <c:v>513.05499999999995</c:v>
                </c:pt>
                <c:pt idx="3169">
                  <c:v>513.11400000000003</c:v>
                </c:pt>
                <c:pt idx="3170">
                  <c:v>513.173</c:v>
                </c:pt>
                <c:pt idx="3171">
                  <c:v>513.23199999999997</c:v>
                </c:pt>
                <c:pt idx="3172">
                  <c:v>513.29100000000005</c:v>
                </c:pt>
                <c:pt idx="3173">
                  <c:v>513.34900000000005</c:v>
                </c:pt>
                <c:pt idx="3174">
                  <c:v>513.40800000000002</c:v>
                </c:pt>
                <c:pt idx="3175">
                  <c:v>513.46699999999998</c:v>
                </c:pt>
                <c:pt idx="3176">
                  <c:v>513.52599999999995</c:v>
                </c:pt>
                <c:pt idx="3177">
                  <c:v>513.58500000000004</c:v>
                </c:pt>
                <c:pt idx="3178">
                  <c:v>513.64300000000003</c:v>
                </c:pt>
                <c:pt idx="3179">
                  <c:v>513.702</c:v>
                </c:pt>
                <c:pt idx="3180">
                  <c:v>513.76099999999997</c:v>
                </c:pt>
                <c:pt idx="3181">
                  <c:v>513.82000000000005</c:v>
                </c:pt>
                <c:pt idx="3182">
                  <c:v>513.87800000000004</c:v>
                </c:pt>
                <c:pt idx="3183">
                  <c:v>513.93700000000001</c:v>
                </c:pt>
                <c:pt idx="3184">
                  <c:v>513.99599999999998</c:v>
                </c:pt>
                <c:pt idx="3185">
                  <c:v>514.05499999999995</c:v>
                </c:pt>
                <c:pt idx="3186">
                  <c:v>514.11300000000006</c:v>
                </c:pt>
                <c:pt idx="3187">
                  <c:v>514.17200000000003</c:v>
                </c:pt>
                <c:pt idx="3188">
                  <c:v>514.23099999999999</c:v>
                </c:pt>
                <c:pt idx="3189">
                  <c:v>514.29</c:v>
                </c:pt>
                <c:pt idx="3190">
                  <c:v>514.34799999999996</c:v>
                </c:pt>
                <c:pt idx="3191">
                  <c:v>514.40700000000004</c:v>
                </c:pt>
                <c:pt idx="3192">
                  <c:v>514.46600000000001</c:v>
                </c:pt>
                <c:pt idx="3193">
                  <c:v>514.524</c:v>
                </c:pt>
                <c:pt idx="3194">
                  <c:v>514.58299999999997</c:v>
                </c:pt>
                <c:pt idx="3195">
                  <c:v>514.64200000000005</c:v>
                </c:pt>
                <c:pt idx="3196">
                  <c:v>514.70100000000002</c:v>
                </c:pt>
                <c:pt idx="3197">
                  <c:v>514.75900000000001</c:v>
                </c:pt>
                <c:pt idx="3198">
                  <c:v>514.81799999999998</c:v>
                </c:pt>
                <c:pt idx="3199">
                  <c:v>514.87699999999995</c:v>
                </c:pt>
                <c:pt idx="3200">
                  <c:v>514.93499999999995</c:v>
                </c:pt>
                <c:pt idx="3201">
                  <c:v>514.99400000000003</c:v>
                </c:pt>
                <c:pt idx="3202">
                  <c:v>515.053</c:v>
                </c:pt>
                <c:pt idx="3203">
                  <c:v>515.11099999999999</c:v>
                </c:pt>
                <c:pt idx="3204">
                  <c:v>515.16999999999996</c:v>
                </c:pt>
                <c:pt idx="3205">
                  <c:v>515.22900000000004</c:v>
                </c:pt>
                <c:pt idx="3206">
                  <c:v>515.28700000000003</c:v>
                </c:pt>
                <c:pt idx="3207">
                  <c:v>515.346</c:v>
                </c:pt>
                <c:pt idx="3208">
                  <c:v>515.40499999999997</c:v>
                </c:pt>
                <c:pt idx="3209">
                  <c:v>515.46299999999997</c:v>
                </c:pt>
                <c:pt idx="3210">
                  <c:v>515.52200000000005</c:v>
                </c:pt>
                <c:pt idx="3211">
                  <c:v>515.58000000000004</c:v>
                </c:pt>
                <c:pt idx="3212">
                  <c:v>515.63900000000001</c:v>
                </c:pt>
                <c:pt idx="3213">
                  <c:v>515.69799999999998</c:v>
                </c:pt>
                <c:pt idx="3214">
                  <c:v>515.75599999999997</c:v>
                </c:pt>
                <c:pt idx="3215">
                  <c:v>515.81500000000005</c:v>
                </c:pt>
                <c:pt idx="3216">
                  <c:v>515.87300000000005</c:v>
                </c:pt>
                <c:pt idx="3217">
                  <c:v>515.93200000000002</c:v>
                </c:pt>
                <c:pt idx="3218">
                  <c:v>515.99099999999999</c:v>
                </c:pt>
                <c:pt idx="3219">
                  <c:v>516.04899999999998</c:v>
                </c:pt>
                <c:pt idx="3220">
                  <c:v>516.10799999999995</c:v>
                </c:pt>
                <c:pt idx="3221">
                  <c:v>516.16600000000005</c:v>
                </c:pt>
                <c:pt idx="3222">
                  <c:v>516.22500000000002</c:v>
                </c:pt>
                <c:pt idx="3223">
                  <c:v>516.28300000000002</c:v>
                </c:pt>
                <c:pt idx="3224">
                  <c:v>516.34199999999998</c:v>
                </c:pt>
                <c:pt idx="3225">
                  <c:v>516.40099999999995</c:v>
                </c:pt>
                <c:pt idx="3226">
                  <c:v>516.45899999999995</c:v>
                </c:pt>
                <c:pt idx="3227">
                  <c:v>516.51800000000003</c:v>
                </c:pt>
                <c:pt idx="3228">
                  <c:v>516.57600000000002</c:v>
                </c:pt>
                <c:pt idx="3229">
                  <c:v>516.63499999999999</c:v>
                </c:pt>
                <c:pt idx="3230">
                  <c:v>516.69299999999998</c:v>
                </c:pt>
                <c:pt idx="3231">
                  <c:v>516.75199999999995</c:v>
                </c:pt>
                <c:pt idx="3232">
                  <c:v>516.80999999999995</c:v>
                </c:pt>
                <c:pt idx="3233">
                  <c:v>516.86900000000003</c:v>
                </c:pt>
                <c:pt idx="3234">
                  <c:v>516.92700000000002</c:v>
                </c:pt>
                <c:pt idx="3235">
                  <c:v>516.98599999999999</c:v>
                </c:pt>
                <c:pt idx="3236">
                  <c:v>517.04399999999998</c:v>
                </c:pt>
                <c:pt idx="3237">
                  <c:v>517.10299999999995</c:v>
                </c:pt>
                <c:pt idx="3238">
                  <c:v>517.16099999999994</c:v>
                </c:pt>
                <c:pt idx="3239">
                  <c:v>517.22</c:v>
                </c:pt>
                <c:pt idx="3240">
                  <c:v>517.27800000000002</c:v>
                </c:pt>
                <c:pt idx="3241">
                  <c:v>517.33699999999999</c:v>
                </c:pt>
                <c:pt idx="3242">
                  <c:v>517.39499999999998</c:v>
                </c:pt>
                <c:pt idx="3243">
                  <c:v>517.45399999999995</c:v>
                </c:pt>
                <c:pt idx="3244">
                  <c:v>517.51199999999994</c:v>
                </c:pt>
                <c:pt idx="3245">
                  <c:v>517.57100000000003</c:v>
                </c:pt>
                <c:pt idx="3246">
                  <c:v>517.62900000000002</c:v>
                </c:pt>
                <c:pt idx="3247">
                  <c:v>517.68799999999999</c:v>
                </c:pt>
                <c:pt idx="3248">
                  <c:v>517.74599999999998</c:v>
                </c:pt>
                <c:pt idx="3249">
                  <c:v>517.80399999999997</c:v>
                </c:pt>
                <c:pt idx="3250">
                  <c:v>517.86300000000006</c:v>
                </c:pt>
                <c:pt idx="3251">
                  <c:v>517.92100000000005</c:v>
                </c:pt>
                <c:pt idx="3252">
                  <c:v>517.98</c:v>
                </c:pt>
                <c:pt idx="3253">
                  <c:v>518.03800000000001</c:v>
                </c:pt>
                <c:pt idx="3254">
                  <c:v>518.09699999999998</c:v>
                </c:pt>
                <c:pt idx="3255">
                  <c:v>518.15499999999997</c:v>
                </c:pt>
                <c:pt idx="3256">
                  <c:v>518.21299999999997</c:v>
                </c:pt>
                <c:pt idx="3257">
                  <c:v>518.27200000000005</c:v>
                </c:pt>
                <c:pt idx="3258">
                  <c:v>518.33000000000004</c:v>
                </c:pt>
                <c:pt idx="3259">
                  <c:v>518.38900000000001</c:v>
                </c:pt>
                <c:pt idx="3260">
                  <c:v>518.447</c:v>
                </c:pt>
                <c:pt idx="3261">
                  <c:v>518.505</c:v>
                </c:pt>
                <c:pt idx="3262">
                  <c:v>518.56399999999996</c:v>
                </c:pt>
                <c:pt idx="3263">
                  <c:v>518.62199999999996</c:v>
                </c:pt>
                <c:pt idx="3264">
                  <c:v>518.67999999999995</c:v>
                </c:pt>
                <c:pt idx="3265">
                  <c:v>518.73900000000003</c:v>
                </c:pt>
                <c:pt idx="3266">
                  <c:v>518.79700000000003</c:v>
                </c:pt>
                <c:pt idx="3267">
                  <c:v>518.85599999999999</c:v>
                </c:pt>
                <c:pt idx="3268">
                  <c:v>518.91399999999999</c:v>
                </c:pt>
                <c:pt idx="3269">
                  <c:v>518.97199999999998</c:v>
                </c:pt>
                <c:pt idx="3270">
                  <c:v>519.03099999999995</c:v>
                </c:pt>
                <c:pt idx="3271">
                  <c:v>519.08900000000006</c:v>
                </c:pt>
                <c:pt idx="3272">
                  <c:v>519.14700000000005</c:v>
                </c:pt>
                <c:pt idx="3273">
                  <c:v>519.20600000000002</c:v>
                </c:pt>
                <c:pt idx="3274">
                  <c:v>519.26400000000001</c:v>
                </c:pt>
                <c:pt idx="3275">
                  <c:v>519.322</c:v>
                </c:pt>
                <c:pt idx="3276">
                  <c:v>519.36400000000003</c:v>
                </c:pt>
                <c:pt idx="3277">
                  <c:v>519.42600000000004</c:v>
                </c:pt>
                <c:pt idx="3278">
                  <c:v>519.48699999999997</c:v>
                </c:pt>
                <c:pt idx="3279">
                  <c:v>519.548</c:v>
                </c:pt>
                <c:pt idx="3280">
                  <c:v>519.60900000000004</c:v>
                </c:pt>
                <c:pt idx="3281">
                  <c:v>519.66999999999996</c:v>
                </c:pt>
                <c:pt idx="3282">
                  <c:v>519.73099999999999</c:v>
                </c:pt>
                <c:pt idx="3283">
                  <c:v>519.79200000000003</c:v>
                </c:pt>
                <c:pt idx="3284">
                  <c:v>519.85299999999995</c:v>
                </c:pt>
                <c:pt idx="3285">
                  <c:v>519.91399999999999</c:v>
                </c:pt>
                <c:pt idx="3286">
                  <c:v>519.97500000000002</c:v>
                </c:pt>
                <c:pt idx="3287">
                  <c:v>520.03599999999994</c:v>
                </c:pt>
                <c:pt idx="3288">
                  <c:v>520.09699999999998</c:v>
                </c:pt>
                <c:pt idx="3289">
                  <c:v>520.15800000000002</c:v>
                </c:pt>
                <c:pt idx="3290">
                  <c:v>520.21900000000005</c:v>
                </c:pt>
                <c:pt idx="3291">
                  <c:v>520.28</c:v>
                </c:pt>
                <c:pt idx="3292">
                  <c:v>520.34100000000001</c:v>
                </c:pt>
                <c:pt idx="3293">
                  <c:v>520.40200000000004</c:v>
                </c:pt>
                <c:pt idx="3294">
                  <c:v>520.46299999999997</c:v>
                </c:pt>
                <c:pt idx="3295">
                  <c:v>520.524</c:v>
                </c:pt>
                <c:pt idx="3296">
                  <c:v>520.58500000000004</c:v>
                </c:pt>
                <c:pt idx="3297">
                  <c:v>520.64599999999996</c:v>
                </c:pt>
                <c:pt idx="3298">
                  <c:v>520.70699999999999</c:v>
                </c:pt>
                <c:pt idx="3299">
                  <c:v>520.76800000000003</c:v>
                </c:pt>
                <c:pt idx="3300">
                  <c:v>520.82899999999995</c:v>
                </c:pt>
                <c:pt idx="3301">
                  <c:v>520.89</c:v>
                </c:pt>
                <c:pt idx="3302">
                  <c:v>520.95100000000002</c:v>
                </c:pt>
                <c:pt idx="3303">
                  <c:v>521.01199999999994</c:v>
                </c:pt>
                <c:pt idx="3304">
                  <c:v>521.07299999999998</c:v>
                </c:pt>
                <c:pt idx="3305">
                  <c:v>521.13400000000001</c:v>
                </c:pt>
                <c:pt idx="3306">
                  <c:v>521.19500000000005</c:v>
                </c:pt>
                <c:pt idx="3307">
                  <c:v>521.25599999999997</c:v>
                </c:pt>
                <c:pt idx="3308">
                  <c:v>521.31700000000001</c:v>
                </c:pt>
                <c:pt idx="3309">
                  <c:v>521.37800000000004</c:v>
                </c:pt>
                <c:pt idx="3310">
                  <c:v>521.43899999999996</c:v>
                </c:pt>
                <c:pt idx="3311">
                  <c:v>521.5</c:v>
                </c:pt>
                <c:pt idx="3312">
                  <c:v>521.56100000000004</c:v>
                </c:pt>
                <c:pt idx="3313">
                  <c:v>521.62199999999996</c:v>
                </c:pt>
                <c:pt idx="3314">
                  <c:v>521.68200000000002</c:v>
                </c:pt>
                <c:pt idx="3315">
                  <c:v>521.74300000000005</c:v>
                </c:pt>
                <c:pt idx="3316">
                  <c:v>521.80399999999997</c:v>
                </c:pt>
                <c:pt idx="3317">
                  <c:v>521.86500000000001</c:v>
                </c:pt>
                <c:pt idx="3318">
                  <c:v>521.92600000000004</c:v>
                </c:pt>
                <c:pt idx="3319">
                  <c:v>521.98699999999997</c:v>
                </c:pt>
                <c:pt idx="3320">
                  <c:v>522.048</c:v>
                </c:pt>
                <c:pt idx="3321">
                  <c:v>522.10900000000004</c:v>
                </c:pt>
                <c:pt idx="3322">
                  <c:v>522.16999999999996</c:v>
                </c:pt>
                <c:pt idx="3323">
                  <c:v>522.23099999999999</c:v>
                </c:pt>
                <c:pt idx="3324">
                  <c:v>522.29100000000005</c:v>
                </c:pt>
                <c:pt idx="3325">
                  <c:v>522.35199999999998</c:v>
                </c:pt>
                <c:pt idx="3326">
                  <c:v>522.41300000000001</c:v>
                </c:pt>
                <c:pt idx="3327">
                  <c:v>522.47400000000005</c:v>
                </c:pt>
                <c:pt idx="3328">
                  <c:v>522.53499999999997</c:v>
                </c:pt>
                <c:pt idx="3329">
                  <c:v>522.596</c:v>
                </c:pt>
                <c:pt idx="3330">
                  <c:v>522.65700000000004</c:v>
                </c:pt>
                <c:pt idx="3331">
                  <c:v>522.71699999999998</c:v>
                </c:pt>
                <c:pt idx="3332">
                  <c:v>522.77800000000002</c:v>
                </c:pt>
                <c:pt idx="3333">
                  <c:v>522.83900000000006</c:v>
                </c:pt>
                <c:pt idx="3334">
                  <c:v>522.9</c:v>
                </c:pt>
                <c:pt idx="3335">
                  <c:v>522.96100000000001</c:v>
                </c:pt>
                <c:pt idx="3336">
                  <c:v>523.02200000000005</c:v>
                </c:pt>
                <c:pt idx="3337">
                  <c:v>523.08199999999999</c:v>
                </c:pt>
                <c:pt idx="3338">
                  <c:v>523.14300000000003</c:v>
                </c:pt>
                <c:pt idx="3339">
                  <c:v>523.20399999999995</c:v>
                </c:pt>
                <c:pt idx="3340">
                  <c:v>523.26499999999999</c:v>
                </c:pt>
                <c:pt idx="3341">
                  <c:v>523.32600000000002</c:v>
                </c:pt>
                <c:pt idx="3342">
                  <c:v>523.38699999999994</c:v>
                </c:pt>
                <c:pt idx="3343">
                  <c:v>523.447</c:v>
                </c:pt>
                <c:pt idx="3344">
                  <c:v>523.50800000000004</c:v>
                </c:pt>
                <c:pt idx="3345">
                  <c:v>523.56899999999996</c:v>
                </c:pt>
                <c:pt idx="3346">
                  <c:v>523.63</c:v>
                </c:pt>
                <c:pt idx="3347">
                  <c:v>523.69000000000005</c:v>
                </c:pt>
                <c:pt idx="3348">
                  <c:v>523.75099999999998</c:v>
                </c:pt>
                <c:pt idx="3349">
                  <c:v>523.81200000000001</c:v>
                </c:pt>
                <c:pt idx="3350">
                  <c:v>523.87300000000005</c:v>
                </c:pt>
                <c:pt idx="3351">
                  <c:v>523.93399999999997</c:v>
                </c:pt>
                <c:pt idx="3352">
                  <c:v>523.99400000000003</c:v>
                </c:pt>
                <c:pt idx="3353">
                  <c:v>524.05499999999995</c:v>
                </c:pt>
                <c:pt idx="3354">
                  <c:v>524.11599999999999</c:v>
                </c:pt>
                <c:pt idx="3355">
                  <c:v>524.17700000000002</c:v>
                </c:pt>
                <c:pt idx="3356">
                  <c:v>524.23699999999997</c:v>
                </c:pt>
                <c:pt idx="3357">
                  <c:v>524.298</c:v>
                </c:pt>
                <c:pt idx="3358">
                  <c:v>524.35900000000004</c:v>
                </c:pt>
                <c:pt idx="3359">
                  <c:v>524.41899999999998</c:v>
                </c:pt>
                <c:pt idx="3360">
                  <c:v>524.48</c:v>
                </c:pt>
                <c:pt idx="3361">
                  <c:v>524.54100000000005</c:v>
                </c:pt>
                <c:pt idx="3362">
                  <c:v>524.60199999999998</c:v>
                </c:pt>
                <c:pt idx="3363">
                  <c:v>524.66200000000003</c:v>
                </c:pt>
                <c:pt idx="3364">
                  <c:v>524.72299999999996</c:v>
                </c:pt>
                <c:pt idx="3365">
                  <c:v>524.78399999999999</c:v>
                </c:pt>
                <c:pt idx="3366">
                  <c:v>524.84400000000005</c:v>
                </c:pt>
                <c:pt idx="3367">
                  <c:v>524.90499999999997</c:v>
                </c:pt>
                <c:pt idx="3368">
                  <c:v>524.96600000000001</c:v>
                </c:pt>
                <c:pt idx="3369">
                  <c:v>525.02700000000004</c:v>
                </c:pt>
                <c:pt idx="3370">
                  <c:v>525.08699999999999</c:v>
                </c:pt>
                <c:pt idx="3371">
                  <c:v>525.14800000000002</c:v>
                </c:pt>
                <c:pt idx="3372">
                  <c:v>525.20899999999995</c:v>
                </c:pt>
                <c:pt idx="3373">
                  <c:v>525.26900000000001</c:v>
                </c:pt>
                <c:pt idx="3374">
                  <c:v>525.33000000000004</c:v>
                </c:pt>
                <c:pt idx="3375">
                  <c:v>525.39099999999996</c:v>
                </c:pt>
                <c:pt idx="3376">
                  <c:v>525.45100000000002</c:v>
                </c:pt>
                <c:pt idx="3377">
                  <c:v>525.51199999999994</c:v>
                </c:pt>
                <c:pt idx="3378">
                  <c:v>525.572</c:v>
                </c:pt>
                <c:pt idx="3379">
                  <c:v>525.63300000000004</c:v>
                </c:pt>
                <c:pt idx="3380">
                  <c:v>525.69399999999996</c:v>
                </c:pt>
                <c:pt idx="3381">
                  <c:v>525.75400000000002</c:v>
                </c:pt>
                <c:pt idx="3382">
                  <c:v>525.81500000000005</c:v>
                </c:pt>
                <c:pt idx="3383">
                  <c:v>525.87599999999998</c:v>
                </c:pt>
                <c:pt idx="3384">
                  <c:v>525.93600000000004</c:v>
                </c:pt>
                <c:pt idx="3385">
                  <c:v>525.99699999999996</c:v>
                </c:pt>
                <c:pt idx="3386">
                  <c:v>526.05700000000002</c:v>
                </c:pt>
                <c:pt idx="3387">
                  <c:v>526.11800000000005</c:v>
                </c:pt>
                <c:pt idx="3388">
                  <c:v>526.17899999999997</c:v>
                </c:pt>
                <c:pt idx="3389">
                  <c:v>526.23900000000003</c:v>
                </c:pt>
                <c:pt idx="3390">
                  <c:v>526.29999999999995</c:v>
                </c:pt>
                <c:pt idx="3391">
                  <c:v>526.36</c:v>
                </c:pt>
                <c:pt idx="3392">
                  <c:v>526.42100000000005</c:v>
                </c:pt>
                <c:pt idx="3393">
                  <c:v>526.48199999999997</c:v>
                </c:pt>
                <c:pt idx="3394">
                  <c:v>526.54200000000003</c:v>
                </c:pt>
                <c:pt idx="3395">
                  <c:v>526.60299999999995</c:v>
                </c:pt>
                <c:pt idx="3396">
                  <c:v>526.66300000000001</c:v>
                </c:pt>
                <c:pt idx="3397">
                  <c:v>526.72400000000005</c:v>
                </c:pt>
                <c:pt idx="3398">
                  <c:v>526.78399999999999</c:v>
                </c:pt>
                <c:pt idx="3399">
                  <c:v>526.84500000000003</c:v>
                </c:pt>
                <c:pt idx="3400">
                  <c:v>526.90599999999995</c:v>
                </c:pt>
                <c:pt idx="3401">
                  <c:v>526.96600000000001</c:v>
                </c:pt>
                <c:pt idx="3402">
                  <c:v>527.02700000000004</c:v>
                </c:pt>
                <c:pt idx="3403">
                  <c:v>527.08699999999999</c:v>
                </c:pt>
                <c:pt idx="3404">
                  <c:v>527.14800000000002</c:v>
                </c:pt>
                <c:pt idx="3405">
                  <c:v>527.20799999999997</c:v>
                </c:pt>
                <c:pt idx="3406">
                  <c:v>527.26900000000001</c:v>
                </c:pt>
                <c:pt idx="3407">
                  <c:v>527.32899999999995</c:v>
                </c:pt>
                <c:pt idx="3408">
                  <c:v>527.39</c:v>
                </c:pt>
                <c:pt idx="3409">
                  <c:v>527.45000000000005</c:v>
                </c:pt>
                <c:pt idx="3410">
                  <c:v>527.51099999999997</c:v>
                </c:pt>
                <c:pt idx="3411">
                  <c:v>527.57100000000003</c:v>
                </c:pt>
                <c:pt idx="3412">
                  <c:v>527.63199999999995</c:v>
                </c:pt>
                <c:pt idx="3413">
                  <c:v>527.69200000000001</c:v>
                </c:pt>
                <c:pt idx="3414">
                  <c:v>527.75300000000004</c:v>
                </c:pt>
                <c:pt idx="3415">
                  <c:v>527.81299999999999</c:v>
                </c:pt>
                <c:pt idx="3416">
                  <c:v>527.87400000000002</c:v>
                </c:pt>
                <c:pt idx="3417">
                  <c:v>527.93399999999997</c:v>
                </c:pt>
                <c:pt idx="3418">
                  <c:v>527.995</c:v>
                </c:pt>
                <c:pt idx="3419">
                  <c:v>528.05499999999995</c:v>
                </c:pt>
                <c:pt idx="3420">
                  <c:v>528.11599999999999</c:v>
                </c:pt>
                <c:pt idx="3421">
                  <c:v>528.17600000000004</c:v>
                </c:pt>
                <c:pt idx="3422">
                  <c:v>528.23699999999997</c:v>
                </c:pt>
                <c:pt idx="3423">
                  <c:v>528.29700000000003</c:v>
                </c:pt>
                <c:pt idx="3424">
                  <c:v>528.35699999999997</c:v>
                </c:pt>
                <c:pt idx="3425">
                  <c:v>528.41800000000001</c:v>
                </c:pt>
                <c:pt idx="3426">
                  <c:v>528.47799999999995</c:v>
                </c:pt>
                <c:pt idx="3427">
                  <c:v>528.53899999999999</c:v>
                </c:pt>
                <c:pt idx="3428">
                  <c:v>528.59900000000005</c:v>
                </c:pt>
                <c:pt idx="3429">
                  <c:v>528.66</c:v>
                </c:pt>
                <c:pt idx="3430">
                  <c:v>528.72</c:v>
                </c:pt>
                <c:pt idx="3431">
                  <c:v>528.78</c:v>
                </c:pt>
                <c:pt idx="3432">
                  <c:v>528.84100000000001</c:v>
                </c:pt>
                <c:pt idx="3433">
                  <c:v>528.90099999999995</c:v>
                </c:pt>
                <c:pt idx="3434">
                  <c:v>528.96199999999999</c:v>
                </c:pt>
                <c:pt idx="3435">
                  <c:v>529.02200000000005</c:v>
                </c:pt>
                <c:pt idx="3436">
                  <c:v>529.08199999999999</c:v>
                </c:pt>
                <c:pt idx="3437">
                  <c:v>529.14300000000003</c:v>
                </c:pt>
                <c:pt idx="3438">
                  <c:v>529.20299999999997</c:v>
                </c:pt>
                <c:pt idx="3439">
                  <c:v>529.26400000000001</c:v>
                </c:pt>
                <c:pt idx="3440">
                  <c:v>529.32399999999996</c:v>
                </c:pt>
                <c:pt idx="3441">
                  <c:v>529.38400000000001</c:v>
                </c:pt>
                <c:pt idx="3442">
                  <c:v>529.44500000000005</c:v>
                </c:pt>
                <c:pt idx="3443">
                  <c:v>529.505</c:v>
                </c:pt>
                <c:pt idx="3444">
                  <c:v>529.56500000000005</c:v>
                </c:pt>
                <c:pt idx="3445">
                  <c:v>529.62599999999998</c:v>
                </c:pt>
                <c:pt idx="3446">
                  <c:v>529.68600000000004</c:v>
                </c:pt>
                <c:pt idx="3447">
                  <c:v>529.74599999999998</c:v>
                </c:pt>
                <c:pt idx="3448">
                  <c:v>529.80700000000002</c:v>
                </c:pt>
                <c:pt idx="3449">
                  <c:v>529.86699999999996</c:v>
                </c:pt>
                <c:pt idx="3450">
                  <c:v>529.92700000000002</c:v>
                </c:pt>
                <c:pt idx="3451">
                  <c:v>529.98800000000006</c:v>
                </c:pt>
                <c:pt idx="3452">
                  <c:v>530.048</c:v>
                </c:pt>
                <c:pt idx="3453">
                  <c:v>530.10799999999995</c:v>
                </c:pt>
                <c:pt idx="3454">
                  <c:v>530.16899999999998</c:v>
                </c:pt>
                <c:pt idx="3455">
                  <c:v>530.22900000000004</c:v>
                </c:pt>
                <c:pt idx="3456">
                  <c:v>530.28899999999999</c:v>
                </c:pt>
                <c:pt idx="3457">
                  <c:v>530.35</c:v>
                </c:pt>
                <c:pt idx="3458">
                  <c:v>530.41</c:v>
                </c:pt>
                <c:pt idx="3459">
                  <c:v>530.47</c:v>
                </c:pt>
                <c:pt idx="3460">
                  <c:v>530.53</c:v>
                </c:pt>
                <c:pt idx="3461">
                  <c:v>530.59100000000001</c:v>
                </c:pt>
                <c:pt idx="3462">
                  <c:v>530.65099999999995</c:v>
                </c:pt>
                <c:pt idx="3463">
                  <c:v>530.71100000000001</c:v>
                </c:pt>
                <c:pt idx="3464">
                  <c:v>530.77200000000005</c:v>
                </c:pt>
                <c:pt idx="3465">
                  <c:v>530.83199999999999</c:v>
                </c:pt>
                <c:pt idx="3466">
                  <c:v>530.89200000000005</c:v>
                </c:pt>
                <c:pt idx="3467">
                  <c:v>530.952</c:v>
                </c:pt>
                <c:pt idx="3468">
                  <c:v>531.01300000000003</c:v>
                </c:pt>
                <c:pt idx="3469">
                  <c:v>531.07299999999998</c:v>
                </c:pt>
                <c:pt idx="3470">
                  <c:v>531.13300000000004</c:v>
                </c:pt>
                <c:pt idx="3471">
                  <c:v>531.19299999999998</c:v>
                </c:pt>
                <c:pt idx="3472">
                  <c:v>531.25400000000002</c:v>
                </c:pt>
                <c:pt idx="3473">
                  <c:v>531.31399999999996</c:v>
                </c:pt>
                <c:pt idx="3474">
                  <c:v>531.37400000000002</c:v>
                </c:pt>
                <c:pt idx="3475">
                  <c:v>531.43399999999997</c:v>
                </c:pt>
                <c:pt idx="3476">
                  <c:v>531.49400000000003</c:v>
                </c:pt>
                <c:pt idx="3477">
                  <c:v>531.55499999999995</c:v>
                </c:pt>
                <c:pt idx="3478">
                  <c:v>531.61500000000001</c:v>
                </c:pt>
                <c:pt idx="3479">
                  <c:v>531.67499999999995</c:v>
                </c:pt>
                <c:pt idx="3480">
                  <c:v>531.73500000000001</c:v>
                </c:pt>
                <c:pt idx="3481">
                  <c:v>531.79499999999996</c:v>
                </c:pt>
                <c:pt idx="3482">
                  <c:v>531.85599999999999</c:v>
                </c:pt>
                <c:pt idx="3483">
                  <c:v>531.91600000000005</c:v>
                </c:pt>
                <c:pt idx="3484">
                  <c:v>531.976</c:v>
                </c:pt>
                <c:pt idx="3485">
                  <c:v>532.03599999999994</c:v>
                </c:pt>
                <c:pt idx="3486">
                  <c:v>532.096</c:v>
                </c:pt>
                <c:pt idx="3487">
                  <c:v>532.15599999999995</c:v>
                </c:pt>
                <c:pt idx="3488">
                  <c:v>532.21699999999998</c:v>
                </c:pt>
                <c:pt idx="3489">
                  <c:v>532.27700000000004</c:v>
                </c:pt>
                <c:pt idx="3490">
                  <c:v>532.33699999999999</c:v>
                </c:pt>
                <c:pt idx="3491">
                  <c:v>532.39700000000005</c:v>
                </c:pt>
                <c:pt idx="3492">
                  <c:v>532.45699999999999</c:v>
                </c:pt>
                <c:pt idx="3493">
                  <c:v>532.51700000000005</c:v>
                </c:pt>
                <c:pt idx="3494">
                  <c:v>532.577</c:v>
                </c:pt>
                <c:pt idx="3495">
                  <c:v>532.63800000000003</c:v>
                </c:pt>
                <c:pt idx="3496">
                  <c:v>532.69799999999998</c:v>
                </c:pt>
                <c:pt idx="3497">
                  <c:v>532.75800000000004</c:v>
                </c:pt>
                <c:pt idx="3498">
                  <c:v>532.81799999999998</c:v>
                </c:pt>
                <c:pt idx="3499">
                  <c:v>532.87800000000004</c:v>
                </c:pt>
                <c:pt idx="3500">
                  <c:v>532.93799999999999</c:v>
                </c:pt>
                <c:pt idx="3501">
                  <c:v>532.99800000000005</c:v>
                </c:pt>
                <c:pt idx="3502">
                  <c:v>533.05799999999999</c:v>
                </c:pt>
                <c:pt idx="3503">
                  <c:v>533.11800000000005</c:v>
                </c:pt>
                <c:pt idx="3504">
                  <c:v>533.17899999999997</c:v>
                </c:pt>
                <c:pt idx="3505">
                  <c:v>533.23900000000003</c:v>
                </c:pt>
                <c:pt idx="3506">
                  <c:v>533.29899999999998</c:v>
                </c:pt>
                <c:pt idx="3507">
                  <c:v>533.35900000000004</c:v>
                </c:pt>
                <c:pt idx="3508">
                  <c:v>533.41899999999998</c:v>
                </c:pt>
                <c:pt idx="3509">
                  <c:v>533.47900000000004</c:v>
                </c:pt>
                <c:pt idx="3510">
                  <c:v>533.53899999999999</c:v>
                </c:pt>
                <c:pt idx="3511">
                  <c:v>533.59900000000005</c:v>
                </c:pt>
                <c:pt idx="3512">
                  <c:v>533.65899999999999</c:v>
                </c:pt>
                <c:pt idx="3513">
                  <c:v>533.71900000000005</c:v>
                </c:pt>
                <c:pt idx="3514">
                  <c:v>533.779</c:v>
                </c:pt>
                <c:pt idx="3515">
                  <c:v>533.83900000000006</c:v>
                </c:pt>
                <c:pt idx="3516">
                  <c:v>533.899</c:v>
                </c:pt>
                <c:pt idx="3517">
                  <c:v>533.95899999999995</c:v>
                </c:pt>
                <c:pt idx="3518">
                  <c:v>534.01900000000001</c:v>
                </c:pt>
                <c:pt idx="3519">
                  <c:v>534.07899999999995</c:v>
                </c:pt>
                <c:pt idx="3520">
                  <c:v>534.13900000000001</c:v>
                </c:pt>
                <c:pt idx="3521">
                  <c:v>534.19899999999996</c:v>
                </c:pt>
                <c:pt idx="3522">
                  <c:v>534.25900000000001</c:v>
                </c:pt>
                <c:pt idx="3523">
                  <c:v>534.31899999999996</c:v>
                </c:pt>
                <c:pt idx="3524">
                  <c:v>534.37900000000002</c:v>
                </c:pt>
                <c:pt idx="3525">
                  <c:v>534.43899999999996</c:v>
                </c:pt>
                <c:pt idx="3526">
                  <c:v>534.49900000000002</c:v>
                </c:pt>
                <c:pt idx="3527">
                  <c:v>534.55899999999997</c:v>
                </c:pt>
                <c:pt idx="3528">
                  <c:v>534.61900000000003</c:v>
                </c:pt>
                <c:pt idx="3529">
                  <c:v>534.67899999999997</c:v>
                </c:pt>
                <c:pt idx="3530">
                  <c:v>534.73900000000003</c:v>
                </c:pt>
                <c:pt idx="3531">
                  <c:v>534.79899999999998</c:v>
                </c:pt>
                <c:pt idx="3532">
                  <c:v>534.85900000000004</c:v>
                </c:pt>
                <c:pt idx="3533">
                  <c:v>534.91899999999998</c:v>
                </c:pt>
                <c:pt idx="3534">
                  <c:v>534.97900000000004</c:v>
                </c:pt>
                <c:pt idx="3535">
                  <c:v>535.03899999999999</c:v>
                </c:pt>
                <c:pt idx="3536">
                  <c:v>535.09900000000005</c:v>
                </c:pt>
                <c:pt idx="3537">
                  <c:v>535.15899999999999</c:v>
                </c:pt>
                <c:pt idx="3538">
                  <c:v>535.21900000000005</c:v>
                </c:pt>
                <c:pt idx="3539">
                  <c:v>535.279</c:v>
                </c:pt>
                <c:pt idx="3540">
                  <c:v>535.33900000000006</c:v>
                </c:pt>
                <c:pt idx="3541">
                  <c:v>535.399</c:v>
                </c:pt>
                <c:pt idx="3542">
                  <c:v>535.45899999999995</c:v>
                </c:pt>
                <c:pt idx="3543">
                  <c:v>535.51800000000003</c:v>
                </c:pt>
                <c:pt idx="3544">
                  <c:v>535.57799999999997</c:v>
                </c:pt>
                <c:pt idx="3545">
                  <c:v>535.63800000000003</c:v>
                </c:pt>
                <c:pt idx="3546">
                  <c:v>535.69799999999998</c:v>
                </c:pt>
                <c:pt idx="3547">
                  <c:v>535.75800000000004</c:v>
                </c:pt>
                <c:pt idx="3548">
                  <c:v>535.81799999999998</c:v>
                </c:pt>
                <c:pt idx="3549">
                  <c:v>535.87800000000004</c:v>
                </c:pt>
                <c:pt idx="3550">
                  <c:v>535.93799999999999</c:v>
                </c:pt>
                <c:pt idx="3551">
                  <c:v>535.99800000000005</c:v>
                </c:pt>
                <c:pt idx="3552">
                  <c:v>536.05700000000002</c:v>
                </c:pt>
                <c:pt idx="3553">
                  <c:v>536.11699999999996</c:v>
                </c:pt>
                <c:pt idx="3554">
                  <c:v>536.17700000000002</c:v>
                </c:pt>
                <c:pt idx="3555">
                  <c:v>536.23699999999997</c:v>
                </c:pt>
                <c:pt idx="3556">
                  <c:v>536.29700000000003</c:v>
                </c:pt>
                <c:pt idx="3557">
                  <c:v>536.35699999999997</c:v>
                </c:pt>
                <c:pt idx="3558">
                  <c:v>536.41700000000003</c:v>
                </c:pt>
                <c:pt idx="3559">
                  <c:v>536.476</c:v>
                </c:pt>
                <c:pt idx="3560">
                  <c:v>536.53599999999994</c:v>
                </c:pt>
                <c:pt idx="3561">
                  <c:v>536.596</c:v>
                </c:pt>
                <c:pt idx="3562">
                  <c:v>536.65599999999995</c:v>
                </c:pt>
                <c:pt idx="3563">
                  <c:v>536.71600000000001</c:v>
                </c:pt>
                <c:pt idx="3564">
                  <c:v>536.77599999999995</c:v>
                </c:pt>
                <c:pt idx="3565">
                  <c:v>536.83500000000004</c:v>
                </c:pt>
                <c:pt idx="3566">
                  <c:v>536.89499999999998</c:v>
                </c:pt>
                <c:pt idx="3567">
                  <c:v>536.95500000000004</c:v>
                </c:pt>
                <c:pt idx="3568">
                  <c:v>537.01499999999999</c:v>
                </c:pt>
                <c:pt idx="3569">
                  <c:v>537.07500000000005</c:v>
                </c:pt>
                <c:pt idx="3570">
                  <c:v>537.13400000000001</c:v>
                </c:pt>
                <c:pt idx="3571">
                  <c:v>537.19399999999996</c:v>
                </c:pt>
                <c:pt idx="3572">
                  <c:v>537.25400000000002</c:v>
                </c:pt>
                <c:pt idx="3573">
                  <c:v>537.31399999999996</c:v>
                </c:pt>
                <c:pt idx="3574">
                  <c:v>537.37400000000002</c:v>
                </c:pt>
                <c:pt idx="3575">
                  <c:v>537.43299999999999</c:v>
                </c:pt>
                <c:pt idx="3576">
                  <c:v>537.49300000000005</c:v>
                </c:pt>
                <c:pt idx="3577">
                  <c:v>537.553</c:v>
                </c:pt>
                <c:pt idx="3578">
                  <c:v>537.61300000000006</c:v>
                </c:pt>
                <c:pt idx="3579">
                  <c:v>537.67200000000003</c:v>
                </c:pt>
                <c:pt idx="3580">
                  <c:v>537.73199999999997</c:v>
                </c:pt>
                <c:pt idx="3581">
                  <c:v>537.79200000000003</c:v>
                </c:pt>
                <c:pt idx="3582">
                  <c:v>537.85199999999998</c:v>
                </c:pt>
                <c:pt idx="3583">
                  <c:v>537.91099999999994</c:v>
                </c:pt>
                <c:pt idx="3584">
                  <c:v>537.971</c:v>
                </c:pt>
                <c:pt idx="3585">
                  <c:v>538.03099999999995</c:v>
                </c:pt>
                <c:pt idx="3586">
                  <c:v>538.09</c:v>
                </c:pt>
                <c:pt idx="3587">
                  <c:v>538.15</c:v>
                </c:pt>
                <c:pt idx="3588">
                  <c:v>538.21</c:v>
                </c:pt>
                <c:pt idx="3589">
                  <c:v>538.27</c:v>
                </c:pt>
                <c:pt idx="3590">
                  <c:v>538.32899999999995</c:v>
                </c:pt>
                <c:pt idx="3591">
                  <c:v>538.38900000000001</c:v>
                </c:pt>
                <c:pt idx="3592">
                  <c:v>538.44899999999996</c:v>
                </c:pt>
                <c:pt idx="3593">
                  <c:v>538.50800000000004</c:v>
                </c:pt>
                <c:pt idx="3594">
                  <c:v>538.56799999999998</c:v>
                </c:pt>
                <c:pt idx="3595">
                  <c:v>538.62800000000004</c:v>
                </c:pt>
                <c:pt idx="3596">
                  <c:v>538.68700000000001</c:v>
                </c:pt>
                <c:pt idx="3597">
                  <c:v>538.74699999999996</c:v>
                </c:pt>
                <c:pt idx="3598">
                  <c:v>538.80700000000002</c:v>
                </c:pt>
                <c:pt idx="3599">
                  <c:v>538.86599999999999</c:v>
                </c:pt>
                <c:pt idx="3600">
                  <c:v>538.92600000000004</c:v>
                </c:pt>
                <c:pt idx="3601">
                  <c:v>538.98599999999999</c:v>
                </c:pt>
                <c:pt idx="3602">
                  <c:v>539.04499999999996</c:v>
                </c:pt>
                <c:pt idx="3603">
                  <c:v>539.10500000000002</c:v>
                </c:pt>
                <c:pt idx="3604">
                  <c:v>539.16499999999996</c:v>
                </c:pt>
                <c:pt idx="3605">
                  <c:v>539.22400000000005</c:v>
                </c:pt>
                <c:pt idx="3606">
                  <c:v>539.28399999999999</c:v>
                </c:pt>
                <c:pt idx="3607">
                  <c:v>539.34299999999996</c:v>
                </c:pt>
                <c:pt idx="3608">
                  <c:v>539.40300000000002</c:v>
                </c:pt>
                <c:pt idx="3609">
                  <c:v>539.46299999999997</c:v>
                </c:pt>
                <c:pt idx="3610">
                  <c:v>539.52200000000005</c:v>
                </c:pt>
                <c:pt idx="3611">
                  <c:v>539.58199999999999</c:v>
                </c:pt>
                <c:pt idx="3612">
                  <c:v>539.64099999999996</c:v>
                </c:pt>
                <c:pt idx="3613">
                  <c:v>539.70100000000002</c:v>
                </c:pt>
                <c:pt idx="3614">
                  <c:v>539.76099999999997</c:v>
                </c:pt>
                <c:pt idx="3615">
                  <c:v>539.82000000000005</c:v>
                </c:pt>
                <c:pt idx="3616">
                  <c:v>539.88</c:v>
                </c:pt>
                <c:pt idx="3617">
                  <c:v>539.93899999999996</c:v>
                </c:pt>
                <c:pt idx="3618">
                  <c:v>539.99900000000002</c:v>
                </c:pt>
                <c:pt idx="3619">
                  <c:v>540.05899999999997</c:v>
                </c:pt>
                <c:pt idx="3620">
                  <c:v>540.11800000000005</c:v>
                </c:pt>
                <c:pt idx="3621">
                  <c:v>540.178</c:v>
                </c:pt>
                <c:pt idx="3622">
                  <c:v>540.23699999999997</c:v>
                </c:pt>
                <c:pt idx="3623">
                  <c:v>540.29700000000003</c:v>
                </c:pt>
                <c:pt idx="3624">
                  <c:v>540.35599999999999</c:v>
                </c:pt>
                <c:pt idx="3625">
                  <c:v>540.41600000000005</c:v>
                </c:pt>
                <c:pt idx="3626">
                  <c:v>540.47500000000002</c:v>
                </c:pt>
                <c:pt idx="3627">
                  <c:v>540.53499999999997</c:v>
                </c:pt>
                <c:pt idx="3628">
                  <c:v>540.59400000000005</c:v>
                </c:pt>
                <c:pt idx="3629">
                  <c:v>540.654</c:v>
                </c:pt>
                <c:pt idx="3630">
                  <c:v>540.71299999999997</c:v>
                </c:pt>
                <c:pt idx="3631">
                  <c:v>540.77300000000002</c:v>
                </c:pt>
                <c:pt idx="3632">
                  <c:v>540.83299999999997</c:v>
                </c:pt>
                <c:pt idx="3633">
                  <c:v>540.89200000000005</c:v>
                </c:pt>
                <c:pt idx="3634">
                  <c:v>540.952</c:v>
                </c:pt>
                <c:pt idx="3635">
                  <c:v>541.01099999999997</c:v>
                </c:pt>
                <c:pt idx="3636">
                  <c:v>541.07000000000005</c:v>
                </c:pt>
                <c:pt idx="3637">
                  <c:v>541.13</c:v>
                </c:pt>
                <c:pt idx="3638">
                  <c:v>541.18899999999996</c:v>
                </c:pt>
                <c:pt idx="3639">
                  <c:v>541.24900000000002</c:v>
                </c:pt>
                <c:pt idx="3640">
                  <c:v>541.30799999999999</c:v>
                </c:pt>
                <c:pt idx="3641">
                  <c:v>541.36800000000005</c:v>
                </c:pt>
                <c:pt idx="3642">
                  <c:v>541.42700000000002</c:v>
                </c:pt>
                <c:pt idx="3643">
                  <c:v>541.48699999999997</c:v>
                </c:pt>
                <c:pt idx="3644">
                  <c:v>541.54600000000005</c:v>
                </c:pt>
                <c:pt idx="3645">
                  <c:v>541.60599999999999</c:v>
                </c:pt>
                <c:pt idx="3646">
                  <c:v>541.66499999999996</c:v>
                </c:pt>
                <c:pt idx="3647">
                  <c:v>541.72500000000002</c:v>
                </c:pt>
                <c:pt idx="3648">
                  <c:v>541.78399999999999</c:v>
                </c:pt>
                <c:pt idx="3649">
                  <c:v>541.84299999999996</c:v>
                </c:pt>
                <c:pt idx="3650">
                  <c:v>541.90300000000002</c:v>
                </c:pt>
                <c:pt idx="3651">
                  <c:v>541.96199999999999</c:v>
                </c:pt>
                <c:pt idx="3652">
                  <c:v>542.02200000000005</c:v>
                </c:pt>
                <c:pt idx="3653">
                  <c:v>542.08100000000002</c:v>
                </c:pt>
                <c:pt idx="3654">
                  <c:v>542.14099999999996</c:v>
                </c:pt>
                <c:pt idx="3655">
                  <c:v>542.20000000000005</c:v>
                </c:pt>
                <c:pt idx="3656">
                  <c:v>542.25900000000001</c:v>
                </c:pt>
                <c:pt idx="3657">
                  <c:v>542.31899999999996</c:v>
                </c:pt>
                <c:pt idx="3658">
                  <c:v>542.37800000000004</c:v>
                </c:pt>
                <c:pt idx="3659">
                  <c:v>542.43700000000001</c:v>
                </c:pt>
                <c:pt idx="3660">
                  <c:v>542.49699999999996</c:v>
                </c:pt>
                <c:pt idx="3661">
                  <c:v>542.55600000000004</c:v>
                </c:pt>
                <c:pt idx="3662">
                  <c:v>542.61599999999999</c:v>
                </c:pt>
                <c:pt idx="3663">
                  <c:v>542.67499999999995</c:v>
                </c:pt>
                <c:pt idx="3664">
                  <c:v>542.73400000000004</c:v>
                </c:pt>
                <c:pt idx="3665">
                  <c:v>542.79399999999998</c:v>
                </c:pt>
                <c:pt idx="3666">
                  <c:v>542.85299999999995</c:v>
                </c:pt>
                <c:pt idx="3667">
                  <c:v>542.91200000000003</c:v>
                </c:pt>
                <c:pt idx="3668">
                  <c:v>542.97199999999998</c:v>
                </c:pt>
                <c:pt idx="3669">
                  <c:v>543.03099999999995</c:v>
                </c:pt>
                <c:pt idx="3670">
                  <c:v>543.09</c:v>
                </c:pt>
                <c:pt idx="3671">
                  <c:v>543.15</c:v>
                </c:pt>
                <c:pt idx="3672">
                  <c:v>543.20899999999995</c:v>
                </c:pt>
                <c:pt idx="3673">
                  <c:v>543.26800000000003</c:v>
                </c:pt>
                <c:pt idx="3674">
                  <c:v>543.32799999999997</c:v>
                </c:pt>
                <c:pt idx="3675">
                  <c:v>543.38699999999994</c:v>
                </c:pt>
                <c:pt idx="3676">
                  <c:v>543.44600000000003</c:v>
                </c:pt>
                <c:pt idx="3677">
                  <c:v>543.50599999999997</c:v>
                </c:pt>
                <c:pt idx="3678">
                  <c:v>543.56500000000005</c:v>
                </c:pt>
                <c:pt idx="3679">
                  <c:v>543.62400000000002</c:v>
                </c:pt>
                <c:pt idx="3680">
                  <c:v>543.68299999999999</c:v>
                </c:pt>
                <c:pt idx="3681">
                  <c:v>543.74300000000005</c:v>
                </c:pt>
                <c:pt idx="3682">
                  <c:v>543.80200000000002</c:v>
                </c:pt>
                <c:pt idx="3683">
                  <c:v>543.86099999999999</c:v>
                </c:pt>
                <c:pt idx="3684">
                  <c:v>543.92100000000005</c:v>
                </c:pt>
                <c:pt idx="3685">
                  <c:v>543.98</c:v>
                </c:pt>
                <c:pt idx="3686">
                  <c:v>544.03899999999999</c:v>
                </c:pt>
                <c:pt idx="3687">
                  <c:v>544.09799999999996</c:v>
                </c:pt>
                <c:pt idx="3688">
                  <c:v>544.15800000000002</c:v>
                </c:pt>
                <c:pt idx="3689">
                  <c:v>544.21699999999998</c:v>
                </c:pt>
                <c:pt idx="3690">
                  <c:v>544.27599999999995</c:v>
                </c:pt>
                <c:pt idx="3691">
                  <c:v>544.33500000000004</c:v>
                </c:pt>
                <c:pt idx="3692">
                  <c:v>544.39499999999998</c:v>
                </c:pt>
                <c:pt idx="3693">
                  <c:v>544.45399999999995</c:v>
                </c:pt>
                <c:pt idx="3694">
                  <c:v>544.51300000000003</c:v>
                </c:pt>
                <c:pt idx="3695">
                  <c:v>544.572</c:v>
                </c:pt>
                <c:pt idx="3696">
                  <c:v>544.63099999999997</c:v>
                </c:pt>
                <c:pt idx="3697">
                  <c:v>544.69100000000003</c:v>
                </c:pt>
                <c:pt idx="3698">
                  <c:v>544.75</c:v>
                </c:pt>
                <c:pt idx="3699">
                  <c:v>544.80899999999997</c:v>
                </c:pt>
                <c:pt idx="3700">
                  <c:v>544.86800000000005</c:v>
                </c:pt>
                <c:pt idx="3701">
                  <c:v>544.92700000000002</c:v>
                </c:pt>
                <c:pt idx="3702">
                  <c:v>544.98699999999997</c:v>
                </c:pt>
                <c:pt idx="3703">
                  <c:v>545.04600000000005</c:v>
                </c:pt>
                <c:pt idx="3704">
                  <c:v>545.10500000000002</c:v>
                </c:pt>
                <c:pt idx="3705">
                  <c:v>545.16399999999999</c:v>
                </c:pt>
                <c:pt idx="3706">
                  <c:v>545.22299999999996</c:v>
                </c:pt>
                <c:pt idx="3707">
                  <c:v>545.28200000000004</c:v>
                </c:pt>
                <c:pt idx="3708">
                  <c:v>545.34199999999998</c:v>
                </c:pt>
                <c:pt idx="3709">
                  <c:v>545.40099999999995</c:v>
                </c:pt>
                <c:pt idx="3710">
                  <c:v>545.46</c:v>
                </c:pt>
                <c:pt idx="3711">
                  <c:v>545.51900000000001</c:v>
                </c:pt>
                <c:pt idx="3712">
                  <c:v>545.57799999999997</c:v>
                </c:pt>
                <c:pt idx="3713">
                  <c:v>545.63699999999994</c:v>
                </c:pt>
                <c:pt idx="3714">
                  <c:v>545.69600000000003</c:v>
                </c:pt>
                <c:pt idx="3715">
                  <c:v>545.75599999999997</c:v>
                </c:pt>
                <c:pt idx="3716">
                  <c:v>545.81500000000005</c:v>
                </c:pt>
                <c:pt idx="3717">
                  <c:v>545.87400000000002</c:v>
                </c:pt>
                <c:pt idx="3718">
                  <c:v>545.93299999999999</c:v>
                </c:pt>
                <c:pt idx="3719">
                  <c:v>545.99199999999996</c:v>
                </c:pt>
                <c:pt idx="3720">
                  <c:v>546.05100000000004</c:v>
                </c:pt>
                <c:pt idx="3721">
                  <c:v>546.11</c:v>
                </c:pt>
                <c:pt idx="3722">
                  <c:v>546.16899999999998</c:v>
                </c:pt>
                <c:pt idx="3723">
                  <c:v>546.22799999999995</c:v>
                </c:pt>
                <c:pt idx="3724">
                  <c:v>546.28700000000003</c:v>
                </c:pt>
                <c:pt idx="3725">
                  <c:v>546.34699999999998</c:v>
                </c:pt>
                <c:pt idx="3726">
                  <c:v>546.40599999999995</c:v>
                </c:pt>
                <c:pt idx="3727">
                  <c:v>546.46500000000003</c:v>
                </c:pt>
                <c:pt idx="3728">
                  <c:v>546.524</c:v>
                </c:pt>
                <c:pt idx="3729">
                  <c:v>546.58299999999997</c:v>
                </c:pt>
                <c:pt idx="3730">
                  <c:v>546.64200000000005</c:v>
                </c:pt>
                <c:pt idx="3731">
                  <c:v>546.70100000000002</c:v>
                </c:pt>
                <c:pt idx="3732">
                  <c:v>546.76</c:v>
                </c:pt>
                <c:pt idx="3733">
                  <c:v>546.81899999999996</c:v>
                </c:pt>
                <c:pt idx="3734">
                  <c:v>546.87800000000004</c:v>
                </c:pt>
                <c:pt idx="3735">
                  <c:v>546.93700000000001</c:v>
                </c:pt>
                <c:pt idx="3736">
                  <c:v>546.99599999999998</c:v>
                </c:pt>
                <c:pt idx="3737">
                  <c:v>547.05499999999995</c:v>
                </c:pt>
                <c:pt idx="3738">
                  <c:v>547.11400000000003</c:v>
                </c:pt>
                <c:pt idx="3739">
                  <c:v>547.173</c:v>
                </c:pt>
                <c:pt idx="3740">
                  <c:v>547.23199999999997</c:v>
                </c:pt>
                <c:pt idx="3741">
                  <c:v>547.29100000000005</c:v>
                </c:pt>
                <c:pt idx="3742">
                  <c:v>547.35</c:v>
                </c:pt>
                <c:pt idx="3743">
                  <c:v>547.40899999999999</c:v>
                </c:pt>
                <c:pt idx="3744">
                  <c:v>547.46799999999996</c:v>
                </c:pt>
                <c:pt idx="3745">
                  <c:v>547.52700000000004</c:v>
                </c:pt>
                <c:pt idx="3746">
                  <c:v>547.58600000000001</c:v>
                </c:pt>
                <c:pt idx="3747">
                  <c:v>547.64499999999998</c:v>
                </c:pt>
                <c:pt idx="3748">
                  <c:v>547.70399999999995</c:v>
                </c:pt>
                <c:pt idx="3749">
                  <c:v>547.76300000000003</c:v>
                </c:pt>
                <c:pt idx="3750">
                  <c:v>547.822</c:v>
                </c:pt>
                <c:pt idx="3751">
                  <c:v>547.88099999999997</c:v>
                </c:pt>
                <c:pt idx="3752">
                  <c:v>547.94000000000005</c:v>
                </c:pt>
                <c:pt idx="3753">
                  <c:v>547.99900000000002</c:v>
                </c:pt>
                <c:pt idx="3754">
                  <c:v>548.05799999999999</c:v>
                </c:pt>
                <c:pt idx="3755">
                  <c:v>548.11699999999996</c:v>
                </c:pt>
                <c:pt idx="3756">
                  <c:v>548.17600000000004</c:v>
                </c:pt>
                <c:pt idx="3757">
                  <c:v>548.23400000000004</c:v>
                </c:pt>
                <c:pt idx="3758">
                  <c:v>548.29300000000001</c:v>
                </c:pt>
                <c:pt idx="3759">
                  <c:v>548.35199999999998</c:v>
                </c:pt>
                <c:pt idx="3760">
                  <c:v>548.41099999999994</c:v>
                </c:pt>
                <c:pt idx="3761">
                  <c:v>548.47</c:v>
                </c:pt>
                <c:pt idx="3762">
                  <c:v>548.529</c:v>
                </c:pt>
                <c:pt idx="3763">
                  <c:v>548.58799999999997</c:v>
                </c:pt>
                <c:pt idx="3764">
                  <c:v>548.64700000000005</c:v>
                </c:pt>
                <c:pt idx="3765">
                  <c:v>548.70600000000002</c:v>
                </c:pt>
                <c:pt idx="3766">
                  <c:v>548.76499999999999</c:v>
                </c:pt>
                <c:pt idx="3767">
                  <c:v>548.82399999999996</c:v>
                </c:pt>
                <c:pt idx="3768">
                  <c:v>548.88199999999995</c:v>
                </c:pt>
                <c:pt idx="3769">
                  <c:v>548.94100000000003</c:v>
                </c:pt>
                <c:pt idx="3770">
                  <c:v>549</c:v>
                </c:pt>
                <c:pt idx="3771">
                  <c:v>549.05899999999997</c:v>
                </c:pt>
                <c:pt idx="3772">
                  <c:v>549.11800000000005</c:v>
                </c:pt>
                <c:pt idx="3773">
                  <c:v>549.17700000000002</c:v>
                </c:pt>
                <c:pt idx="3774">
                  <c:v>549.23599999999999</c:v>
                </c:pt>
                <c:pt idx="3775">
                  <c:v>549.29399999999998</c:v>
                </c:pt>
                <c:pt idx="3776">
                  <c:v>549.35299999999995</c:v>
                </c:pt>
                <c:pt idx="3777">
                  <c:v>549.41200000000003</c:v>
                </c:pt>
                <c:pt idx="3778">
                  <c:v>549.471</c:v>
                </c:pt>
                <c:pt idx="3779">
                  <c:v>549.53</c:v>
                </c:pt>
                <c:pt idx="3780">
                  <c:v>549.58900000000006</c:v>
                </c:pt>
                <c:pt idx="3781">
                  <c:v>549.64700000000005</c:v>
                </c:pt>
                <c:pt idx="3782">
                  <c:v>549.70600000000002</c:v>
                </c:pt>
                <c:pt idx="3783">
                  <c:v>549.76499999999999</c:v>
                </c:pt>
                <c:pt idx="3784">
                  <c:v>549.82399999999996</c:v>
                </c:pt>
                <c:pt idx="3785">
                  <c:v>549.88300000000004</c:v>
                </c:pt>
                <c:pt idx="3786">
                  <c:v>549.94100000000003</c:v>
                </c:pt>
                <c:pt idx="3787">
                  <c:v>550</c:v>
                </c:pt>
                <c:pt idx="3788">
                  <c:v>550.05899999999997</c:v>
                </c:pt>
                <c:pt idx="3789">
                  <c:v>550.11800000000005</c:v>
                </c:pt>
                <c:pt idx="3790">
                  <c:v>550.17600000000004</c:v>
                </c:pt>
                <c:pt idx="3791">
                  <c:v>550.23500000000001</c:v>
                </c:pt>
                <c:pt idx="3792">
                  <c:v>550.29399999999998</c:v>
                </c:pt>
                <c:pt idx="3793">
                  <c:v>550.35299999999995</c:v>
                </c:pt>
                <c:pt idx="3794">
                  <c:v>550.41099999999994</c:v>
                </c:pt>
                <c:pt idx="3795">
                  <c:v>550.47</c:v>
                </c:pt>
                <c:pt idx="3796">
                  <c:v>550.529</c:v>
                </c:pt>
                <c:pt idx="3797">
                  <c:v>550.58799999999997</c:v>
                </c:pt>
                <c:pt idx="3798">
                  <c:v>550.64599999999996</c:v>
                </c:pt>
                <c:pt idx="3799">
                  <c:v>550.70500000000004</c:v>
                </c:pt>
                <c:pt idx="3800">
                  <c:v>550.76400000000001</c:v>
                </c:pt>
                <c:pt idx="3801">
                  <c:v>550.82299999999998</c:v>
                </c:pt>
                <c:pt idx="3802">
                  <c:v>550.88099999999997</c:v>
                </c:pt>
                <c:pt idx="3803">
                  <c:v>550.94000000000005</c:v>
                </c:pt>
                <c:pt idx="3804">
                  <c:v>550.99900000000002</c:v>
                </c:pt>
                <c:pt idx="3805">
                  <c:v>551.05700000000002</c:v>
                </c:pt>
                <c:pt idx="3806">
                  <c:v>551.11599999999999</c:v>
                </c:pt>
                <c:pt idx="3807">
                  <c:v>551.17499999999995</c:v>
                </c:pt>
                <c:pt idx="3808">
                  <c:v>551.23400000000004</c:v>
                </c:pt>
                <c:pt idx="3809">
                  <c:v>551.29200000000003</c:v>
                </c:pt>
                <c:pt idx="3810">
                  <c:v>551.351</c:v>
                </c:pt>
                <c:pt idx="3811">
                  <c:v>551.41</c:v>
                </c:pt>
                <c:pt idx="3812">
                  <c:v>551.46799999999996</c:v>
                </c:pt>
                <c:pt idx="3813">
                  <c:v>551.52700000000004</c:v>
                </c:pt>
                <c:pt idx="3814">
                  <c:v>551.58600000000001</c:v>
                </c:pt>
                <c:pt idx="3815">
                  <c:v>551.64400000000001</c:v>
                </c:pt>
                <c:pt idx="3816">
                  <c:v>551.70299999999997</c:v>
                </c:pt>
                <c:pt idx="3817">
                  <c:v>551.76099999999997</c:v>
                </c:pt>
                <c:pt idx="3818">
                  <c:v>551.82000000000005</c:v>
                </c:pt>
                <c:pt idx="3819">
                  <c:v>551.87900000000002</c:v>
                </c:pt>
                <c:pt idx="3820">
                  <c:v>551.93700000000001</c:v>
                </c:pt>
                <c:pt idx="3821">
                  <c:v>551.99599999999998</c:v>
                </c:pt>
                <c:pt idx="3822">
                  <c:v>552.05499999999995</c:v>
                </c:pt>
                <c:pt idx="3823">
                  <c:v>552.11300000000006</c:v>
                </c:pt>
                <c:pt idx="3824">
                  <c:v>552.17200000000003</c:v>
                </c:pt>
                <c:pt idx="3825">
                  <c:v>552.23</c:v>
                </c:pt>
                <c:pt idx="3826">
                  <c:v>552.28899999999999</c:v>
                </c:pt>
                <c:pt idx="3827">
                  <c:v>552.34799999999996</c:v>
                </c:pt>
                <c:pt idx="3828">
                  <c:v>552.40599999999995</c:v>
                </c:pt>
                <c:pt idx="3829">
                  <c:v>552.46500000000003</c:v>
                </c:pt>
                <c:pt idx="3830">
                  <c:v>552.52300000000002</c:v>
                </c:pt>
                <c:pt idx="3831">
                  <c:v>552.58199999999999</c:v>
                </c:pt>
                <c:pt idx="3832">
                  <c:v>552.64099999999996</c:v>
                </c:pt>
                <c:pt idx="3833">
                  <c:v>552.69899999999996</c:v>
                </c:pt>
                <c:pt idx="3834">
                  <c:v>552.75800000000004</c:v>
                </c:pt>
                <c:pt idx="3835">
                  <c:v>552.81600000000003</c:v>
                </c:pt>
                <c:pt idx="3836">
                  <c:v>552.875</c:v>
                </c:pt>
                <c:pt idx="3837">
                  <c:v>552.93299999999999</c:v>
                </c:pt>
                <c:pt idx="3838">
                  <c:v>552.99199999999996</c:v>
                </c:pt>
                <c:pt idx="3839">
                  <c:v>553.04999999999995</c:v>
                </c:pt>
                <c:pt idx="3840">
                  <c:v>553.10900000000004</c:v>
                </c:pt>
                <c:pt idx="3841">
                  <c:v>553.16700000000003</c:v>
                </c:pt>
                <c:pt idx="3842">
                  <c:v>553.226</c:v>
                </c:pt>
                <c:pt idx="3843">
                  <c:v>553.28499999999997</c:v>
                </c:pt>
                <c:pt idx="3844">
                  <c:v>553.34299999999996</c:v>
                </c:pt>
                <c:pt idx="3845">
                  <c:v>553.40200000000004</c:v>
                </c:pt>
                <c:pt idx="3846">
                  <c:v>553.46</c:v>
                </c:pt>
                <c:pt idx="3847">
                  <c:v>553.51900000000001</c:v>
                </c:pt>
                <c:pt idx="3848">
                  <c:v>553.577</c:v>
                </c:pt>
                <c:pt idx="3849">
                  <c:v>553.63599999999997</c:v>
                </c:pt>
                <c:pt idx="3850">
                  <c:v>553.69399999999996</c:v>
                </c:pt>
                <c:pt idx="3851">
                  <c:v>553.75300000000004</c:v>
                </c:pt>
                <c:pt idx="3852">
                  <c:v>553.81100000000004</c:v>
                </c:pt>
                <c:pt idx="3853">
                  <c:v>553.86900000000003</c:v>
                </c:pt>
                <c:pt idx="3854">
                  <c:v>553.928</c:v>
                </c:pt>
                <c:pt idx="3855">
                  <c:v>553.98599999999999</c:v>
                </c:pt>
                <c:pt idx="3856">
                  <c:v>554.04499999999996</c:v>
                </c:pt>
                <c:pt idx="3857">
                  <c:v>554.10299999999995</c:v>
                </c:pt>
                <c:pt idx="3858">
                  <c:v>554.16200000000003</c:v>
                </c:pt>
                <c:pt idx="3859">
                  <c:v>554.22</c:v>
                </c:pt>
                <c:pt idx="3860">
                  <c:v>554.279</c:v>
                </c:pt>
                <c:pt idx="3861">
                  <c:v>554.33699999999999</c:v>
                </c:pt>
                <c:pt idx="3862">
                  <c:v>554.39599999999996</c:v>
                </c:pt>
                <c:pt idx="3863">
                  <c:v>554.45399999999995</c:v>
                </c:pt>
                <c:pt idx="3864">
                  <c:v>554.51199999999994</c:v>
                </c:pt>
                <c:pt idx="3865">
                  <c:v>554.57100000000003</c:v>
                </c:pt>
                <c:pt idx="3866">
                  <c:v>554.62900000000002</c:v>
                </c:pt>
                <c:pt idx="3867">
                  <c:v>554.68799999999999</c:v>
                </c:pt>
                <c:pt idx="3868">
                  <c:v>554.74599999999998</c:v>
                </c:pt>
                <c:pt idx="3869">
                  <c:v>554.80399999999997</c:v>
                </c:pt>
                <c:pt idx="3870">
                  <c:v>554.86300000000006</c:v>
                </c:pt>
                <c:pt idx="3871">
                  <c:v>554.92100000000005</c:v>
                </c:pt>
                <c:pt idx="3872">
                  <c:v>554.98</c:v>
                </c:pt>
                <c:pt idx="3873">
                  <c:v>555.03800000000001</c:v>
                </c:pt>
                <c:pt idx="3874">
                  <c:v>555.096</c:v>
                </c:pt>
                <c:pt idx="3875">
                  <c:v>555.15499999999997</c:v>
                </c:pt>
                <c:pt idx="3876">
                  <c:v>555.21299999999997</c:v>
                </c:pt>
                <c:pt idx="3877">
                  <c:v>555.27099999999996</c:v>
                </c:pt>
                <c:pt idx="3878">
                  <c:v>555.33000000000004</c:v>
                </c:pt>
                <c:pt idx="3879">
                  <c:v>555.38800000000003</c:v>
                </c:pt>
                <c:pt idx="3880">
                  <c:v>555.44600000000003</c:v>
                </c:pt>
                <c:pt idx="3881">
                  <c:v>555.505</c:v>
                </c:pt>
                <c:pt idx="3882">
                  <c:v>555.56299999999999</c:v>
                </c:pt>
                <c:pt idx="3883">
                  <c:v>555.62099999999998</c:v>
                </c:pt>
                <c:pt idx="3884">
                  <c:v>555.67999999999995</c:v>
                </c:pt>
                <c:pt idx="3885">
                  <c:v>555.73800000000006</c:v>
                </c:pt>
                <c:pt idx="3886">
                  <c:v>555.79600000000005</c:v>
                </c:pt>
                <c:pt idx="3887">
                  <c:v>555.85500000000002</c:v>
                </c:pt>
                <c:pt idx="3888">
                  <c:v>555.91300000000001</c:v>
                </c:pt>
                <c:pt idx="3889">
                  <c:v>555.971</c:v>
                </c:pt>
                <c:pt idx="3890">
                  <c:v>556.03</c:v>
                </c:pt>
                <c:pt idx="3891">
                  <c:v>556.08799999999997</c:v>
                </c:pt>
                <c:pt idx="3892">
                  <c:v>556.14599999999996</c:v>
                </c:pt>
                <c:pt idx="3893">
                  <c:v>556.20399999999995</c:v>
                </c:pt>
                <c:pt idx="3894">
                  <c:v>556.26300000000003</c:v>
                </c:pt>
                <c:pt idx="3895">
                  <c:v>556.32100000000003</c:v>
                </c:pt>
                <c:pt idx="3896">
                  <c:v>556.37900000000002</c:v>
                </c:pt>
                <c:pt idx="3897">
                  <c:v>556.43799999999999</c:v>
                </c:pt>
                <c:pt idx="3898">
                  <c:v>556.49599999999998</c:v>
                </c:pt>
                <c:pt idx="3899">
                  <c:v>556.55399999999997</c:v>
                </c:pt>
                <c:pt idx="3900">
                  <c:v>556.61199999999997</c:v>
                </c:pt>
                <c:pt idx="3901">
                  <c:v>556.67100000000005</c:v>
                </c:pt>
                <c:pt idx="3902">
                  <c:v>556.72900000000004</c:v>
                </c:pt>
                <c:pt idx="3903">
                  <c:v>556.78700000000003</c:v>
                </c:pt>
                <c:pt idx="3904">
                  <c:v>556.84500000000003</c:v>
                </c:pt>
                <c:pt idx="3905">
                  <c:v>556.90300000000002</c:v>
                </c:pt>
                <c:pt idx="3906">
                  <c:v>556.96199999999999</c:v>
                </c:pt>
                <c:pt idx="3907">
                  <c:v>557.02</c:v>
                </c:pt>
                <c:pt idx="3908">
                  <c:v>557.07799999999997</c:v>
                </c:pt>
                <c:pt idx="3909">
                  <c:v>557.13599999999997</c:v>
                </c:pt>
                <c:pt idx="3910">
                  <c:v>557.19399999999996</c:v>
                </c:pt>
                <c:pt idx="3911">
                  <c:v>557.25300000000004</c:v>
                </c:pt>
                <c:pt idx="3912">
                  <c:v>557.31100000000004</c:v>
                </c:pt>
                <c:pt idx="3913">
                  <c:v>557.36900000000003</c:v>
                </c:pt>
                <c:pt idx="3914">
                  <c:v>557.42700000000002</c:v>
                </c:pt>
                <c:pt idx="3915">
                  <c:v>557.48500000000001</c:v>
                </c:pt>
                <c:pt idx="3916">
                  <c:v>557.54399999999998</c:v>
                </c:pt>
                <c:pt idx="3917">
                  <c:v>557.60199999999998</c:v>
                </c:pt>
                <c:pt idx="3918">
                  <c:v>557.66</c:v>
                </c:pt>
                <c:pt idx="3919">
                  <c:v>557.71799999999996</c:v>
                </c:pt>
                <c:pt idx="3920">
                  <c:v>557.77599999999995</c:v>
                </c:pt>
                <c:pt idx="3921">
                  <c:v>557.83399999999995</c:v>
                </c:pt>
                <c:pt idx="3922">
                  <c:v>557.89200000000005</c:v>
                </c:pt>
                <c:pt idx="3923">
                  <c:v>557.95100000000002</c:v>
                </c:pt>
                <c:pt idx="3924">
                  <c:v>558.00900000000001</c:v>
                </c:pt>
                <c:pt idx="3925">
                  <c:v>558.06700000000001</c:v>
                </c:pt>
                <c:pt idx="3926">
                  <c:v>558.125</c:v>
                </c:pt>
                <c:pt idx="3927">
                  <c:v>558.18299999999999</c:v>
                </c:pt>
                <c:pt idx="3928">
                  <c:v>558.24099999999999</c:v>
                </c:pt>
                <c:pt idx="3929">
                  <c:v>558.29899999999998</c:v>
                </c:pt>
                <c:pt idx="3930">
                  <c:v>558.35699999999997</c:v>
                </c:pt>
                <c:pt idx="3931">
                  <c:v>558.41600000000005</c:v>
                </c:pt>
                <c:pt idx="3932">
                  <c:v>558.47400000000005</c:v>
                </c:pt>
                <c:pt idx="3933">
                  <c:v>558.53200000000004</c:v>
                </c:pt>
                <c:pt idx="3934">
                  <c:v>558.59</c:v>
                </c:pt>
                <c:pt idx="3935">
                  <c:v>558.64800000000002</c:v>
                </c:pt>
                <c:pt idx="3936">
                  <c:v>558.70600000000002</c:v>
                </c:pt>
                <c:pt idx="3937">
                  <c:v>558.76400000000001</c:v>
                </c:pt>
                <c:pt idx="3938">
                  <c:v>558.822</c:v>
                </c:pt>
                <c:pt idx="3939">
                  <c:v>558.88</c:v>
                </c:pt>
                <c:pt idx="3940">
                  <c:v>558.93799999999999</c:v>
                </c:pt>
                <c:pt idx="3941">
                  <c:v>558.99599999999998</c:v>
                </c:pt>
                <c:pt idx="3942">
                  <c:v>559.05399999999997</c:v>
                </c:pt>
                <c:pt idx="3943">
                  <c:v>559.11199999999997</c:v>
                </c:pt>
                <c:pt idx="3944">
                  <c:v>559.16999999999996</c:v>
                </c:pt>
                <c:pt idx="3945">
                  <c:v>559.22799999999995</c:v>
                </c:pt>
                <c:pt idx="3946">
                  <c:v>559.28599999999994</c:v>
                </c:pt>
                <c:pt idx="3947">
                  <c:v>559.34400000000005</c:v>
                </c:pt>
                <c:pt idx="3948">
                  <c:v>559.40200000000004</c:v>
                </c:pt>
                <c:pt idx="3949">
                  <c:v>559.46</c:v>
                </c:pt>
                <c:pt idx="3950">
                  <c:v>559.51800000000003</c:v>
                </c:pt>
                <c:pt idx="3951">
                  <c:v>559.57600000000002</c:v>
                </c:pt>
                <c:pt idx="3952">
                  <c:v>559.63400000000001</c:v>
                </c:pt>
                <c:pt idx="3953">
                  <c:v>559.69200000000001</c:v>
                </c:pt>
                <c:pt idx="3954">
                  <c:v>559.75</c:v>
                </c:pt>
                <c:pt idx="3955">
                  <c:v>559.80799999999999</c:v>
                </c:pt>
                <c:pt idx="3956">
                  <c:v>559.86599999999999</c:v>
                </c:pt>
                <c:pt idx="3957">
                  <c:v>559.92399999999998</c:v>
                </c:pt>
                <c:pt idx="3958">
                  <c:v>559.98199999999997</c:v>
                </c:pt>
                <c:pt idx="3959">
                  <c:v>560.04</c:v>
                </c:pt>
                <c:pt idx="3960">
                  <c:v>560.09799999999996</c:v>
                </c:pt>
                <c:pt idx="3961">
                  <c:v>560.15599999999995</c:v>
                </c:pt>
                <c:pt idx="3962">
                  <c:v>560.21400000000006</c:v>
                </c:pt>
                <c:pt idx="3963">
                  <c:v>560.27200000000005</c:v>
                </c:pt>
                <c:pt idx="3964">
                  <c:v>560.33000000000004</c:v>
                </c:pt>
                <c:pt idx="3965">
                  <c:v>560.38800000000003</c:v>
                </c:pt>
                <c:pt idx="3966">
                  <c:v>560.44600000000003</c:v>
                </c:pt>
                <c:pt idx="3967">
                  <c:v>560.50400000000002</c:v>
                </c:pt>
                <c:pt idx="3968">
                  <c:v>560.56200000000001</c:v>
                </c:pt>
                <c:pt idx="3969">
                  <c:v>560.62</c:v>
                </c:pt>
                <c:pt idx="3970">
                  <c:v>560.678</c:v>
                </c:pt>
                <c:pt idx="3971">
                  <c:v>560.73500000000001</c:v>
                </c:pt>
                <c:pt idx="3972">
                  <c:v>560.79300000000001</c:v>
                </c:pt>
                <c:pt idx="3973">
                  <c:v>560.851</c:v>
                </c:pt>
                <c:pt idx="3974">
                  <c:v>560.90899999999999</c:v>
                </c:pt>
                <c:pt idx="3975">
                  <c:v>560.96699999999998</c:v>
                </c:pt>
                <c:pt idx="3976">
                  <c:v>561.02499999999998</c:v>
                </c:pt>
                <c:pt idx="3977">
                  <c:v>561.08299999999997</c:v>
                </c:pt>
                <c:pt idx="3978">
                  <c:v>561.14099999999996</c:v>
                </c:pt>
                <c:pt idx="3979">
                  <c:v>561.19899999999996</c:v>
                </c:pt>
                <c:pt idx="3980">
                  <c:v>561.25599999999997</c:v>
                </c:pt>
                <c:pt idx="3981">
                  <c:v>561.31399999999996</c:v>
                </c:pt>
                <c:pt idx="3982">
                  <c:v>561.37199999999996</c:v>
                </c:pt>
                <c:pt idx="3983">
                  <c:v>561.42999999999995</c:v>
                </c:pt>
                <c:pt idx="3984">
                  <c:v>561.48800000000006</c:v>
                </c:pt>
                <c:pt idx="3985">
                  <c:v>561.54600000000005</c:v>
                </c:pt>
                <c:pt idx="3986">
                  <c:v>561.60299999999995</c:v>
                </c:pt>
                <c:pt idx="3987">
                  <c:v>561.66099999999994</c:v>
                </c:pt>
                <c:pt idx="3988">
                  <c:v>561.71900000000005</c:v>
                </c:pt>
                <c:pt idx="3989">
                  <c:v>561.77700000000004</c:v>
                </c:pt>
                <c:pt idx="3990">
                  <c:v>561.83500000000004</c:v>
                </c:pt>
                <c:pt idx="3991">
                  <c:v>561.89300000000003</c:v>
                </c:pt>
                <c:pt idx="3992">
                  <c:v>561.95000000000005</c:v>
                </c:pt>
                <c:pt idx="3993">
                  <c:v>562.00800000000004</c:v>
                </c:pt>
                <c:pt idx="3994">
                  <c:v>562.06600000000003</c:v>
                </c:pt>
                <c:pt idx="3995">
                  <c:v>562.12400000000002</c:v>
                </c:pt>
                <c:pt idx="3996">
                  <c:v>562.18100000000004</c:v>
                </c:pt>
                <c:pt idx="3997">
                  <c:v>562.23900000000003</c:v>
                </c:pt>
                <c:pt idx="3998">
                  <c:v>562.29700000000003</c:v>
                </c:pt>
                <c:pt idx="3999">
                  <c:v>562.35500000000002</c:v>
                </c:pt>
                <c:pt idx="4000">
                  <c:v>562.41300000000001</c:v>
                </c:pt>
                <c:pt idx="4001">
                  <c:v>562.47</c:v>
                </c:pt>
                <c:pt idx="4002">
                  <c:v>562.52800000000002</c:v>
                </c:pt>
                <c:pt idx="4003">
                  <c:v>562.58600000000001</c:v>
                </c:pt>
                <c:pt idx="4004">
                  <c:v>562.64400000000001</c:v>
                </c:pt>
                <c:pt idx="4005">
                  <c:v>562.70100000000002</c:v>
                </c:pt>
                <c:pt idx="4006">
                  <c:v>562.75900000000001</c:v>
                </c:pt>
                <c:pt idx="4007">
                  <c:v>562.81700000000001</c:v>
                </c:pt>
                <c:pt idx="4008">
                  <c:v>562.87400000000002</c:v>
                </c:pt>
                <c:pt idx="4009">
                  <c:v>562.93200000000002</c:v>
                </c:pt>
                <c:pt idx="4010">
                  <c:v>562.99</c:v>
                </c:pt>
                <c:pt idx="4011">
                  <c:v>563.048</c:v>
                </c:pt>
                <c:pt idx="4012">
                  <c:v>563.10500000000002</c:v>
                </c:pt>
                <c:pt idx="4013">
                  <c:v>563.16300000000001</c:v>
                </c:pt>
                <c:pt idx="4014">
                  <c:v>563.221</c:v>
                </c:pt>
                <c:pt idx="4015">
                  <c:v>563.27800000000002</c:v>
                </c:pt>
                <c:pt idx="4016">
                  <c:v>563.33600000000001</c:v>
                </c:pt>
                <c:pt idx="4017">
                  <c:v>563.39400000000001</c:v>
                </c:pt>
                <c:pt idx="4018">
                  <c:v>563.45100000000002</c:v>
                </c:pt>
                <c:pt idx="4019">
                  <c:v>563.50900000000001</c:v>
                </c:pt>
                <c:pt idx="4020">
                  <c:v>563.56700000000001</c:v>
                </c:pt>
                <c:pt idx="4021">
                  <c:v>563.62400000000002</c:v>
                </c:pt>
                <c:pt idx="4022">
                  <c:v>563.68200000000002</c:v>
                </c:pt>
                <c:pt idx="4023">
                  <c:v>563.74</c:v>
                </c:pt>
                <c:pt idx="4024">
                  <c:v>563.79700000000003</c:v>
                </c:pt>
                <c:pt idx="4025">
                  <c:v>563.85500000000002</c:v>
                </c:pt>
                <c:pt idx="4026">
                  <c:v>563.91300000000001</c:v>
                </c:pt>
                <c:pt idx="4027">
                  <c:v>563.97</c:v>
                </c:pt>
                <c:pt idx="4028">
                  <c:v>564.02800000000002</c:v>
                </c:pt>
                <c:pt idx="4029">
                  <c:v>564.08600000000001</c:v>
                </c:pt>
                <c:pt idx="4030">
                  <c:v>564.14300000000003</c:v>
                </c:pt>
                <c:pt idx="4031">
                  <c:v>564.20100000000002</c:v>
                </c:pt>
                <c:pt idx="4032">
                  <c:v>564.25800000000004</c:v>
                </c:pt>
                <c:pt idx="4033">
                  <c:v>564.31600000000003</c:v>
                </c:pt>
                <c:pt idx="4034">
                  <c:v>564.37400000000002</c:v>
                </c:pt>
                <c:pt idx="4035">
                  <c:v>564.43100000000004</c:v>
                </c:pt>
                <c:pt idx="4036">
                  <c:v>564.48900000000003</c:v>
                </c:pt>
                <c:pt idx="4037">
                  <c:v>564.54600000000005</c:v>
                </c:pt>
                <c:pt idx="4038">
                  <c:v>564.60400000000004</c:v>
                </c:pt>
                <c:pt idx="4039">
                  <c:v>564.66099999999994</c:v>
                </c:pt>
                <c:pt idx="4040">
                  <c:v>564.71900000000005</c:v>
                </c:pt>
                <c:pt idx="4041">
                  <c:v>564.77700000000004</c:v>
                </c:pt>
                <c:pt idx="4042">
                  <c:v>564.83399999999995</c:v>
                </c:pt>
                <c:pt idx="4043">
                  <c:v>564.89200000000005</c:v>
                </c:pt>
                <c:pt idx="4044">
                  <c:v>564.94899999999996</c:v>
                </c:pt>
                <c:pt idx="4045">
                  <c:v>565.00699999999995</c:v>
                </c:pt>
                <c:pt idx="4046">
                  <c:v>565.06399999999996</c:v>
                </c:pt>
                <c:pt idx="4047">
                  <c:v>565.12199999999996</c:v>
                </c:pt>
                <c:pt idx="4048">
                  <c:v>565.17899999999997</c:v>
                </c:pt>
                <c:pt idx="4049">
                  <c:v>565.23699999999997</c:v>
                </c:pt>
                <c:pt idx="4050">
                  <c:v>565.29399999999998</c:v>
                </c:pt>
                <c:pt idx="4051">
                  <c:v>565.35199999999998</c:v>
                </c:pt>
                <c:pt idx="4052">
                  <c:v>565.40899999999999</c:v>
                </c:pt>
                <c:pt idx="4053">
                  <c:v>565.46699999999998</c:v>
                </c:pt>
                <c:pt idx="4054">
                  <c:v>565.524</c:v>
                </c:pt>
                <c:pt idx="4055">
                  <c:v>565.58199999999999</c:v>
                </c:pt>
                <c:pt idx="4056">
                  <c:v>565.63900000000001</c:v>
                </c:pt>
                <c:pt idx="4057">
                  <c:v>565.697</c:v>
                </c:pt>
                <c:pt idx="4058">
                  <c:v>565.75400000000002</c:v>
                </c:pt>
                <c:pt idx="4059">
                  <c:v>565.81200000000001</c:v>
                </c:pt>
                <c:pt idx="4060">
                  <c:v>565.86900000000003</c:v>
                </c:pt>
                <c:pt idx="4061">
                  <c:v>565.92700000000002</c:v>
                </c:pt>
                <c:pt idx="4062">
                  <c:v>565.98400000000004</c:v>
                </c:pt>
                <c:pt idx="4063">
                  <c:v>566.04200000000003</c:v>
                </c:pt>
                <c:pt idx="4064">
                  <c:v>566.09900000000005</c:v>
                </c:pt>
                <c:pt idx="4065">
                  <c:v>566.15700000000004</c:v>
                </c:pt>
                <c:pt idx="4066">
                  <c:v>566.21400000000006</c:v>
                </c:pt>
                <c:pt idx="4067">
                  <c:v>566.27099999999996</c:v>
                </c:pt>
                <c:pt idx="4068">
                  <c:v>566.32899999999995</c:v>
                </c:pt>
                <c:pt idx="4069">
                  <c:v>566.38599999999997</c:v>
                </c:pt>
                <c:pt idx="4070">
                  <c:v>566.44399999999996</c:v>
                </c:pt>
                <c:pt idx="4071">
                  <c:v>566.50099999999998</c:v>
                </c:pt>
                <c:pt idx="4072">
                  <c:v>566.55899999999997</c:v>
                </c:pt>
                <c:pt idx="4073">
                  <c:v>566.61599999999999</c:v>
                </c:pt>
                <c:pt idx="4074">
                  <c:v>566.673</c:v>
                </c:pt>
                <c:pt idx="4075">
                  <c:v>566.73099999999999</c:v>
                </c:pt>
                <c:pt idx="4076">
                  <c:v>566.78800000000001</c:v>
                </c:pt>
                <c:pt idx="4077">
                  <c:v>566.846</c:v>
                </c:pt>
                <c:pt idx="4078">
                  <c:v>566.90300000000002</c:v>
                </c:pt>
                <c:pt idx="4079">
                  <c:v>566.96</c:v>
                </c:pt>
                <c:pt idx="4080">
                  <c:v>567.01800000000003</c:v>
                </c:pt>
                <c:pt idx="4081">
                  <c:v>567.07500000000005</c:v>
                </c:pt>
                <c:pt idx="4082">
                  <c:v>567.13199999999995</c:v>
                </c:pt>
                <c:pt idx="4083">
                  <c:v>567.19000000000005</c:v>
                </c:pt>
                <c:pt idx="4084">
                  <c:v>567.24699999999996</c:v>
                </c:pt>
                <c:pt idx="4085">
                  <c:v>567.30399999999997</c:v>
                </c:pt>
                <c:pt idx="4086">
                  <c:v>567.36199999999997</c:v>
                </c:pt>
                <c:pt idx="4087">
                  <c:v>567.41899999999998</c:v>
                </c:pt>
                <c:pt idx="4088">
                  <c:v>567.476</c:v>
                </c:pt>
                <c:pt idx="4089">
                  <c:v>567.53399999999999</c:v>
                </c:pt>
                <c:pt idx="4090">
                  <c:v>567.59100000000001</c:v>
                </c:pt>
                <c:pt idx="4091">
                  <c:v>567.64800000000002</c:v>
                </c:pt>
                <c:pt idx="4092">
                  <c:v>567.70600000000002</c:v>
                </c:pt>
                <c:pt idx="4093">
                  <c:v>567.76300000000003</c:v>
                </c:pt>
                <c:pt idx="4094">
                  <c:v>567.82000000000005</c:v>
                </c:pt>
                <c:pt idx="4095">
                  <c:v>567.87800000000004</c:v>
                </c:pt>
                <c:pt idx="4096">
                  <c:v>567.93499999999995</c:v>
                </c:pt>
                <c:pt idx="4097">
                  <c:v>567.99199999999996</c:v>
                </c:pt>
                <c:pt idx="4098">
                  <c:v>568.04899999999998</c:v>
                </c:pt>
                <c:pt idx="4099">
                  <c:v>568.10699999999997</c:v>
                </c:pt>
                <c:pt idx="4100">
                  <c:v>568.16399999999999</c:v>
                </c:pt>
                <c:pt idx="4101">
                  <c:v>568.221</c:v>
                </c:pt>
                <c:pt idx="4102">
                  <c:v>568.27800000000002</c:v>
                </c:pt>
                <c:pt idx="4103">
                  <c:v>568.33600000000001</c:v>
                </c:pt>
                <c:pt idx="4104">
                  <c:v>568.39300000000003</c:v>
                </c:pt>
                <c:pt idx="4105">
                  <c:v>568.45000000000005</c:v>
                </c:pt>
                <c:pt idx="4106">
                  <c:v>568.50699999999995</c:v>
                </c:pt>
                <c:pt idx="4107">
                  <c:v>568.56500000000005</c:v>
                </c:pt>
                <c:pt idx="4108">
                  <c:v>568.62199999999996</c:v>
                </c:pt>
                <c:pt idx="4109">
                  <c:v>568.67899999999997</c:v>
                </c:pt>
                <c:pt idx="4110">
                  <c:v>568.73599999999999</c:v>
                </c:pt>
                <c:pt idx="4111">
                  <c:v>568.79399999999998</c:v>
                </c:pt>
                <c:pt idx="4112">
                  <c:v>568.851</c:v>
                </c:pt>
                <c:pt idx="4113">
                  <c:v>568.90800000000002</c:v>
                </c:pt>
                <c:pt idx="4114">
                  <c:v>568.96500000000003</c:v>
                </c:pt>
                <c:pt idx="4115">
                  <c:v>569.02200000000005</c:v>
                </c:pt>
                <c:pt idx="4116">
                  <c:v>569.08000000000004</c:v>
                </c:pt>
                <c:pt idx="4117">
                  <c:v>569.13699999999994</c:v>
                </c:pt>
                <c:pt idx="4118">
                  <c:v>569.19399999999996</c:v>
                </c:pt>
                <c:pt idx="4119">
                  <c:v>569.25099999999998</c:v>
                </c:pt>
                <c:pt idx="4120">
                  <c:v>569.30799999999999</c:v>
                </c:pt>
                <c:pt idx="4121">
                  <c:v>569.36500000000001</c:v>
                </c:pt>
                <c:pt idx="4122">
                  <c:v>569.423</c:v>
                </c:pt>
                <c:pt idx="4123">
                  <c:v>569.48</c:v>
                </c:pt>
                <c:pt idx="4124">
                  <c:v>569.53700000000003</c:v>
                </c:pt>
                <c:pt idx="4125">
                  <c:v>569.59400000000005</c:v>
                </c:pt>
                <c:pt idx="4126">
                  <c:v>569.65099999999995</c:v>
                </c:pt>
                <c:pt idx="4127">
                  <c:v>569.70799999999997</c:v>
                </c:pt>
                <c:pt idx="4128">
                  <c:v>569.76599999999996</c:v>
                </c:pt>
                <c:pt idx="4129">
                  <c:v>569.82299999999998</c:v>
                </c:pt>
                <c:pt idx="4130">
                  <c:v>569.88</c:v>
                </c:pt>
                <c:pt idx="4131">
                  <c:v>569.93399999999997</c:v>
                </c:pt>
                <c:pt idx="4132">
                  <c:v>569.99400000000003</c:v>
                </c:pt>
                <c:pt idx="4133">
                  <c:v>570.05399999999997</c:v>
                </c:pt>
                <c:pt idx="4134">
                  <c:v>570.11400000000003</c:v>
                </c:pt>
                <c:pt idx="4135">
                  <c:v>570.17399999999998</c:v>
                </c:pt>
                <c:pt idx="4136">
                  <c:v>570.23400000000004</c:v>
                </c:pt>
                <c:pt idx="4137">
                  <c:v>570.29399999999998</c:v>
                </c:pt>
                <c:pt idx="4138">
                  <c:v>570.35400000000004</c:v>
                </c:pt>
                <c:pt idx="4139">
                  <c:v>570.41399999999999</c:v>
                </c:pt>
                <c:pt idx="4140">
                  <c:v>570.47400000000005</c:v>
                </c:pt>
                <c:pt idx="4141">
                  <c:v>570.53399999999999</c:v>
                </c:pt>
                <c:pt idx="4142">
                  <c:v>570.59400000000005</c:v>
                </c:pt>
                <c:pt idx="4143">
                  <c:v>570.654</c:v>
                </c:pt>
                <c:pt idx="4144">
                  <c:v>570.71400000000006</c:v>
                </c:pt>
                <c:pt idx="4145">
                  <c:v>570.774</c:v>
                </c:pt>
                <c:pt idx="4146">
                  <c:v>570.83399999999995</c:v>
                </c:pt>
                <c:pt idx="4147">
                  <c:v>570.89400000000001</c:v>
                </c:pt>
                <c:pt idx="4148">
                  <c:v>570.95299999999997</c:v>
                </c:pt>
                <c:pt idx="4149">
                  <c:v>571.01300000000003</c:v>
                </c:pt>
                <c:pt idx="4150">
                  <c:v>571.07299999999998</c:v>
                </c:pt>
                <c:pt idx="4151">
                  <c:v>571.13300000000004</c:v>
                </c:pt>
                <c:pt idx="4152">
                  <c:v>571.19299999999998</c:v>
                </c:pt>
                <c:pt idx="4153">
                  <c:v>571.25300000000004</c:v>
                </c:pt>
                <c:pt idx="4154">
                  <c:v>571.31299999999999</c:v>
                </c:pt>
                <c:pt idx="4155">
                  <c:v>571.37300000000005</c:v>
                </c:pt>
                <c:pt idx="4156">
                  <c:v>571.43299999999999</c:v>
                </c:pt>
                <c:pt idx="4157">
                  <c:v>571.49300000000005</c:v>
                </c:pt>
                <c:pt idx="4158">
                  <c:v>571.55200000000002</c:v>
                </c:pt>
                <c:pt idx="4159">
                  <c:v>571.61199999999997</c:v>
                </c:pt>
                <c:pt idx="4160">
                  <c:v>571.67200000000003</c:v>
                </c:pt>
                <c:pt idx="4161">
                  <c:v>571.73199999999997</c:v>
                </c:pt>
                <c:pt idx="4162">
                  <c:v>571.79200000000003</c:v>
                </c:pt>
                <c:pt idx="4163">
                  <c:v>571.85199999999998</c:v>
                </c:pt>
                <c:pt idx="4164">
                  <c:v>571.91200000000003</c:v>
                </c:pt>
                <c:pt idx="4165">
                  <c:v>571.97199999999998</c:v>
                </c:pt>
                <c:pt idx="4166">
                  <c:v>572.03099999999995</c:v>
                </c:pt>
                <c:pt idx="4167">
                  <c:v>572.09100000000001</c:v>
                </c:pt>
                <c:pt idx="4168">
                  <c:v>572.15099999999995</c:v>
                </c:pt>
                <c:pt idx="4169">
                  <c:v>572.21100000000001</c:v>
                </c:pt>
                <c:pt idx="4170">
                  <c:v>572.27099999999996</c:v>
                </c:pt>
                <c:pt idx="4171">
                  <c:v>572.33100000000002</c:v>
                </c:pt>
                <c:pt idx="4172">
                  <c:v>572.39</c:v>
                </c:pt>
                <c:pt idx="4173">
                  <c:v>572.45000000000005</c:v>
                </c:pt>
                <c:pt idx="4174">
                  <c:v>572.51</c:v>
                </c:pt>
                <c:pt idx="4175">
                  <c:v>572.57000000000005</c:v>
                </c:pt>
                <c:pt idx="4176">
                  <c:v>572.63</c:v>
                </c:pt>
                <c:pt idx="4177">
                  <c:v>572.68899999999996</c:v>
                </c:pt>
                <c:pt idx="4178">
                  <c:v>572.74900000000002</c:v>
                </c:pt>
                <c:pt idx="4179">
                  <c:v>572.80899999999997</c:v>
                </c:pt>
                <c:pt idx="4180">
                  <c:v>572.86900000000003</c:v>
                </c:pt>
                <c:pt idx="4181">
                  <c:v>572.92899999999997</c:v>
                </c:pt>
                <c:pt idx="4182">
                  <c:v>572.98800000000006</c:v>
                </c:pt>
                <c:pt idx="4183">
                  <c:v>573.048</c:v>
                </c:pt>
                <c:pt idx="4184">
                  <c:v>573.10799999999995</c:v>
                </c:pt>
                <c:pt idx="4185">
                  <c:v>573.16800000000001</c:v>
                </c:pt>
                <c:pt idx="4186">
                  <c:v>573.22699999999998</c:v>
                </c:pt>
                <c:pt idx="4187">
                  <c:v>573.28700000000003</c:v>
                </c:pt>
                <c:pt idx="4188">
                  <c:v>573.34699999999998</c:v>
                </c:pt>
                <c:pt idx="4189">
                  <c:v>573.40700000000004</c:v>
                </c:pt>
                <c:pt idx="4190">
                  <c:v>573.46600000000001</c:v>
                </c:pt>
                <c:pt idx="4191">
                  <c:v>573.52599999999995</c:v>
                </c:pt>
                <c:pt idx="4192">
                  <c:v>573.58600000000001</c:v>
                </c:pt>
                <c:pt idx="4193">
                  <c:v>573.64599999999996</c:v>
                </c:pt>
                <c:pt idx="4194">
                  <c:v>573.70500000000004</c:v>
                </c:pt>
                <c:pt idx="4195">
                  <c:v>573.76499999999999</c:v>
                </c:pt>
                <c:pt idx="4196">
                  <c:v>573.82500000000005</c:v>
                </c:pt>
                <c:pt idx="4197">
                  <c:v>573.88400000000001</c:v>
                </c:pt>
                <c:pt idx="4198">
                  <c:v>573.94399999999996</c:v>
                </c:pt>
                <c:pt idx="4199">
                  <c:v>574.00400000000002</c:v>
                </c:pt>
                <c:pt idx="4200">
                  <c:v>574.06299999999999</c:v>
                </c:pt>
                <c:pt idx="4201">
                  <c:v>574.12300000000005</c:v>
                </c:pt>
                <c:pt idx="4202">
                  <c:v>574.18299999999999</c:v>
                </c:pt>
                <c:pt idx="4203">
                  <c:v>574.24300000000005</c:v>
                </c:pt>
                <c:pt idx="4204">
                  <c:v>574.30200000000002</c:v>
                </c:pt>
                <c:pt idx="4205">
                  <c:v>574.36199999999997</c:v>
                </c:pt>
                <c:pt idx="4206">
                  <c:v>574.42200000000003</c:v>
                </c:pt>
                <c:pt idx="4207">
                  <c:v>574.48099999999999</c:v>
                </c:pt>
                <c:pt idx="4208">
                  <c:v>574.54100000000005</c:v>
                </c:pt>
                <c:pt idx="4209">
                  <c:v>574.601</c:v>
                </c:pt>
                <c:pt idx="4210">
                  <c:v>574.66</c:v>
                </c:pt>
                <c:pt idx="4211">
                  <c:v>574.72</c:v>
                </c:pt>
                <c:pt idx="4212">
                  <c:v>574.779</c:v>
                </c:pt>
                <c:pt idx="4213">
                  <c:v>574.83900000000006</c:v>
                </c:pt>
                <c:pt idx="4214">
                  <c:v>574.899</c:v>
                </c:pt>
                <c:pt idx="4215">
                  <c:v>574.95799999999997</c:v>
                </c:pt>
                <c:pt idx="4216">
                  <c:v>575.01800000000003</c:v>
                </c:pt>
                <c:pt idx="4217">
                  <c:v>575.07799999999997</c:v>
                </c:pt>
                <c:pt idx="4218">
                  <c:v>575.13699999999994</c:v>
                </c:pt>
                <c:pt idx="4219">
                  <c:v>575.197</c:v>
                </c:pt>
                <c:pt idx="4220">
                  <c:v>575.25599999999997</c:v>
                </c:pt>
                <c:pt idx="4221">
                  <c:v>575.31600000000003</c:v>
                </c:pt>
                <c:pt idx="4222">
                  <c:v>575.37599999999998</c:v>
                </c:pt>
                <c:pt idx="4223">
                  <c:v>575.43499999999995</c:v>
                </c:pt>
                <c:pt idx="4224">
                  <c:v>575.495</c:v>
                </c:pt>
                <c:pt idx="4225">
                  <c:v>575.55399999999997</c:v>
                </c:pt>
                <c:pt idx="4226">
                  <c:v>575.61400000000003</c:v>
                </c:pt>
                <c:pt idx="4227">
                  <c:v>575.67399999999998</c:v>
                </c:pt>
                <c:pt idx="4228">
                  <c:v>575.73299999999995</c:v>
                </c:pt>
                <c:pt idx="4229">
                  <c:v>575.79300000000001</c:v>
                </c:pt>
                <c:pt idx="4230">
                  <c:v>575.85199999999998</c:v>
                </c:pt>
                <c:pt idx="4231">
                  <c:v>575.91200000000003</c:v>
                </c:pt>
                <c:pt idx="4232">
                  <c:v>575.971</c:v>
                </c:pt>
                <c:pt idx="4233">
                  <c:v>576.03099999999995</c:v>
                </c:pt>
                <c:pt idx="4234">
                  <c:v>576.09</c:v>
                </c:pt>
                <c:pt idx="4235">
                  <c:v>576.15</c:v>
                </c:pt>
                <c:pt idx="4236">
                  <c:v>576.21</c:v>
                </c:pt>
                <c:pt idx="4237">
                  <c:v>576.26900000000001</c:v>
                </c:pt>
                <c:pt idx="4238">
                  <c:v>576.32899999999995</c:v>
                </c:pt>
                <c:pt idx="4239">
                  <c:v>576.38800000000003</c:v>
                </c:pt>
                <c:pt idx="4240">
                  <c:v>576.44799999999998</c:v>
                </c:pt>
                <c:pt idx="4241">
                  <c:v>576.50699999999995</c:v>
                </c:pt>
                <c:pt idx="4242">
                  <c:v>576.56700000000001</c:v>
                </c:pt>
                <c:pt idx="4243">
                  <c:v>576.62599999999998</c:v>
                </c:pt>
                <c:pt idx="4244">
                  <c:v>576.68600000000004</c:v>
                </c:pt>
                <c:pt idx="4245">
                  <c:v>576.745</c:v>
                </c:pt>
                <c:pt idx="4246">
                  <c:v>576.80499999999995</c:v>
                </c:pt>
                <c:pt idx="4247">
                  <c:v>576.86400000000003</c:v>
                </c:pt>
                <c:pt idx="4248">
                  <c:v>576.92399999999998</c:v>
                </c:pt>
                <c:pt idx="4249">
                  <c:v>576.98299999999995</c:v>
                </c:pt>
                <c:pt idx="4250">
                  <c:v>577.04300000000001</c:v>
                </c:pt>
                <c:pt idx="4251">
                  <c:v>577.10199999999998</c:v>
                </c:pt>
                <c:pt idx="4252">
                  <c:v>577.16099999999994</c:v>
                </c:pt>
                <c:pt idx="4253">
                  <c:v>577.221</c:v>
                </c:pt>
                <c:pt idx="4254">
                  <c:v>577.28</c:v>
                </c:pt>
                <c:pt idx="4255">
                  <c:v>577.34</c:v>
                </c:pt>
                <c:pt idx="4256">
                  <c:v>577.399</c:v>
                </c:pt>
                <c:pt idx="4257">
                  <c:v>577.45899999999995</c:v>
                </c:pt>
                <c:pt idx="4258">
                  <c:v>577.51800000000003</c:v>
                </c:pt>
                <c:pt idx="4259">
                  <c:v>577.57799999999997</c:v>
                </c:pt>
                <c:pt idx="4260">
                  <c:v>577.63699999999994</c:v>
                </c:pt>
                <c:pt idx="4261">
                  <c:v>577.69600000000003</c:v>
                </c:pt>
                <c:pt idx="4262">
                  <c:v>577.75599999999997</c:v>
                </c:pt>
                <c:pt idx="4263">
                  <c:v>577.81500000000005</c:v>
                </c:pt>
                <c:pt idx="4264">
                  <c:v>577.875</c:v>
                </c:pt>
                <c:pt idx="4265">
                  <c:v>577.93399999999997</c:v>
                </c:pt>
                <c:pt idx="4266">
                  <c:v>577.99300000000005</c:v>
                </c:pt>
                <c:pt idx="4267">
                  <c:v>578.053</c:v>
                </c:pt>
                <c:pt idx="4268">
                  <c:v>578.11199999999997</c:v>
                </c:pt>
                <c:pt idx="4269">
                  <c:v>578.17200000000003</c:v>
                </c:pt>
                <c:pt idx="4270">
                  <c:v>578.23099999999999</c:v>
                </c:pt>
                <c:pt idx="4271">
                  <c:v>578.29</c:v>
                </c:pt>
                <c:pt idx="4272">
                  <c:v>578.35</c:v>
                </c:pt>
                <c:pt idx="4273">
                  <c:v>578.40899999999999</c:v>
                </c:pt>
                <c:pt idx="4274">
                  <c:v>578.46799999999996</c:v>
                </c:pt>
                <c:pt idx="4275">
                  <c:v>578.52800000000002</c:v>
                </c:pt>
                <c:pt idx="4276">
                  <c:v>578.58699999999999</c:v>
                </c:pt>
                <c:pt idx="4277">
                  <c:v>578.64700000000005</c:v>
                </c:pt>
                <c:pt idx="4278">
                  <c:v>578.70600000000002</c:v>
                </c:pt>
                <c:pt idx="4279">
                  <c:v>578.76499999999999</c:v>
                </c:pt>
                <c:pt idx="4280">
                  <c:v>578.82500000000005</c:v>
                </c:pt>
                <c:pt idx="4281">
                  <c:v>578.88400000000001</c:v>
                </c:pt>
                <c:pt idx="4282">
                  <c:v>578.94299999999998</c:v>
                </c:pt>
                <c:pt idx="4283">
                  <c:v>579.00300000000004</c:v>
                </c:pt>
                <c:pt idx="4284">
                  <c:v>579.06200000000001</c:v>
                </c:pt>
                <c:pt idx="4285">
                  <c:v>579.12099999999998</c:v>
                </c:pt>
                <c:pt idx="4286">
                  <c:v>579.17999999999995</c:v>
                </c:pt>
                <c:pt idx="4287">
                  <c:v>579.24</c:v>
                </c:pt>
                <c:pt idx="4288">
                  <c:v>579.29899999999998</c:v>
                </c:pt>
                <c:pt idx="4289">
                  <c:v>579.35799999999995</c:v>
                </c:pt>
                <c:pt idx="4290">
                  <c:v>579.41800000000001</c:v>
                </c:pt>
                <c:pt idx="4291">
                  <c:v>579.47699999999998</c:v>
                </c:pt>
                <c:pt idx="4292">
                  <c:v>579.53599999999994</c:v>
                </c:pt>
                <c:pt idx="4293">
                  <c:v>579.596</c:v>
                </c:pt>
                <c:pt idx="4294">
                  <c:v>579.65499999999997</c:v>
                </c:pt>
                <c:pt idx="4295">
                  <c:v>579.71400000000006</c:v>
                </c:pt>
                <c:pt idx="4296">
                  <c:v>579.77300000000002</c:v>
                </c:pt>
                <c:pt idx="4297">
                  <c:v>579.83299999999997</c:v>
                </c:pt>
                <c:pt idx="4298">
                  <c:v>579.89200000000005</c:v>
                </c:pt>
                <c:pt idx="4299">
                  <c:v>579.95100000000002</c:v>
                </c:pt>
                <c:pt idx="4300">
                  <c:v>580.01</c:v>
                </c:pt>
                <c:pt idx="4301">
                  <c:v>580.07000000000005</c:v>
                </c:pt>
                <c:pt idx="4302">
                  <c:v>580.12900000000002</c:v>
                </c:pt>
                <c:pt idx="4303">
                  <c:v>580.18799999999999</c:v>
                </c:pt>
                <c:pt idx="4304">
                  <c:v>580.24699999999996</c:v>
                </c:pt>
                <c:pt idx="4305">
                  <c:v>580.30600000000004</c:v>
                </c:pt>
                <c:pt idx="4306">
                  <c:v>580.36599999999999</c:v>
                </c:pt>
                <c:pt idx="4307">
                  <c:v>580.42499999999995</c:v>
                </c:pt>
                <c:pt idx="4308">
                  <c:v>580.48400000000004</c:v>
                </c:pt>
                <c:pt idx="4309">
                  <c:v>580.54300000000001</c:v>
                </c:pt>
                <c:pt idx="4310">
                  <c:v>580.60299999999995</c:v>
                </c:pt>
                <c:pt idx="4311">
                  <c:v>580.66200000000003</c:v>
                </c:pt>
                <c:pt idx="4312">
                  <c:v>580.721</c:v>
                </c:pt>
                <c:pt idx="4313">
                  <c:v>580.78</c:v>
                </c:pt>
                <c:pt idx="4314">
                  <c:v>580.83900000000006</c:v>
                </c:pt>
                <c:pt idx="4315">
                  <c:v>580.89800000000002</c:v>
                </c:pt>
                <c:pt idx="4316">
                  <c:v>580.95799999999997</c:v>
                </c:pt>
                <c:pt idx="4317">
                  <c:v>581.01700000000005</c:v>
                </c:pt>
                <c:pt idx="4318">
                  <c:v>581.07600000000002</c:v>
                </c:pt>
                <c:pt idx="4319">
                  <c:v>581.13499999999999</c:v>
                </c:pt>
                <c:pt idx="4320">
                  <c:v>581.19399999999996</c:v>
                </c:pt>
                <c:pt idx="4321">
                  <c:v>581.25300000000004</c:v>
                </c:pt>
                <c:pt idx="4322">
                  <c:v>581.31299999999999</c:v>
                </c:pt>
                <c:pt idx="4323">
                  <c:v>581.37199999999996</c:v>
                </c:pt>
                <c:pt idx="4324">
                  <c:v>581.43100000000004</c:v>
                </c:pt>
                <c:pt idx="4325">
                  <c:v>581.49</c:v>
                </c:pt>
                <c:pt idx="4326">
                  <c:v>581.54899999999998</c:v>
                </c:pt>
                <c:pt idx="4327">
                  <c:v>581.60799999999995</c:v>
                </c:pt>
                <c:pt idx="4328">
                  <c:v>581.66700000000003</c:v>
                </c:pt>
                <c:pt idx="4329">
                  <c:v>581.726</c:v>
                </c:pt>
                <c:pt idx="4330">
                  <c:v>581.78599999999994</c:v>
                </c:pt>
                <c:pt idx="4331">
                  <c:v>581.84500000000003</c:v>
                </c:pt>
                <c:pt idx="4332">
                  <c:v>581.904</c:v>
                </c:pt>
                <c:pt idx="4333">
                  <c:v>581.96299999999997</c:v>
                </c:pt>
                <c:pt idx="4334">
                  <c:v>582.02200000000005</c:v>
                </c:pt>
                <c:pt idx="4335">
                  <c:v>582.08100000000002</c:v>
                </c:pt>
                <c:pt idx="4336">
                  <c:v>582.14</c:v>
                </c:pt>
                <c:pt idx="4337">
                  <c:v>582.19899999999996</c:v>
                </c:pt>
                <c:pt idx="4338">
                  <c:v>582.25800000000004</c:v>
                </c:pt>
                <c:pt idx="4339">
                  <c:v>582.31700000000001</c:v>
                </c:pt>
                <c:pt idx="4340">
                  <c:v>582.37599999999998</c:v>
                </c:pt>
                <c:pt idx="4341">
                  <c:v>582.43499999999995</c:v>
                </c:pt>
                <c:pt idx="4342">
                  <c:v>582.49400000000003</c:v>
                </c:pt>
                <c:pt idx="4343">
                  <c:v>582.55399999999997</c:v>
                </c:pt>
                <c:pt idx="4344">
                  <c:v>582.61300000000006</c:v>
                </c:pt>
                <c:pt idx="4345">
                  <c:v>582.67200000000003</c:v>
                </c:pt>
                <c:pt idx="4346">
                  <c:v>582.73099999999999</c:v>
                </c:pt>
                <c:pt idx="4347">
                  <c:v>582.79</c:v>
                </c:pt>
                <c:pt idx="4348">
                  <c:v>582.84900000000005</c:v>
                </c:pt>
                <c:pt idx="4349">
                  <c:v>582.90800000000002</c:v>
                </c:pt>
                <c:pt idx="4350">
                  <c:v>582.96699999999998</c:v>
                </c:pt>
                <c:pt idx="4351">
                  <c:v>583.02599999999995</c:v>
                </c:pt>
                <c:pt idx="4352">
                  <c:v>583.08500000000004</c:v>
                </c:pt>
                <c:pt idx="4353">
                  <c:v>583.14400000000001</c:v>
                </c:pt>
                <c:pt idx="4354">
                  <c:v>583.20299999999997</c:v>
                </c:pt>
                <c:pt idx="4355">
                  <c:v>583.26199999999994</c:v>
                </c:pt>
                <c:pt idx="4356">
                  <c:v>583.32100000000003</c:v>
                </c:pt>
                <c:pt idx="4357">
                  <c:v>583.38</c:v>
                </c:pt>
                <c:pt idx="4358">
                  <c:v>583.43899999999996</c:v>
                </c:pt>
                <c:pt idx="4359">
                  <c:v>583.49800000000005</c:v>
                </c:pt>
                <c:pt idx="4360">
                  <c:v>583.55700000000002</c:v>
                </c:pt>
                <c:pt idx="4361">
                  <c:v>583.61599999999999</c:v>
                </c:pt>
                <c:pt idx="4362">
                  <c:v>583.67499999999995</c:v>
                </c:pt>
                <c:pt idx="4363">
                  <c:v>583.73299999999995</c:v>
                </c:pt>
                <c:pt idx="4364">
                  <c:v>583.79200000000003</c:v>
                </c:pt>
                <c:pt idx="4365">
                  <c:v>583.851</c:v>
                </c:pt>
                <c:pt idx="4366">
                  <c:v>583.91</c:v>
                </c:pt>
                <c:pt idx="4367">
                  <c:v>583.96900000000005</c:v>
                </c:pt>
                <c:pt idx="4368">
                  <c:v>584.02800000000002</c:v>
                </c:pt>
                <c:pt idx="4369">
                  <c:v>584.08699999999999</c:v>
                </c:pt>
                <c:pt idx="4370">
                  <c:v>584.14599999999996</c:v>
                </c:pt>
                <c:pt idx="4371">
                  <c:v>584.20500000000004</c:v>
                </c:pt>
                <c:pt idx="4372">
                  <c:v>584.26400000000001</c:v>
                </c:pt>
                <c:pt idx="4373">
                  <c:v>584.32299999999998</c:v>
                </c:pt>
                <c:pt idx="4374">
                  <c:v>584.38199999999995</c:v>
                </c:pt>
                <c:pt idx="4375">
                  <c:v>584.44100000000003</c:v>
                </c:pt>
                <c:pt idx="4376">
                  <c:v>584.49900000000002</c:v>
                </c:pt>
                <c:pt idx="4377">
                  <c:v>584.55799999999999</c:v>
                </c:pt>
                <c:pt idx="4378">
                  <c:v>584.61699999999996</c:v>
                </c:pt>
                <c:pt idx="4379">
                  <c:v>584.67600000000004</c:v>
                </c:pt>
                <c:pt idx="4380">
                  <c:v>584.73500000000001</c:v>
                </c:pt>
                <c:pt idx="4381">
                  <c:v>584.79399999999998</c:v>
                </c:pt>
                <c:pt idx="4382">
                  <c:v>584.85299999999995</c:v>
                </c:pt>
                <c:pt idx="4383">
                  <c:v>584.91200000000003</c:v>
                </c:pt>
                <c:pt idx="4384">
                  <c:v>584.97</c:v>
                </c:pt>
                <c:pt idx="4385">
                  <c:v>585.029</c:v>
                </c:pt>
                <c:pt idx="4386">
                  <c:v>585.08799999999997</c:v>
                </c:pt>
                <c:pt idx="4387">
                  <c:v>585.14700000000005</c:v>
                </c:pt>
                <c:pt idx="4388">
                  <c:v>585.20600000000002</c:v>
                </c:pt>
                <c:pt idx="4389">
                  <c:v>585.26499999999999</c:v>
                </c:pt>
                <c:pt idx="4390">
                  <c:v>585.32399999999996</c:v>
                </c:pt>
                <c:pt idx="4391">
                  <c:v>585.38199999999995</c:v>
                </c:pt>
                <c:pt idx="4392">
                  <c:v>585.44100000000003</c:v>
                </c:pt>
                <c:pt idx="4393">
                  <c:v>585.5</c:v>
                </c:pt>
                <c:pt idx="4394">
                  <c:v>585.55899999999997</c:v>
                </c:pt>
                <c:pt idx="4395">
                  <c:v>585.61800000000005</c:v>
                </c:pt>
                <c:pt idx="4396">
                  <c:v>585.67600000000004</c:v>
                </c:pt>
                <c:pt idx="4397">
                  <c:v>585.73500000000001</c:v>
                </c:pt>
                <c:pt idx="4398">
                  <c:v>585.79399999999998</c:v>
                </c:pt>
                <c:pt idx="4399">
                  <c:v>585.85299999999995</c:v>
                </c:pt>
                <c:pt idx="4400">
                  <c:v>585.91200000000003</c:v>
                </c:pt>
                <c:pt idx="4401">
                  <c:v>585.97</c:v>
                </c:pt>
                <c:pt idx="4402">
                  <c:v>586.029</c:v>
                </c:pt>
                <c:pt idx="4403">
                  <c:v>586.08799999999997</c:v>
                </c:pt>
                <c:pt idx="4404">
                  <c:v>586.14700000000005</c:v>
                </c:pt>
                <c:pt idx="4405">
                  <c:v>586.20500000000004</c:v>
                </c:pt>
                <c:pt idx="4406">
                  <c:v>586.26400000000001</c:v>
                </c:pt>
                <c:pt idx="4407">
                  <c:v>586.32299999999998</c:v>
                </c:pt>
                <c:pt idx="4408">
                  <c:v>586.38199999999995</c:v>
                </c:pt>
                <c:pt idx="4409">
                  <c:v>586.44000000000005</c:v>
                </c:pt>
                <c:pt idx="4410">
                  <c:v>586.49900000000002</c:v>
                </c:pt>
                <c:pt idx="4411">
                  <c:v>586.55799999999999</c:v>
                </c:pt>
                <c:pt idx="4412">
                  <c:v>586.61699999999996</c:v>
                </c:pt>
                <c:pt idx="4413">
                  <c:v>586.67499999999995</c:v>
                </c:pt>
                <c:pt idx="4414">
                  <c:v>586.73400000000004</c:v>
                </c:pt>
                <c:pt idx="4415">
                  <c:v>586.79300000000001</c:v>
                </c:pt>
                <c:pt idx="4416">
                  <c:v>586.85199999999998</c:v>
                </c:pt>
                <c:pt idx="4417">
                  <c:v>586.91</c:v>
                </c:pt>
                <c:pt idx="4418">
                  <c:v>586.96900000000005</c:v>
                </c:pt>
                <c:pt idx="4419">
                  <c:v>587.02800000000002</c:v>
                </c:pt>
                <c:pt idx="4420">
                  <c:v>587.08600000000001</c:v>
                </c:pt>
                <c:pt idx="4421">
                  <c:v>587.14499999999998</c:v>
                </c:pt>
                <c:pt idx="4422">
                  <c:v>587.20399999999995</c:v>
                </c:pt>
                <c:pt idx="4423">
                  <c:v>587.26199999999994</c:v>
                </c:pt>
                <c:pt idx="4424">
                  <c:v>587.32100000000003</c:v>
                </c:pt>
                <c:pt idx="4425">
                  <c:v>587.38</c:v>
                </c:pt>
                <c:pt idx="4426">
                  <c:v>587.43799999999999</c:v>
                </c:pt>
                <c:pt idx="4427">
                  <c:v>587.49699999999996</c:v>
                </c:pt>
                <c:pt idx="4428">
                  <c:v>587.55600000000004</c:v>
                </c:pt>
                <c:pt idx="4429">
                  <c:v>587.61400000000003</c:v>
                </c:pt>
                <c:pt idx="4430">
                  <c:v>587.673</c:v>
                </c:pt>
                <c:pt idx="4431">
                  <c:v>587.73199999999997</c:v>
                </c:pt>
                <c:pt idx="4432">
                  <c:v>587.79</c:v>
                </c:pt>
                <c:pt idx="4433">
                  <c:v>587.84900000000005</c:v>
                </c:pt>
                <c:pt idx="4434">
                  <c:v>587.90800000000002</c:v>
                </c:pt>
                <c:pt idx="4435">
                  <c:v>587.96600000000001</c:v>
                </c:pt>
                <c:pt idx="4436">
                  <c:v>588.02499999999998</c:v>
                </c:pt>
                <c:pt idx="4437">
                  <c:v>588.08299999999997</c:v>
                </c:pt>
                <c:pt idx="4438">
                  <c:v>588.14200000000005</c:v>
                </c:pt>
                <c:pt idx="4439">
                  <c:v>588.20100000000002</c:v>
                </c:pt>
                <c:pt idx="4440">
                  <c:v>588.25900000000001</c:v>
                </c:pt>
                <c:pt idx="4441">
                  <c:v>588.31799999999998</c:v>
                </c:pt>
                <c:pt idx="4442">
                  <c:v>588.37599999999998</c:v>
                </c:pt>
                <c:pt idx="4443">
                  <c:v>588.43499999999995</c:v>
                </c:pt>
                <c:pt idx="4444">
                  <c:v>588.49400000000003</c:v>
                </c:pt>
                <c:pt idx="4445">
                  <c:v>588.55200000000002</c:v>
                </c:pt>
                <c:pt idx="4446">
                  <c:v>588.61099999999999</c:v>
                </c:pt>
                <c:pt idx="4447">
                  <c:v>588.66899999999998</c:v>
                </c:pt>
                <c:pt idx="4448">
                  <c:v>588.72799999999995</c:v>
                </c:pt>
                <c:pt idx="4449">
                  <c:v>588.78599999999994</c:v>
                </c:pt>
                <c:pt idx="4450">
                  <c:v>588.84500000000003</c:v>
                </c:pt>
                <c:pt idx="4451">
                  <c:v>588.90300000000002</c:v>
                </c:pt>
                <c:pt idx="4452">
                  <c:v>588.96199999999999</c:v>
                </c:pt>
                <c:pt idx="4453">
                  <c:v>589.02099999999996</c:v>
                </c:pt>
                <c:pt idx="4454">
                  <c:v>589.07899999999995</c:v>
                </c:pt>
                <c:pt idx="4455">
                  <c:v>589.13800000000003</c:v>
                </c:pt>
                <c:pt idx="4456">
                  <c:v>589.19600000000003</c:v>
                </c:pt>
                <c:pt idx="4457">
                  <c:v>589.255</c:v>
                </c:pt>
                <c:pt idx="4458">
                  <c:v>589.31299999999999</c:v>
                </c:pt>
                <c:pt idx="4459">
                  <c:v>589.37199999999996</c:v>
                </c:pt>
                <c:pt idx="4460">
                  <c:v>589.42999999999995</c:v>
                </c:pt>
                <c:pt idx="4461">
                  <c:v>589.48900000000003</c:v>
                </c:pt>
                <c:pt idx="4462">
                  <c:v>589.54700000000003</c:v>
                </c:pt>
                <c:pt idx="4463">
                  <c:v>589.60599999999999</c:v>
                </c:pt>
                <c:pt idx="4464">
                  <c:v>589.66399999999999</c:v>
                </c:pt>
                <c:pt idx="4465">
                  <c:v>589.72299999999996</c:v>
                </c:pt>
                <c:pt idx="4466">
                  <c:v>589.78099999999995</c:v>
                </c:pt>
                <c:pt idx="4467">
                  <c:v>589.84</c:v>
                </c:pt>
                <c:pt idx="4468">
                  <c:v>589.89800000000002</c:v>
                </c:pt>
                <c:pt idx="4469">
                  <c:v>589.95600000000002</c:v>
                </c:pt>
                <c:pt idx="4470">
                  <c:v>590.01499999999999</c:v>
                </c:pt>
                <c:pt idx="4471">
                  <c:v>590.07299999999998</c:v>
                </c:pt>
                <c:pt idx="4472">
                  <c:v>590.13199999999995</c:v>
                </c:pt>
                <c:pt idx="4473">
                  <c:v>590.19000000000005</c:v>
                </c:pt>
                <c:pt idx="4474">
                  <c:v>590.24900000000002</c:v>
                </c:pt>
                <c:pt idx="4475">
                  <c:v>590.30700000000002</c:v>
                </c:pt>
                <c:pt idx="4476">
                  <c:v>590.36599999999999</c:v>
                </c:pt>
                <c:pt idx="4477">
                  <c:v>590.42399999999998</c:v>
                </c:pt>
                <c:pt idx="4478">
                  <c:v>590.48199999999997</c:v>
                </c:pt>
                <c:pt idx="4479">
                  <c:v>590.54100000000005</c:v>
                </c:pt>
                <c:pt idx="4480">
                  <c:v>590.59900000000005</c:v>
                </c:pt>
                <c:pt idx="4481">
                  <c:v>590.65800000000002</c:v>
                </c:pt>
                <c:pt idx="4482">
                  <c:v>590.71600000000001</c:v>
                </c:pt>
                <c:pt idx="4483">
                  <c:v>590.774</c:v>
                </c:pt>
                <c:pt idx="4484">
                  <c:v>590.83299999999997</c:v>
                </c:pt>
                <c:pt idx="4485">
                  <c:v>590.89099999999996</c:v>
                </c:pt>
                <c:pt idx="4486">
                  <c:v>590.95000000000005</c:v>
                </c:pt>
                <c:pt idx="4487">
                  <c:v>591.00800000000004</c:v>
                </c:pt>
                <c:pt idx="4488">
                  <c:v>591.06600000000003</c:v>
                </c:pt>
                <c:pt idx="4489">
                  <c:v>591.125</c:v>
                </c:pt>
                <c:pt idx="4490">
                  <c:v>591.18299999999999</c:v>
                </c:pt>
                <c:pt idx="4491">
                  <c:v>591.24099999999999</c:v>
                </c:pt>
                <c:pt idx="4492">
                  <c:v>591.29999999999995</c:v>
                </c:pt>
                <c:pt idx="4493">
                  <c:v>591.35799999999995</c:v>
                </c:pt>
                <c:pt idx="4494">
                  <c:v>591.41700000000003</c:v>
                </c:pt>
                <c:pt idx="4495">
                  <c:v>591.47500000000002</c:v>
                </c:pt>
                <c:pt idx="4496">
                  <c:v>591.53300000000002</c:v>
                </c:pt>
                <c:pt idx="4497">
                  <c:v>591.59199999999998</c:v>
                </c:pt>
                <c:pt idx="4498">
                  <c:v>591.65</c:v>
                </c:pt>
                <c:pt idx="4499">
                  <c:v>591.70799999999997</c:v>
                </c:pt>
                <c:pt idx="4500">
                  <c:v>591.76599999999996</c:v>
                </c:pt>
                <c:pt idx="4501">
                  <c:v>591.82500000000005</c:v>
                </c:pt>
                <c:pt idx="4502">
                  <c:v>591.88300000000004</c:v>
                </c:pt>
                <c:pt idx="4503">
                  <c:v>591.94100000000003</c:v>
                </c:pt>
                <c:pt idx="4504">
                  <c:v>592</c:v>
                </c:pt>
                <c:pt idx="4505">
                  <c:v>592.05799999999999</c:v>
                </c:pt>
                <c:pt idx="4506">
                  <c:v>592.11599999999999</c:v>
                </c:pt>
                <c:pt idx="4507">
                  <c:v>592.17499999999995</c:v>
                </c:pt>
                <c:pt idx="4508">
                  <c:v>592.23299999999995</c:v>
                </c:pt>
                <c:pt idx="4509">
                  <c:v>592.29100000000005</c:v>
                </c:pt>
                <c:pt idx="4510">
                  <c:v>592.34900000000005</c:v>
                </c:pt>
                <c:pt idx="4511">
                  <c:v>592.40800000000002</c:v>
                </c:pt>
                <c:pt idx="4512">
                  <c:v>592.46600000000001</c:v>
                </c:pt>
                <c:pt idx="4513">
                  <c:v>592.524</c:v>
                </c:pt>
                <c:pt idx="4514">
                  <c:v>592.58199999999999</c:v>
                </c:pt>
                <c:pt idx="4515">
                  <c:v>592.64099999999996</c:v>
                </c:pt>
                <c:pt idx="4516">
                  <c:v>592.69899999999996</c:v>
                </c:pt>
                <c:pt idx="4517">
                  <c:v>592.75699999999995</c:v>
                </c:pt>
                <c:pt idx="4518">
                  <c:v>592.81500000000005</c:v>
                </c:pt>
                <c:pt idx="4519">
                  <c:v>592.87400000000002</c:v>
                </c:pt>
                <c:pt idx="4520">
                  <c:v>592.93200000000002</c:v>
                </c:pt>
                <c:pt idx="4521">
                  <c:v>592.99</c:v>
                </c:pt>
                <c:pt idx="4522">
                  <c:v>593.048</c:v>
                </c:pt>
                <c:pt idx="4523">
                  <c:v>593.10599999999999</c:v>
                </c:pt>
                <c:pt idx="4524">
                  <c:v>593.16499999999996</c:v>
                </c:pt>
                <c:pt idx="4525">
                  <c:v>593.22299999999996</c:v>
                </c:pt>
                <c:pt idx="4526">
                  <c:v>593.28099999999995</c:v>
                </c:pt>
                <c:pt idx="4527">
                  <c:v>593.33900000000006</c:v>
                </c:pt>
                <c:pt idx="4528">
                  <c:v>593.39700000000005</c:v>
                </c:pt>
                <c:pt idx="4529">
                  <c:v>593.45600000000002</c:v>
                </c:pt>
                <c:pt idx="4530">
                  <c:v>593.51400000000001</c:v>
                </c:pt>
                <c:pt idx="4531">
                  <c:v>593.572</c:v>
                </c:pt>
                <c:pt idx="4532">
                  <c:v>593.63</c:v>
                </c:pt>
                <c:pt idx="4533">
                  <c:v>593.68799999999999</c:v>
                </c:pt>
                <c:pt idx="4534">
                  <c:v>593.74599999999998</c:v>
                </c:pt>
                <c:pt idx="4535">
                  <c:v>593.80499999999995</c:v>
                </c:pt>
                <c:pt idx="4536">
                  <c:v>593.86300000000006</c:v>
                </c:pt>
                <c:pt idx="4537">
                  <c:v>593.92100000000005</c:v>
                </c:pt>
                <c:pt idx="4538">
                  <c:v>593.97900000000004</c:v>
                </c:pt>
                <c:pt idx="4539">
                  <c:v>594.03700000000003</c:v>
                </c:pt>
                <c:pt idx="4540">
                  <c:v>594.09500000000003</c:v>
                </c:pt>
                <c:pt idx="4541">
                  <c:v>594.15300000000002</c:v>
                </c:pt>
                <c:pt idx="4542">
                  <c:v>594.21100000000001</c:v>
                </c:pt>
                <c:pt idx="4543">
                  <c:v>594.27</c:v>
                </c:pt>
                <c:pt idx="4544">
                  <c:v>594.32799999999997</c:v>
                </c:pt>
                <c:pt idx="4545">
                  <c:v>594.38599999999997</c:v>
                </c:pt>
                <c:pt idx="4546">
                  <c:v>594.44399999999996</c:v>
                </c:pt>
                <c:pt idx="4547">
                  <c:v>594.50199999999995</c:v>
                </c:pt>
                <c:pt idx="4548">
                  <c:v>594.55999999999995</c:v>
                </c:pt>
                <c:pt idx="4549">
                  <c:v>594.61800000000005</c:v>
                </c:pt>
                <c:pt idx="4550">
                  <c:v>594.67600000000004</c:v>
                </c:pt>
                <c:pt idx="4551">
                  <c:v>594.73400000000004</c:v>
                </c:pt>
                <c:pt idx="4552">
                  <c:v>594.79200000000003</c:v>
                </c:pt>
                <c:pt idx="4553">
                  <c:v>594.85</c:v>
                </c:pt>
                <c:pt idx="4554">
                  <c:v>594.90899999999999</c:v>
                </c:pt>
                <c:pt idx="4555">
                  <c:v>594.96699999999998</c:v>
                </c:pt>
                <c:pt idx="4556">
                  <c:v>595.02499999999998</c:v>
                </c:pt>
                <c:pt idx="4557">
                  <c:v>595.08299999999997</c:v>
                </c:pt>
                <c:pt idx="4558">
                  <c:v>595.14099999999996</c:v>
                </c:pt>
                <c:pt idx="4559">
                  <c:v>595.19899999999996</c:v>
                </c:pt>
                <c:pt idx="4560">
                  <c:v>595.25699999999995</c:v>
                </c:pt>
                <c:pt idx="4561">
                  <c:v>595.31500000000005</c:v>
                </c:pt>
                <c:pt idx="4562">
                  <c:v>595.37300000000005</c:v>
                </c:pt>
                <c:pt idx="4563">
                  <c:v>595.43100000000004</c:v>
                </c:pt>
                <c:pt idx="4564">
                  <c:v>595.48900000000003</c:v>
                </c:pt>
                <c:pt idx="4565">
                  <c:v>595.54700000000003</c:v>
                </c:pt>
                <c:pt idx="4566">
                  <c:v>595.60500000000002</c:v>
                </c:pt>
                <c:pt idx="4567">
                  <c:v>595.66300000000001</c:v>
                </c:pt>
                <c:pt idx="4568">
                  <c:v>595.721</c:v>
                </c:pt>
                <c:pt idx="4569">
                  <c:v>595.779</c:v>
                </c:pt>
                <c:pt idx="4570">
                  <c:v>595.83699999999999</c:v>
                </c:pt>
                <c:pt idx="4571">
                  <c:v>595.89499999999998</c:v>
                </c:pt>
                <c:pt idx="4572">
                  <c:v>595.95299999999997</c:v>
                </c:pt>
                <c:pt idx="4573">
                  <c:v>596.01099999999997</c:v>
                </c:pt>
                <c:pt idx="4574">
                  <c:v>596.06899999999996</c:v>
                </c:pt>
                <c:pt idx="4575">
                  <c:v>596.12699999999995</c:v>
                </c:pt>
                <c:pt idx="4576">
                  <c:v>596.18499999999995</c:v>
                </c:pt>
                <c:pt idx="4577">
                  <c:v>596.24300000000005</c:v>
                </c:pt>
                <c:pt idx="4578">
                  <c:v>596.30100000000004</c:v>
                </c:pt>
                <c:pt idx="4579">
                  <c:v>596.35799999999995</c:v>
                </c:pt>
                <c:pt idx="4580">
                  <c:v>596.41600000000005</c:v>
                </c:pt>
                <c:pt idx="4581">
                  <c:v>596.47400000000005</c:v>
                </c:pt>
                <c:pt idx="4582">
                  <c:v>596.53200000000004</c:v>
                </c:pt>
                <c:pt idx="4583">
                  <c:v>596.59</c:v>
                </c:pt>
                <c:pt idx="4584">
                  <c:v>596.64800000000002</c:v>
                </c:pt>
                <c:pt idx="4585">
                  <c:v>596.70600000000002</c:v>
                </c:pt>
                <c:pt idx="4586">
                  <c:v>596.76400000000001</c:v>
                </c:pt>
                <c:pt idx="4587">
                  <c:v>596.822</c:v>
                </c:pt>
                <c:pt idx="4588">
                  <c:v>596.88</c:v>
                </c:pt>
                <c:pt idx="4589">
                  <c:v>596.93799999999999</c:v>
                </c:pt>
                <c:pt idx="4590">
                  <c:v>596.995</c:v>
                </c:pt>
                <c:pt idx="4591">
                  <c:v>597.053</c:v>
                </c:pt>
                <c:pt idx="4592">
                  <c:v>597.11099999999999</c:v>
                </c:pt>
                <c:pt idx="4593">
                  <c:v>597.16899999999998</c:v>
                </c:pt>
                <c:pt idx="4594">
                  <c:v>597.22699999999998</c:v>
                </c:pt>
                <c:pt idx="4595">
                  <c:v>597.28499999999997</c:v>
                </c:pt>
                <c:pt idx="4596">
                  <c:v>597.34299999999996</c:v>
                </c:pt>
                <c:pt idx="4597">
                  <c:v>597.40099999999995</c:v>
                </c:pt>
                <c:pt idx="4598">
                  <c:v>597.45799999999997</c:v>
                </c:pt>
                <c:pt idx="4599">
                  <c:v>597.51599999999996</c:v>
                </c:pt>
                <c:pt idx="4600">
                  <c:v>597.57399999999996</c:v>
                </c:pt>
                <c:pt idx="4601">
                  <c:v>597.63199999999995</c:v>
                </c:pt>
                <c:pt idx="4602">
                  <c:v>597.69000000000005</c:v>
                </c:pt>
                <c:pt idx="4603">
                  <c:v>597.74800000000005</c:v>
                </c:pt>
                <c:pt idx="4604">
                  <c:v>597.80499999999995</c:v>
                </c:pt>
                <c:pt idx="4605">
                  <c:v>597.86300000000006</c:v>
                </c:pt>
                <c:pt idx="4606">
                  <c:v>597.92100000000005</c:v>
                </c:pt>
                <c:pt idx="4607">
                  <c:v>597.97900000000004</c:v>
                </c:pt>
                <c:pt idx="4608">
                  <c:v>598.03700000000003</c:v>
                </c:pt>
                <c:pt idx="4609">
                  <c:v>598.09400000000005</c:v>
                </c:pt>
                <c:pt idx="4610">
                  <c:v>598.15200000000004</c:v>
                </c:pt>
                <c:pt idx="4611">
                  <c:v>598.21</c:v>
                </c:pt>
                <c:pt idx="4612">
                  <c:v>598.26800000000003</c:v>
                </c:pt>
                <c:pt idx="4613">
                  <c:v>598.32600000000002</c:v>
                </c:pt>
                <c:pt idx="4614">
                  <c:v>598.38300000000004</c:v>
                </c:pt>
                <c:pt idx="4615">
                  <c:v>598.44100000000003</c:v>
                </c:pt>
                <c:pt idx="4616">
                  <c:v>598.49900000000002</c:v>
                </c:pt>
                <c:pt idx="4617">
                  <c:v>598.55700000000002</c:v>
                </c:pt>
                <c:pt idx="4618">
                  <c:v>598.61400000000003</c:v>
                </c:pt>
                <c:pt idx="4619">
                  <c:v>598.67200000000003</c:v>
                </c:pt>
                <c:pt idx="4620">
                  <c:v>598.73</c:v>
                </c:pt>
                <c:pt idx="4621">
                  <c:v>598.78800000000001</c:v>
                </c:pt>
                <c:pt idx="4622">
                  <c:v>598.84500000000003</c:v>
                </c:pt>
                <c:pt idx="4623">
                  <c:v>598.90300000000002</c:v>
                </c:pt>
                <c:pt idx="4624">
                  <c:v>598.96100000000001</c:v>
                </c:pt>
                <c:pt idx="4625">
                  <c:v>599.01900000000001</c:v>
                </c:pt>
                <c:pt idx="4626">
                  <c:v>599.07600000000002</c:v>
                </c:pt>
                <c:pt idx="4627">
                  <c:v>599.13400000000001</c:v>
                </c:pt>
                <c:pt idx="4628">
                  <c:v>599.19200000000001</c:v>
                </c:pt>
                <c:pt idx="4629">
                  <c:v>599.24900000000002</c:v>
                </c:pt>
                <c:pt idx="4630">
                  <c:v>599.30700000000002</c:v>
                </c:pt>
                <c:pt idx="4631">
                  <c:v>599.36500000000001</c:v>
                </c:pt>
                <c:pt idx="4632">
                  <c:v>599.42200000000003</c:v>
                </c:pt>
                <c:pt idx="4633">
                  <c:v>599.48</c:v>
                </c:pt>
                <c:pt idx="4634">
                  <c:v>599.53800000000001</c:v>
                </c:pt>
                <c:pt idx="4635">
                  <c:v>599.59500000000003</c:v>
                </c:pt>
                <c:pt idx="4636">
                  <c:v>599.65300000000002</c:v>
                </c:pt>
                <c:pt idx="4637">
                  <c:v>599.71100000000001</c:v>
                </c:pt>
                <c:pt idx="4638">
                  <c:v>599.76800000000003</c:v>
                </c:pt>
                <c:pt idx="4639">
                  <c:v>599.82600000000002</c:v>
                </c:pt>
                <c:pt idx="4640">
                  <c:v>599.88400000000001</c:v>
                </c:pt>
                <c:pt idx="4641">
                  <c:v>599.94100000000003</c:v>
                </c:pt>
                <c:pt idx="4642">
                  <c:v>599.99900000000002</c:v>
                </c:pt>
                <c:pt idx="4643">
                  <c:v>600.05700000000002</c:v>
                </c:pt>
                <c:pt idx="4644">
                  <c:v>600.11400000000003</c:v>
                </c:pt>
                <c:pt idx="4645">
                  <c:v>600.17200000000003</c:v>
                </c:pt>
                <c:pt idx="4646">
                  <c:v>600.23</c:v>
                </c:pt>
                <c:pt idx="4647">
                  <c:v>600.28700000000003</c:v>
                </c:pt>
                <c:pt idx="4648">
                  <c:v>600.34500000000003</c:v>
                </c:pt>
                <c:pt idx="4649">
                  <c:v>600.40200000000004</c:v>
                </c:pt>
                <c:pt idx="4650">
                  <c:v>600.46</c:v>
                </c:pt>
                <c:pt idx="4651">
                  <c:v>600.51800000000003</c:v>
                </c:pt>
                <c:pt idx="4652">
                  <c:v>600.57500000000005</c:v>
                </c:pt>
                <c:pt idx="4653">
                  <c:v>600.63300000000004</c:v>
                </c:pt>
                <c:pt idx="4654">
                  <c:v>600.69000000000005</c:v>
                </c:pt>
                <c:pt idx="4655">
                  <c:v>600.74800000000005</c:v>
                </c:pt>
                <c:pt idx="4656">
                  <c:v>600.80499999999995</c:v>
                </c:pt>
                <c:pt idx="4657">
                  <c:v>600.86300000000006</c:v>
                </c:pt>
                <c:pt idx="4658">
                  <c:v>600.92100000000005</c:v>
                </c:pt>
                <c:pt idx="4659">
                  <c:v>600.97799999999995</c:v>
                </c:pt>
                <c:pt idx="4660">
                  <c:v>601.03599999999994</c:v>
                </c:pt>
                <c:pt idx="4661">
                  <c:v>601.09299999999996</c:v>
                </c:pt>
                <c:pt idx="4662">
                  <c:v>601.15099999999995</c:v>
                </c:pt>
                <c:pt idx="4663">
                  <c:v>601.20799999999997</c:v>
                </c:pt>
                <c:pt idx="4664">
                  <c:v>601.26599999999996</c:v>
                </c:pt>
                <c:pt idx="4665">
                  <c:v>601.32299999999998</c:v>
                </c:pt>
                <c:pt idx="4666">
                  <c:v>601.38099999999997</c:v>
                </c:pt>
                <c:pt idx="4667">
                  <c:v>601.43799999999999</c:v>
                </c:pt>
                <c:pt idx="4668">
                  <c:v>601.49599999999998</c:v>
                </c:pt>
                <c:pt idx="4669">
                  <c:v>601.553</c:v>
                </c:pt>
                <c:pt idx="4670">
                  <c:v>601.61099999999999</c:v>
                </c:pt>
                <c:pt idx="4671">
                  <c:v>601.66800000000001</c:v>
                </c:pt>
                <c:pt idx="4672">
                  <c:v>601.726</c:v>
                </c:pt>
                <c:pt idx="4673">
                  <c:v>601.78300000000002</c:v>
                </c:pt>
                <c:pt idx="4674">
                  <c:v>601.84100000000001</c:v>
                </c:pt>
                <c:pt idx="4675">
                  <c:v>601.89800000000002</c:v>
                </c:pt>
                <c:pt idx="4676">
                  <c:v>601.95600000000002</c:v>
                </c:pt>
                <c:pt idx="4677">
                  <c:v>602.01300000000003</c:v>
                </c:pt>
                <c:pt idx="4678">
                  <c:v>602.07100000000003</c:v>
                </c:pt>
                <c:pt idx="4679">
                  <c:v>602.12800000000004</c:v>
                </c:pt>
                <c:pt idx="4680">
                  <c:v>602.18600000000004</c:v>
                </c:pt>
                <c:pt idx="4681">
                  <c:v>602.24300000000005</c:v>
                </c:pt>
                <c:pt idx="4682">
                  <c:v>602.30100000000004</c:v>
                </c:pt>
                <c:pt idx="4683">
                  <c:v>602.35799999999995</c:v>
                </c:pt>
                <c:pt idx="4684">
                  <c:v>602.41499999999996</c:v>
                </c:pt>
                <c:pt idx="4685">
                  <c:v>602.47299999999996</c:v>
                </c:pt>
                <c:pt idx="4686">
                  <c:v>602.53</c:v>
                </c:pt>
                <c:pt idx="4687">
                  <c:v>602.58799999999997</c:v>
                </c:pt>
                <c:pt idx="4688">
                  <c:v>602.64499999999998</c:v>
                </c:pt>
                <c:pt idx="4689">
                  <c:v>602.702</c:v>
                </c:pt>
                <c:pt idx="4690">
                  <c:v>602.76</c:v>
                </c:pt>
                <c:pt idx="4691">
                  <c:v>602.81700000000001</c:v>
                </c:pt>
                <c:pt idx="4692">
                  <c:v>602.875</c:v>
                </c:pt>
                <c:pt idx="4693">
                  <c:v>602.93200000000002</c:v>
                </c:pt>
                <c:pt idx="4694">
                  <c:v>602.98900000000003</c:v>
                </c:pt>
                <c:pt idx="4695">
                  <c:v>603.04700000000003</c:v>
                </c:pt>
                <c:pt idx="4696">
                  <c:v>603.10400000000004</c:v>
                </c:pt>
                <c:pt idx="4697">
                  <c:v>603.16200000000003</c:v>
                </c:pt>
                <c:pt idx="4698">
                  <c:v>603.21900000000005</c:v>
                </c:pt>
                <c:pt idx="4699">
                  <c:v>603.27599999999995</c:v>
                </c:pt>
                <c:pt idx="4700">
                  <c:v>603.33399999999995</c:v>
                </c:pt>
                <c:pt idx="4701">
                  <c:v>603.39099999999996</c:v>
                </c:pt>
                <c:pt idx="4702">
                  <c:v>603.44799999999998</c:v>
                </c:pt>
                <c:pt idx="4703">
                  <c:v>603.50599999999997</c:v>
                </c:pt>
                <c:pt idx="4704">
                  <c:v>603.56299999999999</c:v>
                </c:pt>
                <c:pt idx="4705">
                  <c:v>603.62</c:v>
                </c:pt>
                <c:pt idx="4706">
                  <c:v>603.678</c:v>
                </c:pt>
                <c:pt idx="4707">
                  <c:v>603.73500000000001</c:v>
                </c:pt>
                <c:pt idx="4708">
                  <c:v>603.79200000000003</c:v>
                </c:pt>
                <c:pt idx="4709">
                  <c:v>603.85</c:v>
                </c:pt>
                <c:pt idx="4710">
                  <c:v>603.90700000000004</c:v>
                </c:pt>
                <c:pt idx="4711">
                  <c:v>603.96400000000006</c:v>
                </c:pt>
                <c:pt idx="4712">
                  <c:v>604.02200000000005</c:v>
                </c:pt>
                <c:pt idx="4713">
                  <c:v>604.07899999999995</c:v>
                </c:pt>
                <c:pt idx="4714">
                  <c:v>604.13599999999997</c:v>
                </c:pt>
                <c:pt idx="4715">
                  <c:v>604.19299999999998</c:v>
                </c:pt>
                <c:pt idx="4716">
                  <c:v>604.25099999999998</c:v>
                </c:pt>
                <c:pt idx="4717">
                  <c:v>604.30799999999999</c:v>
                </c:pt>
                <c:pt idx="4718">
                  <c:v>604.36500000000001</c:v>
                </c:pt>
                <c:pt idx="4719">
                  <c:v>604.42200000000003</c:v>
                </c:pt>
                <c:pt idx="4720">
                  <c:v>604.48</c:v>
                </c:pt>
                <c:pt idx="4721">
                  <c:v>604.53700000000003</c:v>
                </c:pt>
                <c:pt idx="4722">
                  <c:v>604.59400000000005</c:v>
                </c:pt>
                <c:pt idx="4723">
                  <c:v>604.65099999999995</c:v>
                </c:pt>
                <c:pt idx="4724">
                  <c:v>604.70899999999995</c:v>
                </c:pt>
                <c:pt idx="4725">
                  <c:v>604.76599999999996</c:v>
                </c:pt>
                <c:pt idx="4726">
                  <c:v>604.82299999999998</c:v>
                </c:pt>
                <c:pt idx="4727">
                  <c:v>604.88</c:v>
                </c:pt>
                <c:pt idx="4728">
                  <c:v>604.93799999999999</c:v>
                </c:pt>
                <c:pt idx="4729">
                  <c:v>604.995</c:v>
                </c:pt>
                <c:pt idx="4730">
                  <c:v>605.05200000000002</c:v>
                </c:pt>
                <c:pt idx="4731">
                  <c:v>605.10900000000004</c:v>
                </c:pt>
                <c:pt idx="4732">
                  <c:v>605.16600000000005</c:v>
                </c:pt>
                <c:pt idx="4733">
                  <c:v>605.22400000000005</c:v>
                </c:pt>
                <c:pt idx="4734">
                  <c:v>605.28099999999995</c:v>
                </c:pt>
                <c:pt idx="4735">
                  <c:v>605.33799999999997</c:v>
                </c:pt>
                <c:pt idx="4736">
                  <c:v>605.39499999999998</c:v>
                </c:pt>
                <c:pt idx="4737">
                  <c:v>605.452</c:v>
                </c:pt>
                <c:pt idx="4738">
                  <c:v>605.51</c:v>
                </c:pt>
                <c:pt idx="4739">
                  <c:v>605.56700000000001</c:v>
                </c:pt>
                <c:pt idx="4740">
                  <c:v>605.62400000000002</c:v>
                </c:pt>
                <c:pt idx="4741">
                  <c:v>605.68100000000004</c:v>
                </c:pt>
                <c:pt idx="4742">
                  <c:v>605.73800000000006</c:v>
                </c:pt>
                <c:pt idx="4743">
                  <c:v>605.79499999999996</c:v>
                </c:pt>
                <c:pt idx="4744">
                  <c:v>605.85199999999998</c:v>
                </c:pt>
                <c:pt idx="4745">
                  <c:v>605.91</c:v>
                </c:pt>
                <c:pt idx="4746">
                  <c:v>605.96699999999998</c:v>
                </c:pt>
                <c:pt idx="4747">
                  <c:v>606.024</c:v>
                </c:pt>
                <c:pt idx="4748">
                  <c:v>606.08100000000002</c:v>
                </c:pt>
                <c:pt idx="4749">
                  <c:v>606.13800000000003</c:v>
                </c:pt>
                <c:pt idx="4750">
                  <c:v>606.19500000000005</c:v>
                </c:pt>
                <c:pt idx="4751">
                  <c:v>606.25199999999995</c:v>
                </c:pt>
                <c:pt idx="4752">
                  <c:v>606.30899999999997</c:v>
                </c:pt>
                <c:pt idx="4753">
                  <c:v>606.36599999999999</c:v>
                </c:pt>
                <c:pt idx="4754">
                  <c:v>606.42399999999998</c:v>
                </c:pt>
                <c:pt idx="4755">
                  <c:v>606.48099999999999</c:v>
                </c:pt>
                <c:pt idx="4756">
                  <c:v>606.53800000000001</c:v>
                </c:pt>
                <c:pt idx="4757">
                  <c:v>606.59500000000003</c:v>
                </c:pt>
                <c:pt idx="4758">
                  <c:v>606.65200000000004</c:v>
                </c:pt>
                <c:pt idx="4759">
                  <c:v>606.70899999999995</c:v>
                </c:pt>
                <c:pt idx="4760">
                  <c:v>606.76599999999996</c:v>
                </c:pt>
                <c:pt idx="4761">
                  <c:v>606.82299999999998</c:v>
                </c:pt>
                <c:pt idx="4762">
                  <c:v>606.88</c:v>
                </c:pt>
                <c:pt idx="4763">
                  <c:v>606.93700000000001</c:v>
                </c:pt>
                <c:pt idx="4764">
                  <c:v>606.99400000000003</c:v>
                </c:pt>
                <c:pt idx="4765">
                  <c:v>607.05100000000004</c:v>
                </c:pt>
                <c:pt idx="4766">
                  <c:v>607.10799999999995</c:v>
                </c:pt>
                <c:pt idx="4767">
                  <c:v>607.16499999999996</c:v>
                </c:pt>
                <c:pt idx="4768">
                  <c:v>607.22199999999998</c:v>
                </c:pt>
                <c:pt idx="4769">
                  <c:v>607.279</c:v>
                </c:pt>
                <c:pt idx="4770">
                  <c:v>607.33600000000001</c:v>
                </c:pt>
                <c:pt idx="4771">
                  <c:v>607.39300000000003</c:v>
                </c:pt>
                <c:pt idx="4772">
                  <c:v>607.45000000000005</c:v>
                </c:pt>
                <c:pt idx="4773">
                  <c:v>607.50699999999995</c:v>
                </c:pt>
                <c:pt idx="4774">
                  <c:v>607.56399999999996</c:v>
                </c:pt>
                <c:pt idx="4775">
                  <c:v>607.62099999999998</c:v>
                </c:pt>
                <c:pt idx="4776">
                  <c:v>607.678</c:v>
                </c:pt>
                <c:pt idx="4777">
                  <c:v>607.73500000000001</c:v>
                </c:pt>
                <c:pt idx="4778">
                  <c:v>607.79200000000003</c:v>
                </c:pt>
                <c:pt idx="4779">
                  <c:v>607.84900000000005</c:v>
                </c:pt>
                <c:pt idx="4780">
                  <c:v>607.90599999999995</c:v>
                </c:pt>
                <c:pt idx="4781">
                  <c:v>607.96299999999997</c:v>
                </c:pt>
                <c:pt idx="4782">
                  <c:v>608.02</c:v>
                </c:pt>
                <c:pt idx="4783">
                  <c:v>608.077</c:v>
                </c:pt>
                <c:pt idx="4784">
                  <c:v>608.13400000000001</c:v>
                </c:pt>
                <c:pt idx="4785">
                  <c:v>608.19100000000003</c:v>
                </c:pt>
                <c:pt idx="4786">
                  <c:v>608.24800000000005</c:v>
                </c:pt>
                <c:pt idx="4787">
                  <c:v>608.30499999999995</c:v>
                </c:pt>
                <c:pt idx="4788">
                  <c:v>608.36199999999997</c:v>
                </c:pt>
                <c:pt idx="4789">
                  <c:v>608.41899999999998</c:v>
                </c:pt>
                <c:pt idx="4790">
                  <c:v>608.476</c:v>
                </c:pt>
                <c:pt idx="4791">
                  <c:v>608.53200000000004</c:v>
                </c:pt>
                <c:pt idx="4792">
                  <c:v>608.58900000000006</c:v>
                </c:pt>
                <c:pt idx="4793">
                  <c:v>608.64599999999996</c:v>
                </c:pt>
                <c:pt idx="4794">
                  <c:v>608.70299999999997</c:v>
                </c:pt>
                <c:pt idx="4795">
                  <c:v>608.76</c:v>
                </c:pt>
                <c:pt idx="4796">
                  <c:v>608.81700000000001</c:v>
                </c:pt>
                <c:pt idx="4797">
                  <c:v>608.87400000000002</c:v>
                </c:pt>
                <c:pt idx="4798">
                  <c:v>608.93100000000004</c:v>
                </c:pt>
                <c:pt idx="4799">
                  <c:v>608.98800000000006</c:v>
                </c:pt>
                <c:pt idx="4800">
                  <c:v>609.04399999999998</c:v>
                </c:pt>
                <c:pt idx="4801">
                  <c:v>609.101</c:v>
                </c:pt>
                <c:pt idx="4802">
                  <c:v>609.15800000000002</c:v>
                </c:pt>
                <c:pt idx="4803">
                  <c:v>609.21500000000003</c:v>
                </c:pt>
                <c:pt idx="4804">
                  <c:v>609.27200000000005</c:v>
                </c:pt>
                <c:pt idx="4805">
                  <c:v>609.32899999999995</c:v>
                </c:pt>
                <c:pt idx="4806">
                  <c:v>609.38499999999999</c:v>
                </c:pt>
                <c:pt idx="4807">
                  <c:v>609.44200000000001</c:v>
                </c:pt>
                <c:pt idx="4808">
                  <c:v>609.49900000000002</c:v>
                </c:pt>
                <c:pt idx="4809">
                  <c:v>609.55600000000004</c:v>
                </c:pt>
                <c:pt idx="4810">
                  <c:v>609.61300000000006</c:v>
                </c:pt>
                <c:pt idx="4811">
                  <c:v>609.66999999999996</c:v>
                </c:pt>
                <c:pt idx="4812">
                  <c:v>609.726</c:v>
                </c:pt>
                <c:pt idx="4813">
                  <c:v>609.78300000000002</c:v>
                </c:pt>
                <c:pt idx="4814">
                  <c:v>609.84</c:v>
                </c:pt>
                <c:pt idx="4815">
                  <c:v>609.89700000000005</c:v>
                </c:pt>
                <c:pt idx="4816">
                  <c:v>609.95399999999995</c:v>
                </c:pt>
                <c:pt idx="4817">
                  <c:v>610.01</c:v>
                </c:pt>
                <c:pt idx="4818">
                  <c:v>610.06700000000001</c:v>
                </c:pt>
                <c:pt idx="4819">
                  <c:v>610.12400000000002</c:v>
                </c:pt>
                <c:pt idx="4820">
                  <c:v>610.18100000000004</c:v>
                </c:pt>
                <c:pt idx="4821">
                  <c:v>610.23699999999997</c:v>
                </c:pt>
                <c:pt idx="4822">
                  <c:v>610.29399999999998</c:v>
                </c:pt>
                <c:pt idx="4823">
                  <c:v>610.351</c:v>
                </c:pt>
                <c:pt idx="4824">
                  <c:v>610.40800000000002</c:v>
                </c:pt>
                <c:pt idx="4825">
                  <c:v>610.46400000000006</c:v>
                </c:pt>
                <c:pt idx="4826">
                  <c:v>610.52099999999996</c:v>
                </c:pt>
                <c:pt idx="4827">
                  <c:v>610.57799999999997</c:v>
                </c:pt>
                <c:pt idx="4828">
                  <c:v>610.63499999999999</c:v>
                </c:pt>
                <c:pt idx="4829">
                  <c:v>610.69100000000003</c:v>
                </c:pt>
                <c:pt idx="4830">
                  <c:v>610.74800000000005</c:v>
                </c:pt>
                <c:pt idx="4831">
                  <c:v>610.80499999999995</c:v>
                </c:pt>
                <c:pt idx="4832">
                  <c:v>610.86099999999999</c:v>
                </c:pt>
                <c:pt idx="4833">
                  <c:v>610.91800000000001</c:v>
                </c:pt>
                <c:pt idx="4834">
                  <c:v>610.97500000000002</c:v>
                </c:pt>
                <c:pt idx="4835">
                  <c:v>611.03099999999995</c:v>
                </c:pt>
                <c:pt idx="4836">
                  <c:v>611.08799999999997</c:v>
                </c:pt>
                <c:pt idx="4837">
                  <c:v>611.14499999999998</c:v>
                </c:pt>
                <c:pt idx="4838">
                  <c:v>611.202</c:v>
                </c:pt>
                <c:pt idx="4839">
                  <c:v>611.25800000000004</c:v>
                </c:pt>
                <c:pt idx="4840">
                  <c:v>611.31500000000005</c:v>
                </c:pt>
                <c:pt idx="4841">
                  <c:v>611.37099999999998</c:v>
                </c:pt>
                <c:pt idx="4842">
                  <c:v>611.428</c:v>
                </c:pt>
                <c:pt idx="4843">
                  <c:v>611.48500000000001</c:v>
                </c:pt>
                <c:pt idx="4844">
                  <c:v>611.54100000000005</c:v>
                </c:pt>
                <c:pt idx="4845">
                  <c:v>611.59799999999996</c:v>
                </c:pt>
                <c:pt idx="4846">
                  <c:v>611.65499999999997</c:v>
                </c:pt>
                <c:pt idx="4847">
                  <c:v>611.71100000000001</c:v>
                </c:pt>
                <c:pt idx="4848">
                  <c:v>611.76800000000003</c:v>
                </c:pt>
                <c:pt idx="4849">
                  <c:v>611.82500000000005</c:v>
                </c:pt>
                <c:pt idx="4850">
                  <c:v>611.88099999999997</c:v>
                </c:pt>
                <c:pt idx="4851">
                  <c:v>611.93799999999999</c:v>
                </c:pt>
                <c:pt idx="4852">
                  <c:v>611.99400000000003</c:v>
                </c:pt>
                <c:pt idx="4853">
                  <c:v>612.05100000000004</c:v>
                </c:pt>
                <c:pt idx="4854">
                  <c:v>612.10799999999995</c:v>
                </c:pt>
                <c:pt idx="4855">
                  <c:v>612.16399999999999</c:v>
                </c:pt>
                <c:pt idx="4856">
                  <c:v>612.221</c:v>
                </c:pt>
                <c:pt idx="4857">
                  <c:v>612.27700000000004</c:v>
                </c:pt>
                <c:pt idx="4858">
                  <c:v>612.33399999999995</c:v>
                </c:pt>
                <c:pt idx="4859">
                  <c:v>612.39099999999996</c:v>
                </c:pt>
                <c:pt idx="4860">
                  <c:v>612.447</c:v>
                </c:pt>
                <c:pt idx="4861">
                  <c:v>612.50400000000002</c:v>
                </c:pt>
                <c:pt idx="4862">
                  <c:v>612.55999999999995</c:v>
                </c:pt>
                <c:pt idx="4863">
                  <c:v>612.61699999999996</c:v>
                </c:pt>
                <c:pt idx="4864">
                  <c:v>612.673</c:v>
                </c:pt>
                <c:pt idx="4865">
                  <c:v>612.73</c:v>
                </c:pt>
                <c:pt idx="4866">
                  <c:v>612.78599999999994</c:v>
                </c:pt>
                <c:pt idx="4867">
                  <c:v>612.84299999999996</c:v>
                </c:pt>
                <c:pt idx="4868">
                  <c:v>612.899</c:v>
                </c:pt>
                <c:pt idx="4869">
                  <c:v>612.95600000000002</c:v>
                </c:pt>
                <c:pt idx="4870">
                  <c:v>613.01199999999994</c:v>
                </c:pt>
                <c:pt idx="4871">
                  <c:v>613.06899999999996</c:v>
                </c:pt>
                <c:pt idx="4872">
                  <c:v>613.125</c:v>
                </c:pt>
                <c:pt idx="4873">
                  <c:v>613.18200000000002</c:v>
                </c:pt>
                <c:pt idx="4874">
                  <c:v>613.23800000000006</c:v>
                </c:pt>
                <c:pt idx="4875">
                  <c:v>613.29499999999996</c:v>
                </c:pt>
                <c:pt idx="4876">
                  <c:v>613.351</c:v>
                </c:pt>
                <c:pt idx="4877">
                  <c:v>613.40800000000002</c:v>
                </c:pt>
                <c:pt idx="4878">
                  <c:v>613.46400000000006</c:v>
                </c:pt>
                <c:pt idx="4879">
                  <c:v>613.52099999999996</c:v>
                </c:pt>
                <c:pt idx="4880">
                  <c:v>613.577</c:v>
                </c:pt>
                <c:pt idx="4881">
                  <c:v>613.63400000000001</c:v>
                </c:pt>
                <c:pt idx="4882">
                  <c:v>613.69000000000005</c:v>
                </c:pt>
                <c:pt idx="4883">
                  <c:v>613.74699999999996</c:v>
                </c:pt>
                <c:pt idx="4884">
                  <c:v>613.803</c:v>
                </c:pt>
                <c:pt idx="4885">
                  <c:v>613.86</c:v>
                </c:pt>
                <c:pt idx="4886">
                  <c:v>613.91600000000005</c:v>
                </c:pt>
                <c:pt idx="4887">
                  <c:v>613.97199999999998</c:v>
                </c:pt>
                <c:pt idx="4888">
                  <c:v>614.029</c:v>
                </c:pt>
                <c:pt idx="4889">
                  <c:v>614.08500000000004</c:v>
                </c:pt>
                <c:pt idx="4890">
                  <c:v>614.14200000000005</c:v>
                </c:pt>
                <c:pt idx="4891">
                  <c:v>614.19799999999998</c:v>
                </c:pt>
                <c:pt idx="4892">
                  <c:v>614.25400000000002</c:v>
                </c:pt>
                <c:pt idx="4893">
                  <c:v>614.31100000000004</c:v>
                </c:pt>
                <c:pt idx="4894">
                  <c:v>614.36699999999996</c:v>
                </c:pt>
                <c:pt idx="4895">
                  <c:v>614.42399999999998</c:v>
                </c:pt>
                <c:pt idx="4896">
                  <c:v>614.48</c:v>
                </c:pt>
                <c:pt idx="4897">
                  <c:v>614.53599999999994</c:v>
                </c:pt>
                <c:pt idx="4898">
                  <c:v>614.59299999999996</c:v>
                </c:pt>
                <c:pt idx="4899">
                  <c:v>614.649</c:v>
                </c:pt>
                <c:pt idx="4900">
                  <c:v>614.70600000000002</c:v>
                </c:pt>
                <c:pt idx="4901">
                  <c:v>614.76199999999994</c:v>
                </c:pt>
                <c:pt idx="4902">
                  <c:v>614.81799999999998</c:v>
                </c:pt>
                <c:pt idx="4903">
                  <c:v>614.875</c:v>
                </c:pt>
                <c:pt idx="4904">
                  <c:v>614.93100000000004</c:v>
                </c:pt>
                <c:pt idx="4905">
                  <c:v>614.98699999999997</c:v>
                </c:pt>
                <c:pt idx="4906">
                  <c:v>615.04399999999998</c:v>
                </c:pt>
                <c:pt idx="4907">
                  <c:v>615.1</c:v>
                </c:pt>
                <c:pt idx="4908">
                  <c:v>615.15599999999995</c:v>
                </c:pt>
                <c:pt idx="4909">
                  <c:v>615.21299999999997</c:v>
                </c:pt>
                <c:pt idx="4910">
                  <c:v>615.26900000000001</c:v>
                </c:pt>
                <c:pt idx="4911">
                  <c:v>615.32500000000005</c:v>
                </c:pt>
                <c:pt idx="4912">
                  <c:v>615.38199999999995</c:v>
                </c:pt>
                <c:pt idx="4913">
                  <c:v>615.43799999999999</c:v>
                </c:pt>
                <c:pt idx="4914">
                  <c:v>615.49400000000003</c:v>
                </c:pt>
                <c:pt idx="4915">
                  <c:v>615.54999999999995</c:v>
                </c:pt>
                <c:pt idx="4916">
                  <c:v>615.60699999999997</c:v>
                </c:pt>
                <c:pt idx="4917">
                  <c:v>615.66300000000001</c:v>
                </c:pt>
                <c:pt idx="4918">
                  <c:v>615.71900000000005</c:v>
                </c:pt>
                <c:pt idx="4919">
                  <c:v>615.77599999999995</c:v>
                </c:pt>
                <c:pt idx="4920">
                  <c:v>615.83199999999999</c:v>
                </c:pt>
                <c:pt idx="4921">
                  <c:v>615.88800000000003</c:v>
                </c:pt>
                <c:pt idx="4922">
                  <c:v>615.94399999999996</c:v>
                </c:pt>
                <c:pt idx="4923">
                  <c:v>616.00099999999998</c:v>
                </c:pt>
                <c:pt idx="4924">
                  <c:v>616.05700000000002</c:v>
                </c:pt>
                <c:pt idx="4925">
                  <c:v>616.11300000000006</c:v>
                </c:pt>
                <c:pt idx="4926">
                  <c:v>616.16899999999998</c:v>
                </c:pt>
                <c:pt idx="4927">
                  <c:v>616.22500000000002</c:v>
                </c:pt>
                <c:pt idx="4928">
                  <c:v>616.28200000000004</c:v>
                </c:pt>
                <c:pt idx="4929">
                  <c:v>616.33799999999997</c:v>
                </c:pt>
                <c:pt idx="4930">
                  <c:v>616.39400000000001</c:v>
                </c:pt>
                <c:pt idx="4931">
                  <c:v>616.45000000000005</c:v>
                </c:pt>
                <c:pt idx="4932">
                  <c:v>616.50699999999995</c:v>
                </c:pt>
                <c:pt idx="4933">
                  <c:v>616.56299999999999</c:v>
                </c:pt>
                <c:pt idx="4934">
                  <c:v>616.61900000000003</c:v>
                </c:pt>
                <c:pt idx="4935">
                  <c:v>616.67499999999995</c:v>
                </c:pt>
                <c:pt idx="4936">
                  <c:v>616.73099999999999</c:v>
                </c:pt>
                <c:pt idx="4937">
                  <c:v>616.78700000000003</c:v>
                </c:pt>
                <c:pt idx="4938">
                  <c:v>616.84400000000005</c:v>
                </c:pt>
                <c:pt idx="4939">
                  <c:v>616.9</c:v>
                </c:pt>
                <c:pt idx="4940">
                  <c:v>616.95600000000002</c:v>
                </c:pt>
                <c:pt idx="4941">
                  <c:v>617.01199999999994</c:v>
                </c:pt>
                <c:pt idx="4942">
                  <c:v>617.06799999999998</c:v>
                </c:pt>
                <c:pt idx="4943">
                  <c:v>617.12400000000002</c:v>
                </c:pt>
                <c:pt idx="4944">
                  <c:v>617.18100000000004</c:v>
                </c:pt>
                <c:pt idx="4945">
                  <c:v>617.23699999999997</c:v>
                </c:pt>
                <c:pt idx="4946">
                  <c:v>617.29300000000001</c:v>
                </c:pt>
                <c:pt idx="4947">
                  <c:v>617.34900000000005</c:v>
                </c:pt>
                <c:pt idx="4948">
                  <c:v>617.40499999999997</c:v>
                </c:pt>
                <c:pt idx="4949">
                  <c:v>617.46100000000001</c:v>
                </c:pt>
                <c:pt idx="4950">
                  <c:v>617.51700000000005</c:v>
                </c:pt>
                <c:pt idx="4951">
                  <c:v>617.57299999999998</c:v>
                </c:pt>
                <c:pt idx="4952">
                  <c:v>617.63</c:v>
                </c:pt>
                <c:pt idx="4953">
                  <c:v>617.68600000000004</c:v>
                </c:pt>
                <c:pt idx="4954">
                  <c:v>617.74199999999996</c:v>
                </c:pt>
                <c:pt idx="4955">
                  <c:v>617.798</c:v>
                </c:pt>
                <c:pt idx="4956">
                  <c:v>617.85400000000004</c:v>
                </c:pt>
                <c:pt idx="4957">
                  <c:v>617.91</c:v>
                </c:pt>
                <c:pt idx="4958">
                  <c:v>617.96600000000001</c:v>
                </c:pt>
                <c:pt idx="4959">
                  <c:v>618.02200000000005</c:v>
                </c:pt>
                <c:pt idx="4960">
                  <c:v>618.07799999999997</c:v>
                </c:pt>
                <c:pt idx="4961">
                  <c:v>618.13400000000001</c:v>
                </c:pt>
                <c:pt idx="4962">
                  <c:v>618.19000000000005</c:v>
                </c:pt>
                <c:pt idx="4963">
                  <c:v>618.24599999999998</c:v>
                </c:pt>
                <c:pt idx="4964">
                  <c:v>618.30200000000002</c:v>
                </c:pt>
                <c:pt idx="4965">
                  <c:v>618.35799999999995</c:v>
                </c:pt>
                <c:pt idx="4966">
                  <c:v>618.41399999999999</c:v>
                </c:pt>
                <c:pt idx="4967">
                  <c:v>618.47</c:v>
                </c:pt>
                <c:pt idx="4968">
                  <c:v>618.52599999999995</c:v>
                </c:pt>
                <c:pt idx="4969">
                  <c:v>618.58199999999999</c:v>
                </c:pt>
                <c:pt idx="4970">
                  <c:v>618.63900000000001</c:v>
                </c:pt>
                <c:pt idx="4971">
                  <c:v>618.69500000000005</c:v>
                </c:pt>
                <c:pt idx="4972">
                  <c:v>618.75099999999998</c:v>
                </c:pt>
                <c:pt idx="4973">
                  <c:v>618.80700000000002</c:v>
                </c:pt>
                <c:pt idx="4974">
                  <c:v>618.86199999999997</c:v>
                </c:pt>
                <c:pt idx="4975">
                  <c:v>618.91800000000001</c:v>
                </c:pt>
                <c:pt idx="4976">
                  <c:v>618.97400000000005</c:v>
                </c:pt>
                <c:pt idx="4977">
                  <c:v>619.03</c:v>
                </c:pt>
                <c:pt idx="4978">
                  <c:v>619.08600000000001</c:v>
                </c:pt>
                <c:pt idx="4979">
                  <c:v>619.14200000000005</c:v>
                </c:pt>
                <c:pt idx="4980">
                  <c:v>619.19799999999998</c:v>
                </c:pt>
                <c:pt idx="4981">
                  <c:v>619.25400000000002</c:v>
                </c:pt>
                <c:pt idx="4982">
                  <c:v>619.30999999999995</c:v>
                </c:pt>
                <c:pt idx="4983">
                  <c:v>619.36599999999999</c:v>
                </c:pt>
                <c:pt idx="4984">
                  <c:v>619.42200000000003</c:v>
                </c:pt>
                <c:pt idx="4985">
                  <c:v>619.47799999999995</c:v>
                </c:pt>
                <c:pt idx="4986">
                  <c:v>619.53399999999999</c:v>
                </c:pt>
                <c:pt idx="4987">
                  <c:v>619.59</c:v>
                </c:pt>
                <c:pt idx="4988">
                  <c:v>619.64599999999996</c:v>
                </c:pt>
                <c:pt idx="4989">
                  <c:v>619.702</c:v>
                </c:pt>
                <c:pt idx="4990">
                  <c:v>619.75800000000004</c:v>
                </c:pt>
                <c:pt idx="4991">
                  <c:v>619.81399999999996</c:v>
                </c:pt>
                <c:pt idx="4992">
                  <c:v>619.86900000000003</c:v>
                </c:pt>
                <c:pt idx="4993">
                  <c:v>619.92499999999995</c:v>
                </c:pt>
                <c:pt idx="4994">
                  <c:v>619.98099999999999</c:v>
                </c:pt>
                <c:pt idx="4995">
                  <c:v>620.03700000000003</c:v>
                </c:pt>
                <c:pt idx="4996">
                  <c:v>620.09299999999996</c:v>
                </c:pt>
                <c:pt idx="4997">
                  <c:v>620.149</c:v>
                </c:pt>
                <c:pt idx="4998">
                  <c:v>620.20500000000004</c:v>
                </c:pt>
                <c:pt idx="4999">
                  <c:v>620.26099999999997</c:v>
                </c:pt>
                <c:pt idx="5000">
                  <c:v>620.31600000000003</c:v>
                </c:pt>
                <c:pt idx="5001">
                  <c:v>620.37199999999996</c:v>
                </c:pt>
                <c:pt idx="5002">
                  <c:v>620.428</c:v>
                </c:pt>
                <c:pt idx="5003">
                  <c:v>620.48400000000004</c:v>
                </c:pt>
                <c:pt idx="5004">
                  <c:v>620.54</c:v>
                </c:pt>
                <c:pt idx="5005">
                  <c:v>620.54600000000005</c:v>
                </c:pt>
                <c:pt idx="5006">
                  <c:v>620.60500000000002</c:v>
                </c:pt>
                <c:pt idx="5007">
                  <c:v>620.66399999999999</c:v>
                </c:pt>
                <c:pt idx="5008">
                  <c:v>620.72199999999998</c:v>
                </c:pt>
                <c:pt idx="5009">
                  <c:v>620.78099999999995</c:v>
                </c:pt>
                <c:pt idx="5010">
                  <c:v>620.84</c:v>
                </c:pt>
                <c:pt idx="5011">
                  <c:v>620.899</c:v>
                </c:pt>
                <c:pt idx="5012">
                  <c:v>620.95799999999997</c:v>
                </c:pt>
                <c:pt idx="5013">
                  <c:v>621.01599999999996</c:v>
                </c:pt>
                <c:pt idx="5014">
                  <c:v>621.07500000000005</c:v>
                </c:pt>
                <c:pt idx="5015">
                  <c:v>621.13400000000001</c:v>
                </c:pt>
                <c:pt idx="5016">
                  <c:v>621.19299999999998</c:v>
                </c:pt>
                <c:pt idx="5017">
                  <c:v>621.25199999999995</c:v>
                </c:pt>
                <c:pt idx="5018">
                  <c:v>621.30999999999995</c:v>
                </c:pt>
                <c:pt idx="5019">
                  <c:v>621.36900000000003</c:v>
                </c:pt>
                <c:pt idx="5020">
                  <c:v>621.428</c:v>
                </c:pt>
                <c:pt idx="5021">
                  <c:v>621.48699999999997</c:v>
                </c:pt>
                <c:pt idx="5022">
                  <c:v>621.54499999999996</c:v>
                </c:pt>
                <c:pt idx="5023">
                  <c:v>621.60400000000004</c:v>
                </c:pt>
                <c:pt idx="5024">
                  <c:v>621.66300000000001</c:v>
                </c:pt>
                <c:pt idx="5025">
                  <c:v>621.72199999999998</c:v>
                </c:pt>
                <c:pt idx="5026">
                  <c:v>621.78</c:v>
                </c:pt>
                <c:pt idx="5027">
                  <c:v>621.83900000000006</c:v>
                </c:pt>
                <c:pt idx="5028">
                  <c:v>621.89800000000002</c:v>
                </c:pt>
                <c:pt idx="5029">
                  <c:v>621.95699999999999</c:v>
                </c:pt>
                <c:pt idx="5030">
                  <c:v>622.01499999999999</c:v>
                </c:pt>
                <c:pt idx="5031">
                  <c:v>622.07399999999996</c:v>
                </c:pt>
                <c:pt idx="5032">
                  <c:v>622.13300000000004</c:v>
                </c:pt>
                <c:pt idx="5033">
                  <c:v>622.19200000000001</c:v>
                </c:pt>
                <c:pt idx="5034">
                  <c:v>622.25</c:v>
                </c:pt>
                <c:pt idx="5035">
                  <c:v>622.30899999999997</c:v>
                </c:pt>
                <c:pt idx="5036">
                  <c:v>622.36800000000005</c:v>
                </c:pt>
                <c:pt idx="5037">
                  <c:v>622.42600000000004</c:v>
                </c:pt>
                <c:pt idx="5038">
                  <c:v>622.48500000000001</c:v>
                </c:pt>
                <c:pt idx="5039">
                  <c:v>622.54399999999998</c:v>
                </c:pt>
                <c:pt idx="5040">
                  <c:v>622.60199999999998</c:v>
                </c:pt>
                <c:pt idx="5041">
                  <c:v>622.66099999999994</c:v>
                </c:pt>
                <c:pt idx="5042">
                  <c:v>622.72</c:v>
                </c:pt>
                <c:pt idx="5043">
                  <c:v>622.77800000000002</c:v>
                </c:pt>
                <c:pt idx="5044">
                  <c:v>622.83699999999999</c:v>
                </c:pt>
                <c:pt idx="5045">
                  <c:v>622.89599999999996</c:v>
                </c:pt>
                <c:pt idx="5046">
                  <c:v>622.95399999999995</c:v>
                </c:pt>
                <c:pt idx="5047">
                  <c:v>623.01300000000003</c:v>
                </c:pt>
                <c:pt idx="5048">
                  <c:v>623.072</c:v>
                </c:pt>
                <c:pt idx="5049">
                  <c:v>623.13</c:v>
                </c:pt>
                <c:pt idx="5050">
                  <c:v>623.18899999999996</c:v>
                </c:pt>
                <c:pt idx="5051">
                  <c:v>623.24800000000005</c:v>
                </c:pt>
                <c:pt idx="5052">
                  <c:v>623.30600000000004</c:v>
                </c:pt>
                <c:pt idx="5053">
                  <c:v>623.36500000000001</c:v>
                </c:pt>
                <c:pt idx="5054">
                  <c:v>623.423</c:v>
                </c:pt>
                <c:pt idx="5055">
                  <c:v>623.48199999999997</c:v>
                </c:pt>
                <c:pt idx="5056">
                  <c:v>623.54100000000005</c:v>
                </c:pt>
                <c:pt idx="5057">
                  <c:v>623.59900000000005</c:v>
                </c:pt>
                <c:pt idx="5058">
                  <c:v>623.65800000000002</c:v>
                </c:pt>
                <c:pt idx="5059">
                  <c:v>623.71600000000001</c:v>
                </c:pt>
                <c:pt idx="5060">
                  <c:v>623.77499999999998</c:v>
                </c:pt>
                <c:pt idx="5061">
                  <c:v>623.83399999999995</c:v>
                </c:pt>
                <c:pt idx="5062">
                  <c:v>623.89200000000005</c:v>
                </c:pt>
                <c:pt idx="5063">
                  <c:v>623.95100000000002</c:v>
                </c:pt>
                <c:pt idx="5064">
                  <c:v>624.00900000000001</c:v>
                </c:pt>
                <c:pt idx="5065">
                  <c:v>624.06799999999998</c:v>
                </c:pt>
                <c:pt idx="5066">
                  <c:v>624.12599999999998</c:v>
                </c:pt>
                <c:pt idx="5067">
                  <c:v>624.18499999999995</c:v>
                </c:pt>
                <c:pt idx="5068">
                  <c:v>624.24400000000003</c:v>
                </c:pt>
                <c:pt idx="5069">
                  <c:v>624.30200000000002</c:v>
                </c:pt>
                <c:pt idx="5070">
                  <c:v>624.36099999999999</c:v>
                </c:pt>
                <c:pt idx="5071">
                  <c:v>624.41899999999998</c:v>
                </c:pt>
                <c:pt idx="5072">
                  <c:v>624.47799999999995</c:v>
                </c:pt>
                <c:pt idx="5073">
                  <c:v>624.53599999999994</c:v>
                </c:pt>
                <c:pt idx="5074">
                  <c:v>624.59500000000003</c:v>
                </c:pt>
                <c:pt idx="5075">
                  <c:v>624.65300000000002</c:v>
                </c:pt>
                <c:pt idx="5076">
                  <c:v>624.71199999999999</c:v>
                </c:pt>
                <c:pt idx="5077">
                  <c:v>624.77</c:v>
                </c:pt>
                <c:pt idx="5078">
                  <c:v>624.82899999999995</c:v>
                </c:pt>
                <c:pt idx="5079">
                  <c:v>624.88699999999994</c:v>
                </c:pt>
                <c:pt idx="5080">
                  <c:v>624.94600000000003</c:v>
                </c:pt>
                <c:pt idx="5081">
                  <c:v>625.00400000000002</c:v>
                </c:pt>
                <c:pt idx="5082">
                  <c:v>625.06299999999999</c:v>
                </c:pt>
                <c:pt idx="5083">
                  <c:v>625.12099999999998</c:v>
                </c:pt>
                <c:pt idx="5084">
                  <c:v>625.17999999999995</c:v>
                </c:pt>
                <c:pt idx="5085">
                  <c:v>625.23800000000006</c:v>
                </c:pt>
                <c:pt idx="5086">
                  <c:v>625.29700000000003</c:v>
                </c:pt>
                <c:pt idx="5087">
                  <c:v>625.35500000000002</c:v>
                </c:pt>
                <c:pt idx="5088">
                  <c:v>625.41399999999999</c:v>
                </c:pt>
                <c:pt idx="5089">
                  <c:v>625.47199999999998</c:v>
                </c:pt>
                <c:pt idx="5090">
                  <c:v>625.53099999999995</c:v>
                </c:pt>
                <c:pt idx="5091">
                  <c:v>625.58900000000006</c:v>
                </c:pt>
                <c:pt idx="5092">
                  <c:v>625.64700000000005</c:v>
                </c:pt>
                <c:pt idx="5093">
                  <c:v>625.70600000000002</c:v>
                </c:pt>
                <c:pt idx="5094">
                  <c:v>625.76400000000001</c:v>
                </c:pt>
                <c:pt idx="5095">
                  <c:v>625.82299999999998</c:v>
                </c:pt>
                <c:pt idx="5096">
                  <c:v>625.88099999999997</c:v>
                </c:pt>
                <c:pt idx="5097">
                  <c:v>625.94000000000005</c:v>
                </c:pt>
                <c:pt idx="5098">
                  <c:v>625.99800000000005</c:v>
                </c:pt>
                <c:pt idx="5099">
                  <c:v>626.05600000000004</c:v>
                </c:pt>
                <c:pt idx="5100">
                  <c:v>626.11500000000001</c:v>
                </c:pt>
                <c:pt idx="5101">
                  <c:v>626.173</c:v>
                </c:pt>
                <c:pt idx="5102">
                  <c:v>626.23199999999997</c:v>
                </c:pt>
                <c:pt idx="5103">
                  <c:v>626.29</c:v>
                </c:pt>
                <c:pt idx="5104">
                  <c:v>626.34799999999996</c:v>
                </c:pt>
                <c:pt idx="5105">
                  <c:v>626.40700000000004</c:v>
                </c:pt>
                <c:pt idx="5106">
                  <c:v>626.46500000000003</c:v>
                </c:pt>
                <c:pt idx="5107">
                  <c:v>626.52300000000002</c:v>
                </c:pt>
                <c:pt idx="5108">
                  <c:v>626.58199999999999</c:v>
                </c:pt>
                <c:pt idx="5109">
                  <c:v>626.64</c:v>
                </c:pt>
                <c:pt idx="5110">
                  <c:v>626.69899999999996</c:v>
                </c:pt>
                <c:pt idx="5111">
                  <c:v>626.75699999999995</c:v>
                </c:pt>
                <c:pt idx="5112">
                  <c:v>626.81500000000005</c:v>
                </c:pt>
                <c:pt idx="5113">
                  <c:v>626.87400000000002</c:v>
                </c:pt>
                <c:pt idx="5114">
                  <c:v>626.93200000000002</c:v>
                </c:pt>
                <c:pt idx="5115">
                  <c:v>626.99</c:v>
                </c:pt>
                <c:pt idx="5116">
                  <c:v>627.04899999999998</c:v>
                </c:pt>
                <c:pt idx="5117">
                  <c:v>627.10699999999997</c:v>
                </c:pt>
                <c:pt idx="5118">
                  <c:v>627.16499999999996</c:v>
                </c:pt>
                <c:pt idx="5119">
                  <c:v>627.22400000000005</c:v>
                </c:pt>
                <c:pt idx="5120">
                  <c:v>627.28200000000004</c:v>
                </c:pt>
                <c:pt idx="5121">
                  <c:v>627.34</c:v>
                </c:pt>
                <c:pt idx="5122">
                  <c:v>627.39800000000002</c:v>
                </c:pt>
                <c:pt idx="5123">
                  <c:v>627.45699999999999</c:v>
                </c:pt>
                <c:pt idx="5124">
                  <c:v>627.51499999999999</c:v>
                </c:pt>
                <c:pt idx="5125">
                  <c:v>627.57299999999998</c:v>
                </c:pt>
                <c:pt idx="5126">
                  <c:v>627.63199999999995</c:v>
                </c:pt>
                <c:pt idx="5127">
                  <c:v>627.69000000000005</c:v>
                </c:pt>
                <c:pt idx="5128">
                  <c:v>627.74800000000005</c:v>
                </c:pt>
                <c:pt idx="5129">
                  <c:v>627.80600000000004</c:v>
                </c:pt>
                <c:pt idx="5130">
                  <c:v>627.86500000000001</c:v>
                </c:pt>
                <c:pt idx="5131">
                  <c:v>627.923</c:v>
                </c:pt>
                <c:pt idx="5132">
                  <c:v>627.98099999999999</c:v>
                </c:pt>
                <c:pt idx="5133">
                  <c:v>628.03899999999999</c:v>
                </c:pt>
                <c:pt idx="5134">
                  <c:v>628.09799999999996</c:v>
                </c:pt>
                <c:pt idx="5135">
                  <c:v>628.15599999999995</c:v>
                </c:pt>
                <c:pt idx="5136">
                  <c:v>628.21400000000006</c:v>
                </c:pt>
                <c:pt idx="5137">
                  <c:v>628.27200000000005</c:v>
                </c:pt>
                <c:pt idx="5138">
                  <c:v>628.33100000000002</c:v>
                </c:pt>
                <c:pt idx="5139">
                  <c:v>628.38900000000001</c:v>
                </c:pt>
                <c:pt idx="5140">
                  <c:v>628.447</c:v>
                </c:pt>
                <c:pt idx="5141">
                  <c:v>628.505</c:v>
                </c:pt>
                <c:pt idx="5142">
                  <c:v>628.56399999999996</c:v>
                </c:pt>
                <c:pt idx="5143">
                  <c:v>628.62199999999996</c:v>
                </c:pt>
                <c:pt idx="5144">
                  <c:v>628.67999999999995</c:v>
                </c:pt>
                <c:pt idx="5145">
                  <c:v>628.73800000000006</c:v>
                </c:pt>
                <c:pt idx="5146">
                  <c:v>628.79600000000005</c:v>
                </c:pt>
                <c:pt idx="5147">
                  <c:v>628.85400000000004</c:v>
                </c:pt>
                <c:pt idx="5148">
                  <c:v>628.91300000000001</c:v>
                </c:pt>
                <c:pt idx="5149">
                  <c:v>628.971</c:v>
                </c:pt>
                <c:pt idx="5150">
                  <c:v>629.029</c:v>
                </c:pt>
                <c:pt idx="5151">
                  <c:v>629.08699999999999</c:v>
                </c:pt>
                <c:pt idx="5152">
                  <c:v>629.14499999999998</c:v>
                </c:pt>
                <c:pt idx="5153">
                  <c:v>629.20399999999995</c:v>
                </c:pt>
                <c:pt idx="5154">
                  <c:v>629.26199999999994</c:v>
                </c:pt>
                <c:pt idx="5155">
                  <c:v>629.32000000000005</c:v>
                </c:pt>
                <c:pt idx="5156">
                  <c:v>629.37800000000004</c:v>
                </c:pt>
                <c:pt idx="5157">
                  <c:v>629.43600000000004</c:v>
                </c:pt>
                <c:pt idx="5158">
                  <c:v>629.49400000000003</c:v>
                </c:pt>
                <c:pt idx="5159">
                  <c:v>629.55200000000002</c:v>
                </c:pt>
                <c:pt idx="5160">
                  <c:v>629.61</c:v>
                </c:pt>
                <c:pt idx="5161">
                  <c:v>629.66899999999998</c:v>
                </c:pt>
                <c:pt idx="5162">
                  <c:v>629.72699999999998</c:v>
                </c:pt>
                <c:pt idx="5163">
                  <c:v>629.78499999999997</c:v>
                </c:pt>
                <c:pt idx="5164">
                  <c:v>629.84299999999996</c:v>
                </c:pt>
                <c:pt idx="5165">
                  <c:v>629.90099999999995</c:v>
                </c:pt>
                <c:pt idx="5166">
                  <c:v>629.95899999999995</c:v>
                </c:pt>
                <c:pt idx="5167">
                  <c:v>630.01700000000005</c:v>
                </c:pt>
                <c:pt idx="5168">
                  <c:v>630.07500000000005</c:v>
                </c:pt>
                <c:pt idx="5169">
                  <c:v>630.13300000000004</c:v>
                </c:pt>
                <c:pt idx="5170">
                  <c:v>630.19100000000003</c:v>
                </c:pt>
                <c:pt idx="5171">
                  <c:v>630.25</c:v>
                </c:pt>
                <c:pt idx="5172">
                  <c:v>630.30799999999999</c:v>
                </c:pt>
                <c:pt idx="5173">
                  <c:v>630.36599999999999</c:v>
                </c:pt>
                <c:pt idx="5174">
                  <c:v>630.42399999999998</c:v>
                </c:pt>
                <c:pt idx="5175">
                  <c:v>630.48199999999997</c:v>
                </c:pt>
                <c:pt idx="5176">
                  <c:v>630.54</c:v>
                </c:pt>
                <c:pt idx="5177">
                  <c:v>630.59799999999996</c:v>
                </c:pt>
                <c:pt idx="5178">
                  <c:v>630.65599999999995</c:v>
                </c:pt>
                <c:pt idx="5179">
                  <c:v>630.71400000000006</c:v>
                </c:pt>
                <c:pt idx="5180">
                  <c:v>630.77200000000005</c:v>
                </c:pt>
                <c:pt idx="5181">
                  <c:v>630.83000000000004</c:v>
                </c:pt>
                <c:pt idx="5182">
                  <c:v>630.88800000000003</c:v>
                </c:pt>
                <c:pt idx="5183">
                  <c:v>630.94600000000003</c:v>
                </c:pt>
                <c:pt idx="5184">
                  <c:v>631.00400000000002</c:v>
                </c:pt>
                <c:pt idx="5185">
                  <c:v>631.06200000000001</c:v>
                </c:pt>
                <c:pt idx="5186">
                  <c:v>631.12</c:v>
                </c:pt>
                <c:pt idx="5187">
                  <c:v>631.178</c:v>
                </c:pt>
                <c:pt idx="5188">
                  <c:v>631.23599999999999</c:v>
                </c:pt>
                <c:pt idx="5189">
                  <c:v>631.29399999999998</c:v>
                </c:pt>
                <c:pt idx="5190">
                  <c:v>631.35199999999998</c:v>
                </c:pt>
                <c:pt idx="5191">
                  <c:v>631.41</c:v>
                </c:pt>
                <c:pt idx="5192">
                  <c:v>631.46799999999996</c:v>
                </c:pt>
                <c:pt idx="5193">
                  <c:v>631.52599999999995</c:v>
                </c:pt>
                <c:pt idx="5194">
                  <c:v>631.58399999999995</c:v>
                </c:pt>
                <c:pt idx="5195">
                  <c:v>631.64200000000005</c:v>
                </c:pt>
                <c:pt idx="5196">
                  <c:v>631.70000000000005</c:v>
                </c:pt>
                <c:pt idx="5197">
                  <c:v>631.75800000000004</c:v>
                </c:pt>
                <c:pt idx="5198">
                  <c:v>631.81600000000003</c:v>
                </c:pt>
                <c:pt idx="5199">
                  <c:v>631.87400000000002</c:v>
                </c:pt>
                <c:pt idx="5200">
                  <c:v>631.93200000000002</c:v>
                </c:pt>
                <c:pt idx="5201">
                  <c:v>631.99</c:v>
                </c:pt>
                <c:pt idx="5202">
                  <c:v>632.048</c:v>
                </c:pt>
                <c:pt idx="5203">
                  <c:v>632.10500000000002</c:v>
                </c:pt>
                <c:pt idx="5204">
                  <c:v>632.16300000000001</c:v>
                </c:pt>
                <c:pt idx="5205">
                  <c:v>632.221</c:v>
                </c:pt>
                <c:pt idx="5206">
                  <c:v>632.279</c:v>
                </c:pt>
                <c:pt idx="5207">
                  <c:v>632.33699999999999</c:v>
                </c:pt>
                <c:pt idx="5208">
                  <c:v>632.39499999999998</c:v>
                </c:pt>
                <c:pt idx="5209">
                  <c:v>632.45299999999997</c:v>
                </c:pt>
                <c:pt idx="5210">
                  <c:v>632.51099999999997</c:v>
                </c:pt>
                <c:pt idx="5211">
                  <c:v>632.56899999999996</c:v>
                </c:pt>
                <c:pt idx="5212">
                  <c:v>632.62699999999995</c:v>
                </c:pt>
                <c:pt idx="5213">
                  <c:v>632.68399999999997</c:v>
                </c:pt>
                <c:pt idx="5214">
                  <c:v>632.74199999999996</c:v>
                </c:pt>
                <c:pt idx="5215">
                  <c:v>632.79999999999995</c:v>
                </c:pt>
                <c:pt idx="5216">
                  <c:v>632.85799999999995</c:v>
                </c:pt>
                <c:pt idx="5217">
                  <c:v>632.91600000000005</c:v>
                </c:pt>
                <c:pt idx="5218">
                  <c:v>632.97400000000005</c:v>
                </c:pt>
                <c:pt idx="5219">
                  <c:v>633.03200000000004</c:v>
                </c:pt>
                <c:pt idx="5220">
                  <c:v>633.08900000000006</c:v>
                </c:pt>
                <c:pt idx="5221">
                  <c:v>633.14700000000005</c:v>
                </c:pt>
                <c:pt idx="5222">
                  <c:v>633.20500000000004</c:v>
                </c:pt>
                <c:pt idx="5223">
                  <c:v>633.26300000000003</c:v>
                </c:pt>
                <c:pt idx="5224">
                  <c:v>633.32100000000003</c:v>
                </c:pt>
                <c:pt idx="5225">
                  <c:v>633.37900000000002</c:v>
                </c:pt>
                <c:pt idx="5226">
                  <c:v>633.43600000000004</c:v>
                </c:pt>
                <c:pt idx="5227">
                  <c:v>633.49400000000003</c:v>
                </c:pt>
                <c:pt idx="5228">
                  <c:v>633.55200000000002</c:v>
                </c:pt>
                <c:pt idx="5229">
                  <c:v>633.61</c:v>
                </c:pt>
                <c:pt idx="5230">
                  <c:v>633.66800000000001</c:v>
                </c:pt>
                <c:pt idx="5231">
                  <c:v>633.72500000000002</c:v>
                </c:pt>
                <c:pt idx="5232">
                  <c:v>633.78300000000002</c:v>
                </c:pt>
                <c:pt idx="5233">
                  <c:v>633.84100000000001</c:v>
                </c:pt>
                <c:pt idx="5234">
                  <c:v>633.899</c:v>
                </c:pt>
                <c:pt idx="5235">
                  <c:v>633.95600000000002</c:v>
                </c:pt>
                <c:pt idx="5236">
                  <c:v>634.01400000000001</c:v>
                </c:pt>
                <c:pt idx="5237">
                  <c:v>634.072</c:v>
                </c:pt>
                <c:pt idx="5238">
                  <c:v>634.13</c:v>
                </c:pt>
                <c:pt idx="5239">
                  <c:v>634.18799999999999</c:v>
                </c:pt>
                <c:pt idx="5240">
                  <c:v>634.245</c:v>
                </c:pt>
                <c:pt idx="5241">
                  <c:v>634.303</c:v>
                </c:pt>
                <c:pt idx="5242">
                  <c:v>634.36099999999999</c:v>
                </c:pt>
                <c:pt idx="5243">
                  <c:v>634.41800000000001</c:v>
                </c:pt>
                <c:pt idx="5244">
                  <c:v>634.476</c:v>
                </c:pt>
                <c:pt idx="5245">
                  <c:v>634.53399999999999</c:v>
                </c:pt>
                <c:pt idx="5246">
                  <c:v>634.59199999999998</c:v>
                </c:pt>
                <c:pt idx="5247">
                  <c:v>634.649</c:v>
                </c:pt>
                <c:pt idx="5248">
                  <c:v>634.70699999999999</c:v>
                </c:pt>
                <c:pt idx="5249">
                  <c:v>634.76499999999999</c:v>
                </c:pt>
                <c:pt idx="5250">
                  <c:v>634.82299999999998</c:v>
                </c:pt>
                <c:pt idx="5251">
                  <c:v>634.88</c:v>
                </c:pt>
                <c:pt idx="5252">
                  <c:v>634.93799999999999</c:v>
                </c:pt>
                <c:pt idx="5253">
                  <c:v>634.99599999999998</c:v>
                </c:pt>
                <c:pt idx="5254">
                  <c:v>635.053</c:v>
                </c:pt>
                <c:pt idx="5255">
                  <c:v>635.11099999999999</c:v>
                </c:pt>
                <c:pt idx="5256">
                  <c:v>635.16899999999998</c:v>
                </c:pt>
                <c:pt idx="5257">
                  <c:v>635.226</c:v>
                </c:pt>
                <c:pt idx="5258">
                  <c:v>635.28399999999999</c:v>
                </c:pt>
                <c:pt idx="5259">
                  <c:v>635.34199999999998</c:v>
                </c:pt>
                <c:pt idx="5260">
                  <c:v>635.399</c:v>
                </c:pt>
                <c:pt idx="5261">
                  <c:v>635.45699999999999</c:v>
                </c:pt>
                <c:pt idx="5262">
                  <c:v>635.51499999999999</c:v>
                </c:pt>
                <c:pt idx="5263">
                  <c:v>635.572</c:v>
                </c:pt>
                <c:pt idx="5264">
                  <c:v>635.63</c:v>
                </c:pt>
                <c:pt idx="5265">
                  <c:v>635.68700000000001</c:v>
                </c:pt>
                <c:pt idx="5266">
                  <c:v>635.745</c:v>
                </c:pt>
                <c:pt idx="5267">
                  <c:v>635.803</c:v>
                </c:pt>
                <c:pt idx="5268">
                  <c:v>635.86</c:v>
                </c:pt>
                <c:pt idx="5269">
                  <c:v>635.91800000000001</c:v>
                </c:pt>
                <c:pt idx="5270">
                  <c:v>635.976</c:v>
                </c:pt>
                <c:pt idx="5271">
                  <c:v>636.03300000000002</c:v>
                </c:pt>
                <c:pt idx="5272">
                  <c:v>636.09100000000001</c:v>
                </c:pt>
                <c:pt idx="5273">
                  <c:v>636.14800000000002</c:v>
                </c:pt>
                <c:pt idx="5274">
                  <c:v>636.20600000000002</c:v>
                </c:pt>
                <c:pt idx="5275">
                  <c:v>636.26300000000003</c:v>
                </c:pt>
                <c:pt idx="5276">
                  <c:v>636.32100000000003</c:v>
                </c:pt>
                <c:pt idx="5277">
                  <c:v>636.37900000000002</c:v>
                </c:pt>
                <c:pt idx="5278">
                  <c:v>636.43600000000004</c:v>
                </c:pt>
                <c:pt idx="5279">
                  <c:v>636.49400000000003</c:v>
                </c:pt>
                <c:pt idx="5280">
                  <c:v>636.55100000000004</c:v>
                </c:pt>
                <c:pt idx="5281">
                  <c:v>636.60900000000004</c:v>
                </c:pt>
                <c:pt idx="5282">
                  <c:v>636.66600000000005</c:v>
                </c:pt>
                <c:pt idx="5283">
                  <c:v>636.72400000000005</c:v>
                </c:pt>
                <c:pt idx="5284">
                  <c:v>636.78200000000004</c:v>
                </c:pt>
                <c:pt idx="5285">
                  <c:v>636.83900000000006</c:v>
                </c:pt>
                <c:pt idx="5286">
                  <c:v>636.89700000000005</c:v>
                </c:pt>
                <c:pt idx="5287">
                  <c:v>636.95399999999995</c:v>
                </c:pt>
                <c:pt idx="5288">
                  <c:v>637.01199999999994</c:v>
                </c:pt>
                <c:pt idx="5289">
                  <c:v>637.06899999999996</c:v>
                </c:pt>
                <c:pt idx="5290">
                  <c:v>637.12699999999995</c:v>
                </c:pt>
                <c:pt idx="5291">
                  <c:v>637.18399999999997</c:v>
                </c:pt>
                <c:pt idx="5292">
                  <c:v>637.24199999999996</c:v>
                </c:pt>
                <c:pt idx="5293">
                  <c:v>637.29899999999998</c:v>
                </c:pt>
                <c:pt idx="5294">
                  <c:v>637.35699999999997</c:v>
                </c:pt>
                <c:pt idx="5295">
                  <c:v>637.41399999999999</c:v>
                </c:pt>
                <c:pt idx="5296">
                  <c:v>637.47199999999998</c:v>
                </c:pt>
                <c:pt idx="5297">
                  <c:v>637.529</c:v>
                </c:pt>
                <c:pt idx="5298">
                  <c:v>637.58699999999999</c:v>
                </c:pt>
                <c:pt idx="5299">
                  <c:v>637.64400000000001</c:v>
                </c:pt>
                <c:pt idx="5300">
                  <c:v>637.702</c:v>
                </c:pt>
                <c:pt idx="5301">
                  <c:v>637.75900000000001</c:v>
                </c:pt>
                <c:pt idx="5302">
                  <c:v>637.81600000000003</c:v>
                </c:pt>
                <c:pt idx="5303">
                  <c:v>637.87400000000002</c:v>
                </c:pt>
                <c:pt idx="5304">
                  <c:v>637.93100000000004</c:v>
                </c:pt>
                <c:pt idx="5305">
                  <c:v>637.98900000000003</c:v>
                </c:pt>
                <c:pt idx="5306">
                  <c:v>638.04600000000005</c:v>
                </c:pt>
                <c:pt idx="5307">
                  <c:v>638.10400000000004</c:v>
                </c:pt>
                <c:pt idx="5308">
                  <c:v>638.16099999999994</c:v>
                </c:pt>
                <c:pt idx="5309">
                  <c:v>638.21799999999996</c:v>
                </c:pt>
                <c:pt idx="5310">
                  <c:v>638.27599999999995</c:v>
                </c:pt>
                <c:pt idx="5311">
                  <c:v>638.33299999999997</c:v>
                </c:pt>
                <c:pt idx="5312">
                  <c:v>638.39099999999996</c:v>
                </c:pt>
                <c:pt idx="5313">
                  <c:v>638.44799999999998</c:v>
                </c:pt>
                <c:pt idx="5314">
                  <c:v>638.505</c:v>
                </c:pt>
                <c:pt idx="5315">
                  <c:v>638.56299999999999</c:v>
                </c:pt>
                <c:pt idx="5316">
                  <c:v>638.62</c:v>
                </c:pt>
                <c:pt idx="5317">
                  <c:v>638.678</c:v>
                </c:pt>
                <c:pt idx="5318">
                  <c:v>638.73500000000001</c:v>
                </c:pt>
                <c:pt idx="5319">
                  <c:v>638.79200000000003</c:v>
                </c:pt>
                <c:pt idx="5320">
                  <c:v>638.85</c:v>
                </c:pt>
                <c:pt idx="5321">
                  <c:v>638.90700000000004</c:v>
                </c:pt>
                <c:pt idx="5322">
                  <c:v>638.96400000000006</c:v>
                </c:pt>
                <c:pt idx="5323">
                  <c:v>639.02200000000005</c:v>
                </c:pt>
                <c:pt idx="5324">
                  <c:v>639.07899999999995</c:v>
                </c:pt>
                <c:pt idx="5325">
                  <c:v>639.13699999999994</c:v>
                </c:pt>
                <c:pt idx="5326">
                  <c:v>639.19399999999996</c:v>
                </c:pt>
                <c:pt idx="5327">
                  <c:v>639.25099999999998</c:v>
                </c:pt>
                <c:pt idx="5328">
                  <c:v>639.30899999999997</c:v>
                </c:pt>
                <c:pt idx="5329">
                  <c:v>639.36599999999999</c:v>
                </c:pt>
                <c:pt idx="5330">
                  <c:v>639.423</c:v>
                </c:pt>
                <c:pt idx="5331">
                  <c:v>639.48</c:v>
                </c:pt>
                <c:pt idx="5332">
                  <c:v>639.53800000000001</c:v>
                </c:pt>
                <c:pt idx="5333">
                  <c:v>639.59500000000003</c:v>
                </c:pt>
                <c:pt idx="5334">
                  <c:v>639.65200000000004</c:v>
                </c:pt>
                <c:pt idx="5335">
                  <c:v>639.71</c:v>
                </c:pt>
                <c:pt idx="5336">
                  <c:v>639.76700000000005</c:v>
                </c:pt>
                <c:pt idx="5337">
                  <c:v>639.82399999999996</c:v>
                </c:pt>
                <c:pt idx="5338">
                  <c:v>639.88199999999995</c:v>
                </c:pt>
                <c:pt idx="5339">
                  <c:v>639.93899999999996</c:v>
                </c:pt>
                <c:pt idx="5340">
                  <c:v>639.99599999999998</c:v>
                </c:pt>
                <c:pt idx="5341">
                  <c:v>640.053</c:v>
                </c:pt>
                <c:pt idx="5342">
                  <c:v>640.11099999999999</c:v>
                </c:pt>
                <c:pt idx="5343">
                  <c:v>640.16800000000001</c:v>
                </c:pt>
                <c:pt idx="5344">
                  <c:v>640.22500000000002</c:v>
                </c:pt>
                <c:pt idx="5345">
                  <c:v>640.28200000000004</c:v>
                </c:pt>
                <c:pt idx="5346">
                  <c:v>640.34</c:v>
                </c:pt>
                <c:pt idx="5347">
                  <c:v>640.39700000000005</c:v>
                </c:pt>
                <c:pt idx="5348">
                  <c:v>640.45399999999995</c:v>
                </c:pt>
                <c:pt idx="5349">
                  <c:v>640.51099999999997</c:v>
                </c:pt>
                <c:pt idx="5350">
                  <c:v>640.56899999999996</c:v>
                </c:pt>
                <c:pt idx="5351">
                  <c:v>640.62599999999998</c:v>
                </c:pt>
                <c:pt idx="5352">
                  <c:v>640.68299999999999</c:v>
                </c:pt>
                <c:pt idx="5353">
                  <c:v>640.74</c:v>
                </c:pt>
                <c:pt idx="5354">
                  <c:v>640.79700000000003</c:v>
                </c:pt>
                <c:pt idx="5355">
                  <c:v>640.85500000000002</c:v>
                </c:pt>
                <c:pt idx="5356">
                  <c:v>640.91200000000003</c:v>
                </c:pt>
                <c:pt idx="5357">
                  <c:v>640.96900000000005</c:v>
                </c:pt>
                <c:pt idx="5358">
                  <c:v>641.02599999999995</c:v>
                </c:pt>
                <c:pt idx="5359">
                  <c:v>641.08299999999997</c:v>
                </c:pt>
                <c:pt idx="5360">
                  <c:v>641.14099999999996</c:v>
                </c:pt>
                <c:pt idx="5361">
                  <c:v>641.19799999999998</c:v>
                </c:pt>
                <c:pt idx="5362">
                  <c:v>641.255</c:v>
                </c:pt>
                <c:pt idx="5363">
                  <c:v>641.31200000000001</c:v>
                </c:pt>
                <c:pt idx="5364">
                  <c:v>641.36900000000003</c:v>
                </c:pt>
                <c:pt idx="5365">
                  <c:v>641.42600000000004</c:v>
                </c:pt>
                <c:pt idx="5366">
                  <c:v>641.48299999999995</c:v>
                </c:pt>
                <c:pt idx="5367">
                  <c:v>641.54100000000005</c:v>
                </c:pt>
                <c:pt idx="5368">
                  <c:v>641.59799999999996</c:v>
                </c:pt>
                <c:pt idx="5369">
                  <c:v>641.65499999999997</c:v>
                </c:pt>
                <c:pt idx="5370">
                  <c:v>641.71199999999999</c:v>
                </c:pt>
                <c:pt idx="5371">
                  <c:v>641.76900000000001</c:v>
                </c:pt>
                <c:pt idx="5372">
                  <c:v>641.82600000000002</c:v>
                </c:pt>
                <c:pt idx="5373">
                  <c:v>641.88300000000004</c:v>
                </c:pt>
                <c:pt idx="5374">
                  <c:v>641.94000000000005</c:v>
                </c:pt>
                <c:pt idx="5375">
                  <c:v>641.99800000000005</c:v>
                </c:pt>
                <c:pt idx="5376">
                  <c:v>642.05499999999995</c:v>
                </c:pt>
                <c:pt idx="5377">
                  <c:v>642.11199999999997</c:v>
                </c:pt>
                <c:pt idx="5378">
                  <c:v>642.16899999999998</c:v>
                </c:pt>
                <c:pt idx="5379">
                  <c:v>642.226</c:v>
                </c:pt>
                <c:pt idx="5380">
                  <c:v>642.28300000000002</c:v>
                </c:pt>
                <c:pt idx="5381">
                  <c:v>642.34</c:v>
                </c:pt>
                <c:pt idx="5382">
                  <c:v>642.39700000000005</c:v>
                </c:pt>
                <c:pt idx="5383">
                  <c:v>642.45399999999995</c:v>
                </c:pt>
                <c:pt idx="5384">
                  <c:v>642.51099999999997</c:v>
                </c:pt>
                <c:pt idx="5385">
                  <c:v>642.56799999999998</c:v>
                </c:pt>
                <c:pt idx="5386">
                  <c:v>642.625</c:v>
                </c:pt>
                <c:pt idx="5387">
                  <c:v>642.68200000000002</c:v>
                </c:pt>
                <c:pt idx="5388">
                  <c:v>642.73900000000003</c:v>
                </c:pt>
                <c:pt idx="5389">
                  <c:v>642.79600000000005</c:v>
                </c:pt>
                <c:pt idx="5390">
                  <c:v>642.85299999999995</c:v>
                </c:pt>
                <c:pt idx="5391">
                  <c:v>642.91099999999994</c:v>
                </c:pt>
                <c:pt idx="5392">
                  <c:v>642.96799999999996</c:v>
                </c:pt>
                <c:pt idx="5393">
                  <c:v>643.02499999999998</c:v>
                </c:pt>
                <c:pt idx="5394">
                  <c:v>643.08199999999999</c:v>
                </c:pt>
                <c:pt idx="5395">
                  <c:v>643.13900000000001</c:v>
                </c:pt>
                <c:pt idx="5396">
                  <c:v>643.19600000000003</c:v>
                </c:pt>
                <c:pt idx="5397">
                  <c:v>643.25300000000004</c:v>
                </c:pt>
                <c:pt idx="5398">
                  <c:v>643.30999999999995</c:v>
                </c:pt>
                <c:pt idx="5399">
                  <c:v>643.36699999999996</c:v>
                </c:pt>
                <c:pt idx="5400">
                  <c:v>643.42399999999998</c:v>
                </c:pt>
                <c:pt idx="5401">
                  <c:v>643.48</c:v>
                </c:pt>
                <c:pt idx="5402">
                  <c:v>643.53700000000003</c:v>
                </c:pt>
                <c:pt idx="5403">
                  <c:v>643.59400000000005</c:v>
                </c:pt>
                <c:pt idx="5404">
                  <c:v>643.65099999999995</c:v>
                </c:pt>
                <c:pt idx="5405">
                  <c:v>643.70799999999997</c:v>
                </c:pt>
                <c:pt idx="5406">
                  <c:v>643.76499999999999</c:v>
                </c:pt>
                <c:pt idx="5407">
                  <c:v>643.822</c:v>
                </c:pt>
                <c:pt idx="5408">
                  <c:v>643.87900000000002</c:v>
                </c:pt>
                <c:pt idx="5409">
                  <c:v>643.93600000000004</c:v>
                </c:pt>
                <c:pt idx="5410">
                  <c:v>643.99300000000005</c:v>
                </c:pt>
                <c:pt idx="5411">
                  <c:v>644.04999999999995</c:v>
                </c:pt>
                <c:pt idx="5412">
                  <c:v>644.10699999999997</c:v>
                </c:pt>
                <c:pt idx="5413">
                  <c:v>644.16399999999999</c:v>
                </c:pt>
                <c:pt idx="5414">
                  <c:v>644.221</c:v>
                </c:pt>
                <c:pt idx="5415">
                  <c:v>644.27800000000002</c:v>
                </c:pt>
                <c:pt idx="5416">
                  <c:v>644.33500000000004</c:v>
                </c:pt>
                <c:pt idx="5417">
                  <c:v>644.39099999999996</c:v>
                </c:pt>
                <c:pt idx="5418">
                  <c:v>644.44799999999998</c:v>
                </c:pt>
                <c:pt idx="5419">
                  <c:v>644.505</c:v>
                </c:pt>
                <c:pt idx="5420">
                  <c:v>644.56200000000001</c:v>
                </c:pt>
                <c:pt idx="5421">
                  <c:v>644.61900000000003</c:v>
                </c:pt>
                <c:pt idx="5422">
                  <c:v>644.67600000000004</c:v>
                </c:pt>
                <c:pt idx="5423">
                  <c:v>644.73299999999995</c:v>
                </c:pt>
                <c:pt idx="5424">
                  <c:v>644.79</c:v>
                </c:pt>
                <c:pt idx="5425">
                  <c:v>644.846</c:v>
                </c:pt>
                <c:pt idx="5426">
                  <c:v>644.90300000000002</c:v>
                </c:pt>
                <c:pt idx="5427">
                  <c:v>644.96</c:v>
                </c:pt>
                <c:pt idx="5428">
                  <c:v>645.01700000000005</c:v>
                </c:pt>
                <c:pt idx="5429">
                  <c:v>645.07399999999996</c:v>
                </c:pt>
                <c:pt idx="5430">
                  <c:v>645.13099999999997</c:v>
                </c:pt>
                <c:pt idx="5431">
                  <c:v>645.18700000000001</c:v>
                </c:pt>
                <c:pt idx="5432">
                  <c:v>645.24400000000003</c:v>
                </c:pt>
                <c:pt idx="5433">
                  <c:v>645.30100000000004</c:v>
                </c:pt>
                <c:pt idx="5434">
                  <c:v>645.35799999999995</c:v>
                </c:pt>
                <c:pt idx="5435">
                  <c:v>645.41499999999996</c:v>
                </c:pt>
                <c:pt idx="5436">
                  <c:v>645.47199999999998</c:v>
                </c:pt>
                <c:pt idx="5437">
                  <c:v>645.52800000000002</c:v>
                </c:pt>
                <c:pt idx="5438">
                  <c:v>645.58500000000004</c:v>
                </c:pt>
                <c:pt idx="5439">
                  <c:v>645.64200000000005</c:v>
                </c:pt>
                <c:pt idx="5440">
                  <c:v>645.69899999999996</c:v>
                </c:pt>
                <c:pt idx="5441">
                  <c:v>645.75599999999997</c:v>
                </c:pt>
                <c:pt idx="5442">
                  <c:v>645.81200000000001</c:v>
                </c:pt>
                <c:pt idx="5443">
                  <c:v>645.86900000000003</c:v>
                </c:pt>
                <c:pt idx="5444">
                  <c:v>645.92600000000004</c:v>
                </c:pt>
                <c:pt idx="5445">
                  <c:v>645.98299999999995</c:v>
                </c:pt>
                <c:pt idx="5446">
                  <c:v>646.03899999999999</c:v>
                </c:pt>
                <c:pt idx="5447">
                  <c:v>646.096</c:v>
                </c:pt>
                <c:pt idx="5448">
                  <c:v>646.15300000000002</c:v>
                </c:pt>
                <c:pt idx="5449">
                  <c:v>646.21</c:v>
                </c:pt>
                <c:pt idx="5450">
                  <c:v>646.26599999999996</c:v>
                </c:pt>
                <c:pt idx="5451">
                  <c:v>646.32299999999998</c:v>
                </c:pt>
                <c:pt idx="5452">
                  <c:v>646.38</c:v>
                </c:pt>
                <c:pt idx="5453">
                  <c:v>646.43700000000001</c:v>
                </c:pt>
                <c:pt idx="5454">
                  <c:v>646.49300000000005</c:v>
                </c:pt>
                <c:pt idx="5455">
                  <c:v>646.54999999999995</c:v>
                </c:pt>
                <c:pt idx="5456">
                  <c:v>646.60699999999997</c:v>
                </c:pt>
                <c:pt idx="5457">
                  <c:v>646.66300000000001</c:v>
                </c:pt>
                <c:pt idx="5458">
                  <c:v>646.72</c:v>
                </c:pt>
                <c:pt idx="5459">
                  <c:v>646.77700000000004</c:v>
                </c:pt>
                <c:pt idx="5460">
                  <c:v>646.83299999999997</c:v>
                </c:pt>
                <c:pt idx="5461">
                  <c:v>646.89</c:v>
                </c:pt>
                <c:pt idx="5462">
                  <c:v>646.947</c:v>
                </c:pt>
                <c:pt idx="5463">
                  <c:v>647.00300000000004</c:v>
                </c:pt>
                <c:pt idx="5464">
                  <c:v>647.05999999999995</c:v>
                </c:pt>
                <c:pt idx="5465">
                  <c:v>647.11699999999996</c:v>
                </c:pt>
                <c:pt idx="5466">
                  <c:v>647.173</c:v>
                </c:pt>
                <c:pt idx="5467">
                  <c:v>647.23</c:v>
                </c:pt>
                <c:pt idx="5468">
                  <c:v>647.28700000000003</c:v>
                </c:pt>
                <c:pt idx="5469">
                  <c:v>647.34299999999996</c:v>
                </c:pt>
                <c:pt idx="5470">
                  <c:v>647.4</c:v>
                </c:pt>
                <c:pt idx="5471">
                  <c:v>647.45699999999999</c:v>
                </c:pt>
                <c:pt idx="5472">
                  <c:v>647.51300000000003</c:v>
                </c:pt>
                <c:pt idx="5473">
                  <c:v>647.57000000000005</c:v>
                </c:pt>
                <c:pt idx="5474">
                  <c:v>647.62699999999995</c:v>
                </c:pt>
                <c:pt idx="5475">
                  <c:v>647.68299999999999</c:v>
                </c:pt>
                <c:pt idx="5476">
                  <c:v>647.74</c:v>
                </c:pt>
                <c:pt idx="5477">
                  <c:v>647.79600000000005</c:v>
                </c:pt>
                <c:pt idx="5478">
                  <c:v>647.85299999999995</c:v>
                </c:pt>
                <c:pt idx="5479">
                  <c:v>647.91</c:v>
                </c:pt>
                <c:pt idx="5480">
                  <c:v>647.96600000000001</c:v>
                </c:pt>
                <c:pt idx="5481">
                  <c:v>648.02300000000002</c:v>
                </c:pt>
                <c:pt idx="5482">
                  <c:v>648.07899999999995</c:v>
                </c:pt>
                <c:pt idx="5483">
                  <c:v>648.13599999999997</c:v>
                </c:pt>
                <c:pt idx="5484">
                  <c:v>648.19200000000001</c:v>
                </c:pt>
                <c:pt idx="5485">
                  <c:v>648.24900000000002</c:v>
                </c:pt>
                <c:pt idx="5486">
                  <c:v>648.30600000000004</c:v>
                </c:pt>
                <c:pt idx="5487">
                  <c:v>648.36199999999997</c:v>
                </c:pt>
                <c:pt idx="5488">
                  <c:v>648.41899999999998</c:v>
                </c:pt>
                <c:pt idx="5489">
                  <c:v>648.47500000000002</c:v>
                </c:pt>
                <c:pt idx="5490">
                  <c:v>648.53200000000004</c:v>
                </c:pt>
                <c:pt idx="5491">
                  <c:v>648.58799999999997</c:v>
                </c:pt>
                <c:pt idx="5492">
                  <c:v>648.64499999999998</c:v>
                </c:pt>
                <c:pt idx="5493">
                  <c:v>648.70100000000002</c:v>
                </c:pt>
                <c:pt idx="5494">
                  <c:v>648.75800000000004</c:v>
                </c:pt>
                <c:pt idx="5495">
                  <c:v>648.81399999999996</c:v>
                </c:pt>
                <c:pt idx="5496">
                  <c:v>648.87099999999998</c:v>
                </c:pt>
                <c:pt idx="5497">
                  <c:v>648.92700000000002</c:v>
                </c:pt>
                <c:pt idx="5498">
                  <c:v>648.98400000000004</c:v>
                </c:pt>
                <c:pt idx="5499">
                  <c:v>649.04</c:v>
                </c:pt>
                <c:pt idx="5500">
                  <c:v>649.09699999999998</c:v>
                </c:pt>
                <c:pt idx="5501">
                  <c:v>649.15300000000002</c:v>
                </c:pt>
                <c:pt idx="5502">
                  <c:v>649.21</c:v>
                </c:pt>
                <c:pt idx="5503">
                  <c:v>649.26599999999996</c:v>
                </c:pt>
                <c:pt idx="5504">
                  <c:v>649.32299999999998</c:v>
                </c:pt>
                <c:pt idx="5505">
                  <c:v>649.37900000000002</c:v>
                </c:pt>
                <c:pt idx="5506">
                  <c:v>649.43600000000004</c:v>
                </c:pt>
                <c:pt idx="5507">
                  <c:v>649.49199999999996</c:v>
                </c:pt>
                <c:pt idx="5508">
                  <c:v>649.54899999999998</c:v>
                </c:pt>
                <c:pt idx="5509">
                  <c:v>649.60500000000002</c:v>
                </c:pt>
                <c:pt idx="5510">
                  <c:v>649.66200000000003</c:v>
                </c:pt>
                <c:pt idx="5511">
                  <c:v>649.71799999999996</c:v>
                </c:pt>
                <c:pt idx="5512">
                  <c:v>649.774</c:v>
                </c:pt>
                <c:pt idx="5513">
                  <c:v>649.83100000000002</c:v>
                </c:pt>
                <c:pt idx="5514">
                  <c:v>649.88699999999994</c:v>
                </c:pt>
                <c:pt idx="5515">
                  <c:v>649.94399999999996</c:v>
                </c:pt>
                <c:pt idx="5516">
                  <c:v>650</c:v>
                </c:pt>
                <c:pt idx="5517">
                  <c:v>650.05600000000004</c:v>
                </c:pt>
                <c:pt idx="5518">
                  <c:v>650.11300000000006</c:v>
                </c:pt>
                <c:pt idx="5519">
                  <c:v>650.16899999999998</c:v>
                </c:pt>
                <c:pt idx="5520">
                  <c:v>650.226</c:v>
                </c:pt>
                <c:pt idx="5521">
                  <c:v>650.28200000000004</c:v>
                </c:pt>
                <c:pt idx="5522">
                  <c:v>650.33799999999997</c:v>
                </c:pt>
                <c:pt idx="5523">
                  <c:v>650.39499999999998</c:v>
                </c:pt>
                <c:pt idx="5524">
                  <c:v>650.45100000000002</c:v>
                </c:pt>
                <c:pt idx="5525">
                  <c:v>650.50800000000004</c:v>
                </c:pt>
                <c:pt idx="5526">
                  <c:v>650.56399999999996</c:v>
                </c:pt>
                <c:pt idx="5527">
                  <c:v>650.62</c:v>
                </c:pt>
                <c:pt idx="5528">
                  <c:v>650.67700000000002</c:v>
                </c:pt>
                <c:pt idx="5529">
                  <c:v>650.73299999999995</c:v>
                </c:pt>
                <c:pt idx="5530">
                  <c:v>650.78899999999999</c:v>
                </c:pt>
                <c:pt idx="5531">
                  <c:v>650.846</c:v>
                </c:pt>
                <c:pt idx="5532">
                  <c:v>650.90200000000004</c:v>
                </c:pt>
                <c:pt idx="5533">
                  <c:v>650.95799999999997</c:v>
                </c:pt>
                <c:pt idx="5534">
                  <c:v>651.01499999999999</c:v>
                </c:pt>
                <c:pt idx="5535">
                  <c:v>651.07100000000003</c:v>
                </c:pt>
                <c:pt idx="5536">
                  <c:v>651.12699999999995</c:v>
                </c:pt>
                <c:pt idx="5537">
                  <c:v>651.18399999999997</c:v>
                </c:pt>
                <c:pt idx="5538">
                  <c:v>651.24</c:v>
                </c:pt>
                <c:pt idx="5539">
                  <c:v>651.29600000000005</c:v>
                </c:pt>
                <c:pt idx="5540">
                  <c:v>651.35199999999998</c:v>
                </c:pt>
                <c:pt idx="5541">
                  <c:v>651.40899999999999</c:v>
                </c:pt>
                <c:pt idx="5542">
                  <c:v>651.46500000000003</c:v>
                </c:pt>
                <c:pt idx="5543">
                  <c:v>651.52099999999996</c:v>
                </c:pt>
                <c:pt idx="5544">
                  <c:v>651.57799999999997</c:v>
                </c:pt>
                <c:pt idx="5545">
                  <c:v>651.63400000000001</c:v>
                </c:pt>
                <c:pt idx="5546">
                  <c:v>651.69000000000005</c:v>
                </c:pt>
                <c:pt idx="5547">
                  <c:v>651.74599999999998</c:v>
                </c:pt>
                <c:pt idx="5548">
                  <c:v>651.803</c:v>
                </c:pt>
                <c:pt idx="5549">
                  <c:v>651.85900000000004</c:v>
                </c:pt>
                <c:pt idx="5550">
                  <c:v>651.91499999999996</c:v>
                </c:pt>
                <c:pt idx="5551">
                  <c:v>651.971</c:v>
                </c:pt>
                <c:pt idx="5552">
                  <c:v>652.02800000000002</c:v>
                </c:pt>
                <c:pt idx="5553">
                  <c:v>652.08399999999995</c:v>
                </c:pt>
                <c:pt idx="5554">
                  <c:v>652.14</c:v>
                </c:pt>
                <c:pt idx="5555">
                  <c:v>652.19600000000003</c:v>
                </c:pt>
                <c:pt idx="5556">
                  <c:v>652.25199999999995</c:v>
                </c:pt>
                <c:pt idx="5557">
                  <c:v>652.30899999999997</c:v>
                </c:pt>
                <c:pt idx="5558">
                  <c:v>652.36500000000001</c:v>
                </c:pt>
                <c:pt idx="5559">
                  <c:v>652.42100000000005</c:v>
                </c:pt>
                <c:pt idx="5560">
                  <c:v>652.47699999999998</c:v>
                </c:pt>
                <c:pt idx="5561">
                  <c:v>652.53300000000002</c:v>
                </c:pt>
                <c:pt idx="5562">
                  <c:v>652.59</c:v>
                </c:pt>
                <c:pt idx="5563">
                  <c:v>652.64599999999996</c:v>
                </c:pt>
                <c:pt idx="5564">
                  <c:v>652.702</c:v>
                </c:pt>
                <c:pt idx="5565">
                  <c:v>652.75800000000004</c:v>
                </c:pt>
                <c:pt idx="5566">
                  <c:v>652.81399999999996</c:v>
                </c:pt>
                <c:pt idx="5567">
                  <c:v>652.87</c:v>
                </c:pt>
                <c:pt idx="5568">
                  <c:v>652.92700000000002</c:v>
                </c:pt>
                <c:pt idx="5569">
                  <c:v>652.98299999999995</c:v>
                </c:pt>
                <c:pt idx="5570">
                  <c:v>653.03899999999999</c:v>
                </c:pt>
                <c:pt idx="5571">
                  <c:v>653.09500000000003</c:v>
                </c:pt>
                <c:pt idx="5572">
                  <c:v>653.15099999999995</c:v>
                </c:pt>
                <c:pt idx="5573">
                  <c:v>653.20699999999999</c:v>
                </c:pt>
                <c:pt idx="5574">
                  <c:v>653.26300000000003</c:v>
                </c:pt>
                <c:pt idx="5575">
                  <c:v>653.32000000000005</c:v>
                </c:pt>
                <c:pt idx="5576">
                  <c:v>653.37599999999998</c:v>
                </c:pt>
                <c:pt idx="5577">
                  <c:v>653.43200000000002</c:v>
                </c:pt>
                <c:pt idx="5578">
                  <c:v>653.48800000000006</c:v>
                </c:pt>
                <c:pt idx="5579">
                  <c:v>653.54399999999998</c:v>
                </c:pt>
                <c:pt idx="5580">
                  <c:v>653.6</c:v>
                </c:pt>
                <c:pt idx="5581">
                  <c:v>653.65599999999995</c:v>
                </c:pt>
                <c:pt idx="5582">
                  <c:v>653.71199999999999</c:v>
                </c:pt>
                <c:pt idx="5583">
                  <c:v>653.76800000000003</c:v>
                </c:pt>
                <c:pt idx="5584">
                  <c:v>653.82399999999996</c:v>
                </c:pt>
                <c:pt idx="5585">
                  <c:v>653.88</c:v>
                </c:pt>
                <c:pt idx="5586">
                  <c:v>653.93600000000004</c:v>
                </c:pt>
                <c:pt idx="5587">
                  <c:v>653.99300000000005</c:v>
                </c:pt>
                <c:pt idx="5588">
                  <c:v>654.04899999999998</c:v>
                </c:pt>
                <c:pt idx="5589">
                  <c:v>654.10500000000002</c:v>
                </c:pt>
                <c:pt idx="5590">
                  <c:v>654.16099999999994</c:v>
                </c:pt>
                <c:pt idx="5591">
                  <c:v>654.21699999999998</c:v>
                </c:pt>
                <c:pt idx="5592">
                  <c:v>654.27300000000002</c:v>
                </c:pt>
                <c:pt idx="5593">
                  <c:v>654.32899999999995</c:v>
                </c:pt>
                <c:pt idx="5594">
                  <c:v>654.38499999999999</c:v>
                </c:pt>
                <c:pt idx="5595">
                  <c:v>654.44100000000003</c:v>
                </c:pt>
                <c:pt idx="5596">
                  <c:v>654.49699999999996</c:v>
                </c:pt>
                <c:pt idx="5597">
                  <c:v>654.553</c:v>
                </c:pt>
                <c:pt idx="5598">
                  <c:v>654.60900000000004</c:v>
                </c:pt>
                <c:pt idx="5599">
                  <c:v>654.66499999999996</c:v>
                </c:pt>
                <c:pt idx="5600">
                  <c:v>654.721</c:v>
                </c:pt>
                <c:pt idx="5601">
                  <c:v>654.77700000000004</c:v>
                </c:pt>
                <c:pt idx="5602">
                  <c:v>654.83299999999997</c:v>
                </c:pt>
                <c:pt idx="5603">
                  <c:v>654.88900000000001</c:v>
                </c:pt>
                <c:pt idx="5604">
                  <c:v>654.94500000000005</c:v>
                </c:pt>
                <c:pt idx="5605">
                  <c:v>655.00099999999998</c:v>
                </c:pt>
                <c:pt idx="5606">
                  <c:v>655.05700000000002</c:v>
                </c:pt>
                <c:pt idx="5607">
                  <c:v>655.11300000000006</c:v>
                </c:pt>
                <c:pt idx="5608">
                  <c:v>655.16899999999998</c:v>
                </c:pt>
                <c:pt idx="5609">
                  <c:v>655.22500000000002</c:v>
                </c:pt>
                <c:pt idx="5610">
                  <c:v>655.28</c:v>
                </c:pt>
                <c:pt idx="5611">
                  <c:v>655.33600000000001</c:v>
                </c:pt>
                <c:pt idx="5612">
                  <c:v>655.39200000000005</c:v>
                </c:pt>
                <c:pt idx="5613">
                  <c:v>655.44799999999998</c:v>
                </c:pt>
                <c:pt idx="5614">
                  <c:v>655.50400000000002</c:v>
                </c:pt>
                <c:pt idx="5615">
                  <c:v>655.56</c:v>
                </c:pt>
                <c:pt idx="5616">
                  <c:v>655.61599999999999</c:v>
                </c:pt>
                <c:pt idx="5617">
                  <c:v>655.67200000000003</c:v>
                </c:pt>
                <c:pt idx="5618">
                  <c:v>655.72799999999995</c:v>
                </c:pt>
                <c:pt idx="5619">
                  <c:v>655.78399999999999</c:v>
                </c:pt>
                <c:pt idx="5620">
                  <c:v>655.84</c:v>
                </c:pt>
                <c:pt idx="5621">
                  <c:v>655.89599999999996</c:v>
                </c:pt>
                <c:pt idx="5622">
                  <c:v>655.95100000000002</c:v>
                </c:pt>
                <c:pt idx="5623">
                  <c:v>656.00699999999995</c:v>
                </c:pt>
                <c:pt idx="5624">
                  <c:v>656.06299999999999</c:v>
                </c:pt>
                <c:pt idx="5625">
                  <c:v>656.11900000000003</c:v>
                </c:pt>
                <c:pt idx="5626">
                  <c:v>656.17499999999995</c:v>
                </c:pt>
                <c:pt idx="5627">
                  <c:v>656.23099999999999</c:v>
                </c:pt>
                <c:pt idx="5628">
                  <c:v>656.28700000000003</c:v>
                </c:pt>
                <c:pt idx="5629">
                  <c:v>656.34199999999998</c:v>
                </c:pt>
                <c:pt idx="5630">
                  <c:v>656.39800000000002</c:v>
                </c:pt>
                <c:pt idx="5631">
                  <c:v>656.45399999999995</c:v>
                </c:pt>
                <c:pt idx="5632">
                  <c:v>656.51</c:v>
                </c:pt>
                <c:pt idx="5633">
                  <c:v>656.56600000000003</c:v>
                </c:pt>
                <c:pt idx="5634">
                  <c:v>656.62199999999996</c:v>
                </c:pt>
                <c:pt idx="5635">
                  <c:v>656.67700000000002</c:v>
                </c:pt>
                <c:pt idx="5636">
                  <c:v>656.73299999999995</c:v>
                </c:pt>
                <c:pt idx="5637">
                  <c:v>656.78899999999999</c:v>
                </c:pt>
                <c:pt idx="5638">
                  <c:v>656.84500000000003</c:v>
                </c:pt>
                <c:pt idx="5639">
                  <c:v>656.90099999999995</c:v>
                </c:pt>
                <c:pt idx="5640">
                  <c:v>656.95600000000002</c:v>
                </c:pt>
                <c:pt idx="5641">
                  <c:v>657.01199999999994</c:v>
                </c:pt>
                <c:pt idx="5642">
                  <c:v>657.06799999999998</c:v>
                </c:pt>
                <c:pt idx="5643">
                  <c:v>657.12400000000002</c:v>
                </c:pt>
                <c:pt idx="5644">
                  <c:v>657.18</c:v>
                </c:pt>
                <c:pt idx="5645">
                  <c:v>657.23500000000001</c:v>
                </c:pt>
                <c:pt idx="5646">
                  <c:v>657.29100000000005</c:v>
                </c:pt>
                <c:pt idx="5647">
                  <c:v>657.34699999999998</c:v>
                </c:pt>
                <c:pt idx="5648">
                  <c:v>657.40300000000002</c:v>
                </c:pt>
                <c:pt idx="5649">
                  <c:v>657.45799999999997</c:v>
                </c:pt>
                <c:pt idx="5650">
                  <c:v>657.51400000000001</c:v>
                </c:pt>
                <c:pt idx="5651">
                  <c:v>657.57</c:v>
                </c:pt>
                <c:pt idx="5652">
                  <c:v>657.62599999999998</c:v>
                </c:pt>
                <c:pt idx="5653">
                  <c:v>657.68100000000004</c:v>
                </c:pt>
                <c:pt idx="5654">
                  <c:v>657.73699999999997</c:v>
                </c:pt>
                <c:pt idx="5655">
                  <c:v>657.79300000000001</c:v>
                </c:pt>
                <c:pt idx="5656">
                  <c:v>657.84799999999996</c:v>
                </c:pt>
                <c:pt idx="5657">
                  <c:v>657.904</c:v>
                </c:pt>
                <c:pt idx="5658">
                  <c:v>657.96</c:v>
                </c:pt>
                <c:pt idx="5659">
                  <c:v>658.01499999999999</c:v>
                </c:pt>
                <c:pt idx="5660">
                  <c:v>658.07100000000003</c:v>
                </c:pt>
                <c:pt idx="5661">
                  <c:v>658.12699999999995</c:v>
                </c:pt>
                <c:pt idx="5662">
                  <c:v>658.18299999999999</c:v>
                </c:pt>
                <c:pt idx="5663">
                  <c:v>658.23800000000006</c:v>
                </c:pt>
                <c:pt idx="5664">
                  <c:v>658.29399999999998</c:v>
                </c:pt>
                <c:pt idx="5665">
                  <c:v>658.35</c:v>
                </c:pt>
                <c:pt idx="5666">
                  <c:v>658.40499999999997</c:v>
                </c:pt>
                <c:pt idx="5667">
                  <c:v>658.46100000000001</c:v>
                </c:pt>
                <c:pt idx="5668">
                  <c:v>658.51700000000005</c:v>
                </c:pt>
                <c:pt idx="5669">
                  <c:v>658.572</c:v>
                </c:pt>
                <c:pt idx="5670">
                  <c:v>658.62800000000004</c:v>
                </c:pt>
                <c:pt idx="5671">
                  <c:v>658.68299999999999</c:v>
                </c:pt>
                <c:pt idx="5672">
                  <c:v>658.73900000000003</c:v>
                </c:pt>
                <c:pt idx="5673">
                  <c:v>658.79499999999996</c:v>
                </c:pt>
                <c:pt idx="5674">
                  <c:v>658.85</c:v>
                </c:pt>
                <c:pt idx="5675">
                  <c:v>658.90599999999995</c:v>
                </c:pt>
                <c:pt idx="5676">
                  <c:v>658.96199999999999</c:v>
                </c:pt>
                <c:pt idx="5677">
                  <c:v>659.01700000000005</c:v>
                </c:pt>
                <c:pt idx="5678">
                  <c:v>659.07299999999998</c:v>
                </c:pt>
                <c:pt idx="5679">
                  <c:v>659.12800000000004</c:v>
                </c:pt>
                <c:pt idx="5680">
                  <c:v>659.18399999999997</c:v>
                </c:pt>
                <c:pt idx="5681">
                  <c:v>659.24</c:v>
                </c:pt>
                <c:pt idx="5682">
                  <c:v>659.29499999999996</c:v>
                </c:pt>
                <c:pt idx="5683">
                  <c:v>659.351</c:v>
                </c:pt>
                <c:pt idx="5684">
                  <c:v>659.40599999999995</c:v>
                </c:pt>
                <c:pt idx="5685">
                  <c:v>659.46199999999999</c:v>
                </c:pt>
                <c:pt idx="5686">
                  <c:v>659.51700000000005</c:v>
                </c:pt>
                <c:pt idx="5687">
                  <c:v>659.57299999999998</c:v>
                </c:pt>
                <c:pt idx="5688">
                  <c:v>659.62800000000004</c:v>
                </c:pt>
                <c:pt idx="5689">
                  <c:v>659.68399999999997</c:v>
                </c:pt>
                <c:pt idx="5690">
                  <c:v>659.74</c:v>
                </c:pt>
                <c:pt idx="5691">
                  <c:v>659.79499999999996</c:v>
                </c:pt>
                <c:pt idx="5692">
                  <c:v>659.851</c:v>
                </c:pt>
                <c:pt idx="5693">
                  <c:v>659.90599999999995</c:v>
                </c:pt>
                <c:pt idx="5694">
                  <c:v>659.96199999999999</c:v>
                </c:pt>
                <c:pt idx="5695">
                  <c:v>660.01700000000005</c:v>
                </c:pt>
                <c:pt idx="5696">
                  <c:v>660.07299999999998</c:v>
                </c:pt>
                <c:pt idx="5697">
                  <c:v>660.12800000000004</c:v>
                </c:pt>
                <c:pt idx="5698">
                  <c:v>660.18399999999997</c:v>
                </c:pt>
                <c:pt idx="5699">
                  <c:v>660.23900000000003</c:v>
                </c:pt>
                <c:pt idx="5700">
                  <c:v>660.29499999999996</c:v>
                </c:pt>
                <c:pt idx="5701">
                  <c:v>660.35</c:v>
                </c:pt>
                <c:pt idx="5702">
                  <c:v>660.40599999999995</c:v>
                </c:pt>
                <c:pt idx="5703">
                  <c:v>660.46100000000001</c:v>
                </c:pt>
                <c:pt idx="5704">
                  <c:v>660.51700000000005</c:v>
                </c:pt>
                <c:pt idx="5705">
                  <c:v>660.572</c:v>
                </c:pt>
                <c:pt idx="5706">
                  <c:v>660.62699999999995</c:v>
                </c:pt>
                <c:pt idx="5707">
                  <c:v>660.68299999999999</c:v>
                </c:pt>
                <c:pt idx="5708">
                  <c:v>660.73800000000006</c:v>
                </c:pt>
                <c:pt idx="5709">
                  <c:v>660.79399999999998</c:v>
                </c:pt>
                <c:pt idx="5710">
                  <c:v>660.84900000000005</c:v>
                </c:pt>
                <c:pt idx="5711">
                  <c:v>660.90499999999997</c:v>
                </c:pt>
                <c:pt idx="5712">
                  <c:v>660.96</c:v>
                </c:pt>
                <c:pt idx="5713">
                  <c:v>661.01599999999996</c:v>
                </c:pt>
                <c:pt idx="5714">
                  <c:v>661.07100000000003</c:v>
                </c:pt>
                <c:pt idx="5715">
                  <c:v>661.12599999999998</c:v>
                </c:pt>
                <c:pt idx="5716">
                  <c:v>661.18200000000002</c:v>
                </c:pt>
                <c:pt idx="5717">
                  <c:v>661.23699999999997</c:v>
                </c:pt>
                <c:pt idx="5718">
                  <c:v>661.29300000000001</c:v>
                </c:pt>
                <c:pt idx="5719">
                  <c:v>661.34799999999996</c:v>
                </c:pt>
                <c:pt idx="5720">
                  <c:v>661.40300000000002</c:v>
                </c:pt>
                <c:pt idx="5721">
                  <c:v>661.45899999999995</c:v>
                </c:pt>
                <c:pt idx="5722">
                  <c:v>661.51400000000001</c:v>
                </c:pt>
                <c:pt idx="5723">
                  <c:v>661.56899999999996</c:v>
                </c:pt>
                <c:pt idx="5724">
                  <c:v>661.625</c:v>
                </c:pt>
                <c:pt idx="5725">
                  <c:v>661.68</c:v>
                </c:pt>
                <c:pt idx="5726">
                  <c:v>661.73599999999999</c:v>
                </c:pt>
                <c:pt idx="5727">
                  <c:v>661.79100000000005</c:v>
                </c:pt>
                <c:pt idx="5728">
                  <c:v>661.846</c:v>
                </c:pt>
                <c:pt idx="5729">
                  <c:v>661.90200000000004</c:v>
                </c:pt>
                <c:pt idx="5730">
                  <c:v>661.95699999999999</c:v>
                </c:pt>
                <c:pt idx="5731">
                  <c:v>662.01199999999994</c:v>
                </c:pt>
                <c:pt idx="5732">
                  <c:v>662.06799999999998</c:v>
                </c:pt>
                <c:pt idx="5733">
                  <c:v>662.12300000000005</c:v>
                </c:pt>
                <c:pt idx="5734">
                  <c:v>662.178</c:v>
                </c:pt>
                <c:pt idx="5735">
                  <c:v>662.23400000000004</c:v>
                </c:pt>
                <c:pt idx="5736">
                  <c:v>662.28899999999999</c:v>
                </c:pt>
                <c:pt idx="5737">
                  <c:v>662.34400000000005</c:v>
                </c:pt>
                <c:pt idx="5738">
                  <c:v>662.399</c:v>
                </c:pt>
                <c:pt idx="5739">
                  <c:v>662.45500000000004</c:v>
                </c:pt>
                <c:pt idx="5740">
                  <c:v>662.51</c:v>
                </c:pt>
                <c:pt idx="5741">
                  <c:v>662.56500000000005</c:v>
                </c:pt>
                <c:pt idx="5742">
                  <c:v>662.62099999999998</c:v>
                </c:pt>
                <c:pt idx="5743">
                  <c:v>662.67600000000004</c:v>
                </c:pt>
                <c:pt idx="5744">
                  <c:v>662.73099999999999</c:v>
                </c:pt>
                <c:pt idx="5745">
                  <c:v>662.78599999999994</c:v>
                </c:pt>
                <c:pt idx="5746">
                  <c:v>662.84199999999998</c:v>
                </c:pt>
                <c:pt idx="5747">
                  <c:v>662.89700000000005</c:v>
                </c:pt>
                <c:pt idx="5748">
                  <c:v>662.952</c:v>
                </c:pt>
                <c:pt idx="5749">
                  <c:v>663.00699999999995</c:v>
                </c:pt>
                <c:pt idx="5750">
                  <c:v>663.06299999999999</c:v>
                </c:pt>
                <c:pt idx="5751">
                  <c:v>663.11800000000005</c:v>
                </c:pt>
                <c:pt idx="5752">
                  <c:v>663.173</c:v>
                </c:pt>
                <c:pt idx="5753">
                  <c:v>663.22799999999995</c:v>
                </c:pt>
                <c:pt idx="5754">
                  <c:v>663.28300000000002</c:v>
                </c:pt>
                <c:pt idx="5755">
                  <c:v>663.33900000000006</c:v>
                </c:pt>
                <c:pt idx="5756">
                  <c:v>663.39400000000001</c:v>
                </c:pt>
                <c:pt idx="5757">
                  <c:v>663.44899999999996</c:v>
                </c:pt>
                <c:pt idx="5758">
                  <c:v>663.50400000000002</c:v>
                </c:pt>
                <c:pt idx="5759">
                  <c:v>663.55899999999997</c:v>
                </c:pt>
                <c:pt idx="5760">
                  <c:v>663.61500000000001</c:v>
                </c:pt>
                <c:pt idx="5761">
                  <c:v>663.67</c:v>
                </c:pt>
                <c:pt idx="5762">
                  <c:v>663.72500000000002</c:v>
                </c:pt>
                <c:pt idx="5763">
                  <c:v>663.78</c:v>
                </c:pt>
                <c:pt idx="5764">
                  <c:v>663.83500000000004</c:v>
                </c:pt>
                <c:pt idx="5765">
                  <c:v>663.89</c:v>
                </c:pt>
                <c:pt idx="5766">
                  <c:v>663.94600000000003</c:v>
                </c:pt>
                <c:pt idx="5767">
                  <c:v>664.00099999999998</c:v>
                </c:pt>
                <c:pt idx="5768">
                  <c:v>664.05600000000004</c:v>
                </c:pt>
                <c:pt idx="5769">
                  <c:v>664.11099999999999</c:v>
                </c:pt>
                <c:pt idx="5770">
                  <c:v>664.16600000000005</c:v>
                </c:pt>
                <c:pt idx="5771">
                  <c:v>664.221</c:v>
                </c:pt>
                <c:pt idx="5772">
                  <c:v>664.27599999999995</c:v>
                </c:pt>
                <c:pt idx="5773">
                  <c:v>664.33199999999999</c:v>
                </c:pt>
                <c:pt idx="5774">
                  <c:v>664.38699999999994</c:v>
                </c:pt>
                <c:pt idx="5775">
                  <c:v>664.44200000000001</c:v>
                </c:pt>
                <c:pt idx="5776">
                  <c:v>664.49699999999996</c:v>
                </c:pt>
                <c:pt idx="5777">
                  <c:v>664.55200000000002</c:v>
                </c:pt>
                <c:pt idx="5778">
                  <c:v>664.60699999999997</c:v>
                </c:pt>
                <c:pt idx="5779">
                  <c:v>664.66200000000003</c:v>
                </c:pt>
                <c:pt idx="5780">
                  <c:v>664.71699999999998</c:v>
                </c:pt>
                <c:pt idx="5781">
                  <c:v>664.77200000000005</c:v>
                </c:pt>
                <c:pt idx="5782">
                  <c:v>664.827</c:v>
                </c:pt>
                <c:pt idx="5783">
                  <c:v>664.88199999999995</c:v>
                </c:pt>
                <c:pt idx="5784">
                  <c:v>664.93700000000001</c:v>
                </c:pt>
                <c:pt idx="5785">
                  <c:v>664.99199999999996</c:v>
                </c:pt>
                <c:pt idx="5786">
                  <c:v>665.048</c:v>
                </c:pt>
                <c:pt idx="5787">
                  <c:v>665.10299999999995</c:v>
                </c:pt>
                <c:pt idx="5788">
                  <c:v>665.15800000000002</c:v>
                </c:pt>
                <c:pt idx="5789">
                  <c:v>665.21299999999997</c:v>
                </c:pt>
                <c:pt idx="5790">
                  <c:v>665.26800000000003</c:v>
                </c:pt>
                <c:pt idx="5791">
                  <c:v>665.32299999999998</c:v>
                </c:pt>
                <c:pt idx="5792">
                  <c:v>665.37800000000004</c:v>
                </c:pt>
                <c:pt idx="5793">
                  <c:v>665.43299999999999</c:v>
                </c:pt>
                <c:pt idx="5794">
                  <c:v>665.48800000000006</c:v>
                </c:pt>
                <c:pt idx="5795">
                  <c:v>665.54300000000001</c:v>
                </c:pt>
                <c:pt idx="5796">
                  <c:v>665.59799999999996</c:v>
                </c:pt>
                <c:pt idx="5797">
                  <c:v>665.65300000000002</c:v>
                </c:pt>
                <c:pt idx="5798">
                  <c:v>665.70799999999997</c:v>
                </c:pt>
                <c:pt idx="5799">
                  <c:v>665.76300000000003</c:v>
                </c:pt>
                <c:pt idx="5800">
                  <c:v>665.81799999999998</c:v>
                </c:pt>
                <c:pt idx="5801">
                  <c:v>665.87300000000005</c:v>
                </c:pt>
                <c:pt idx="5802">
                  <c:v>665.928</c:v>
                </c:pt>
                <c:pt idx="5803">
                  <c:v>665.98299999999995</c:v>
                </c:pt>
                <c:pt idx="5804">
                  <c:v>666.03800000000001</c:v>
                </c:pt>
                <c:pt idx="5805">
                  <c:v>666.09199999999998</c:v>
                </c:pt>
                <c:pt idx="5806">
                  <c:v>666.14700000000005</c:v>
                </c:pt>
                <c:pt idx="5807">
                  <c:v>666.202</c:v>
                </c:pt>
                <c:pt idx="5808">
                  <c:v>666.25699999999995</c:v>
                </c:pt>
                <c:pt idx="5809">
                  <c:v>666.31200000000001</c:v>
                </c:pt>
                <c:pt idx="5810">
                  <c:v>666.36699999999996</c:v>
                </c:pt>
                <c:pt idx="5811">
                  <c:v>666.42200000000003</c:v>
                </c:pt>
                <c:pt idx="5812">
                  <c:v>666.47699999999998</c:v>
                </c:pt>
                <c:pt idx="5813">
                  <c:v>666.53200000000004</c:v>
                </c:pt>
                <c:pt idx="5814">
                  <c:v>666.58699999999999</c:v>
                </c:pt>
                <c:pt idx="5815">
                  <c:v>666.64200000000005</c:v>
                </c:pt>
                <c:pt idx="5816">
                  <c:v>666.697</c:v>
                </c:pt>
                <c:pt idx="5817">
                  <c:v>666.75099999999998</c:v>
                </c:pt>
                <c:pt idx="5818">
                  <c:v>666.80600000000004</c:v>
                </c:pt>
                <c:pt idx="5819">
                  <c:v>666.86099999999999</c:v>
                </c:pt>
                <c:pt idx="5820">
                  <c:v>666.91600000000005</c:v>
                </c:pt>
                <c:pt idx="5821">
                  <c:v>666.971</c:v>
                </c:pt>
                <c:pt idx="5822">
                  <c:v>667.02599999999995</c:v>
                </c:pt>
                <c:pt idx="5823">
                  <c:v>667.08100000000002</c:v>
                </c:pt>
                <c:pt idx="5824">
                  <c:v>667.13599999999997</c:v>
                </c:pt>
                <c:pt idx="5825">
                  <c:v>667.19</c:v>
                </c:pt>
                <c:pt idx="5826">
                  <c:v>667.245</c:v>
                </c:pt>
                <c:pt idx="5827">
                  <c:v>667.3</c:v>
                </c:pt>
                <c:pt idx="5828">
                  <c:v>667.35500000000002</c:v>
                </c:pt>
                <c:pt idx="5829">
                  <c:v>667.41</c:v>
                </c:pt>
                <c:pt idx="5830">
                  <c:v>667.46500000000003</c:v>
                </c:pt>
                <c:pt idx="5831">
                  <c:v>667.51900000000001</c:v>
                </c:pt>
                <c:pt idx="5832">
                  <c:v>667.57399999999996</c:v>
                </c:pt>
                <c:pt idx="5833">
                  <c:v>667.62900000000002</c:v>
                </c:pt>
                <c:pt idx="5834">
                  <c:v>667.68399999999997</c:v>
                </c:pt>
                <c:pt idx="5835">
                  <c:v>667.73900000000003</c:v>
                </c:pt>
                <c:pt idx="5836">
                  <c:v>667.79300000000001</c:v>
                </c:pt>
                <c:pt idx="5837">
                  <c:v>667.84799999999996</c:v>
                </c:pt>
                <c:pt idx="5838">
                  <c:v>667.90300000000002</c:v>
                </c:pt>
                <c:pt idx="5839">
                  <c:v>667.95799999999997</c:v>
                </c:pt>
                <c:pt idx="5840">
                  <c:v>668.01300000000003</c:v>
                </c:pt>
                <c:pt idx="5841">
                  <c:v>668.06700000000001</c:v>
                </c:pt>
                <c:pt idx="5842">
                  <c:v>668.12199999999996</c:v>
                </c:pt>
                <c:pt idx="5843">
                  <c:v>668.17700000000002</c:v>
                </c:pt>
                <c:pt idx="5844">
                  <c:v>668.23199999999997</c:v>
                </c:pt>
                <c:pt idx="5845">
                  <c:v>668.28599999999994</c:v>
                </c:pt>
                <c:pt idx="5846">
                  <c:v>668.34100000000001</c:v>
                </c:pt>
                <c:pt idx="5847">
                  <c:v>668.39599999999996</c:v>
                </c:pt>
                <c:pt idx="5848">
                  <c:v>668.45</c:v>
                </c:pt>
                <c:pt idx="5849">
                  <c:v>668.505</c:v>
                </c:pt>
                <c:pt idx="5850">
                  <c:v>668.56</c:v>
                </c:pt>
                <c:pt idx="5851">
                  <c:v>668.61500000000001</c:v>
                </c:pt>
                <c:pt idx="5852">
                  <c:v>668.66899999999998</c:v>
                </c:pt>
                <c:pt idx="5853">
                  <c:v>668.72400000000005</c:v>
                </c:pt>
                <c:pt idx="5854">
                  <c:v>668.779</c:v>
                </c:pt>
                <c:pt idx="5855">
                  <c:v>668.83299999999997</c:v>
                </c:pt>
                <c:pt idx="5856">
                  <c:v>668.88800000000003</c:v>
                </c:pt>
                <c:pt idx="5857">
                  <c:v>668.94299999999998</c:v>
                </c:pt>
                <c:pt idx="5858">
                  <c:v>668.99699999999996</c:v>
                </c:pt>
                <c:pt idx="5859">
                  <c:v>669.05200000000002</c:v>
                </c:pt>
                <c:pt idx="5860">
                  <c:v>669.10699999999997</c:v>
                </c:pt>
                <c:pt idx="5861">
                  <c:v>669.16099999999994</c:v>
                </c:pt>
                <c:pt idx="5862">
                  <c:v>669.21600000000001</c:v>
                </c:pt>
                <c:pt idx="5863">
                  <c:v>669.27099999999996</c:v>
                </c:pt>
                <c:pt idx="5864">
                  <c:v>669.32500000000005</c:v>
                </c:pt>
                <c:pt idx="5865">
                  <c:v>669.38</c:v>
                </c:pt>
                <c:pt idx="5866">
                  <c:v>669.43499999999995</c:v>
                </c:pt>
                <c:pt idx="5867">
                  <c:v>669.48900000000003</c:v>
                </c:pt>
                <c:pt idx="5868">
                  <c:v>669.54399999999998</c:v>
                </c:pt>
                <c:pt idx="5869">
                  <c:v>669.59900000000005</c:v>
                </c:pt>
                <c:pt idx="5870">
                  <c:v>669.65300000000002</c:v>
                </c:pt>
                <c:pt idx="5871">
                  <c:v>669.70799999999997</c:v>
                </c:pt>
                <c:pt idx="5872">
                  <c:v>669.76199999999994</c:v>
                </c:pt>
                <c:pt idx="5873">
                  <c:v>669.81700000000001</c:v>
                </c:pt>
                <c:pt idx="5874">
                  <c:v>669.87199999999996</c:v>
                </c:pt>
                <c:pt idx="5875">
                  <c:v>669.92600000000004</c:v>
                </c:pt>
                <c:pt idx="5876">
                  <c:v>669.98099999999999</c:v>
                </c:pt>
                <c:pt idx="5877">
                  <c:v>670.03499999999997</c:v>
                </c:pt>
                <c:pt idx="5878">
                  <c:v>670.09</c:v>
                </c:pt>
                <c:pt idx="5879">
                  <c:v>670.14499999999998</c:v>
                </c:pt>
                <c:pt idx="5880">
                  <c:v>670.19899999999996</c:v>
                </c:pt>
                <c:pt idx="5881">
                  <c:v>670.25400000000002</c:v>
                </c:pt>
                <c:pt idx="5882">
                  <c:v>670.30799999999999</c:v>
                </c:pt>
                <c:pt idx="5883">
                  <c:v>670.36300000000006</c:v>
                </c:pt>
                <c:pt idx="5884">
                  <c:v>670.41700000000003</c:v>
                </c:pt>
                <c:pt idx="5885">
                  <c:v>670.47199999999998</c:v>
                </c:pt>
                <c:pt idx="5886">
                  <c:v>670.52599999999995</c:v>
                </c:pt>
                <c:pt idx="5887">
                  <c:v>670.58100000000002</c:v>
                </c:pt>
                <c:pt idx="5888">
                  <c:v>670.63499999999999</c:v>
                </c:pt>
                <c:pt idx="5889">
                  <c:v>670.69</c:v>
                </c:pt>
                <c:pt idx="5890">
                  <c:v>670.74400000000003</c:v>
                </c:pt>
                <c:pt idx="5891">
                  <c:v>670.79899999999998</c:v>
                </c:pt>
                <c:pt idx="5892">
                  <c:v>670.85299999999995</c:v>
                </c:pt>
                <c:pt idx="5893">
                  <c:v>670.90800000000002</c:v>
                </c:pt>
                <c:pt idx="5894">
                  <c:v>670.96199999999999</c:v>
                </c:pt>
                <c:pt idx="5895">
                  <c:v>671.01700000000005</c:v>
                </c:pt>
                <c:pt idx="5896">
                  <c:v>671.07100000000003</c:v>
                </c:pt>
                <c:pt idx="5897">
                  <c:v>671.12599999999998</c:v>
                </c:pt>
                <c:pt idx="5898">
                  <c:v>671.18</c:v>
                </c:pt>
                <c:pt idx="5899">
                  <c:v>671.197</c:v>
                </c:pt>
                <c:pt idx="5900">
                  <c:v>671.255</c:v>
                </c:pt>
                <c:pt idx="5901">
                  <c:v>671.31299999999999</c:v>
                </c:pt>
                <c:pt idx="5902">
                  <c:v>671.37</c:v>
                </c:pt>
                <c:pt idx="5903">
                  <c:v>671.428</c:v>
                </c:pt>
                <c:pt idx="5904">
                  <c:v>671.48500000000001</c:v>
                </c:pt>
                <c:pt idx="5905">
                  <c:v>671.54300000000001</c:v>
                </c:pt>
                <c:pt idx="5906">
                  <c:v>671.6</c:v>
                </c:pt>
                <c:pt idx="5907">
                  <c:v>671.65800000000002</c:v>
                </c:pt>
                <c:pt idx="5908">
                  <c:v>671.71500000000003</c:v>
                </c:pt>
                <c:pt idx="5909">
                  <c:v>671.77300000000002</c:v>
                </c:pt>
                <c:pt idx="5910">
                  <c:v>671.83100000000002</c:v>
                </c:pt>
                <c:pt idx="5911">
                  <c:v>671.88800000000003</c:v>
                </c:pt>
                <c:pt idx="5912">
                  <c:v>671.94600000000003</c:v>
                </c:pt>
                <c:pt idx="5913">
                  <c:v>672.00300000000004</c:v>
                </c:pt>
                <c:pt idx="5914">
                  <c:v>672.06100000000004</c:v>
                </c:pt>
                <c:pt idx="5915">
                  <c:v>672.11800000000005</c:v>
                </c:pt>
                <c:pt idx="5916">
                  <c:v>672.17600000000004</c:v>
                </c:pt>
                <c:pt idx="5917">
                  <c:v>672.23299999999995</c:v>
                </c:pt>
                <c:pt idx="5918">
                  <c:v>672.29100000000005</c:v>
                </c:pt>
                <c:pt idx="5919">
                  <c:v>672.34799999999996</c:v>
                </c:pt>
                <c:pt idx="5920">
                  <c:v>672.40599999999995</c:v>
                </c:pt>
                <c:pt idx="5921">
                  <c:v>672.46299999999997</c:v>
                </c:pt>
                <c:pt idx="5922">
                  <c:v>672.52099999999996</c:v>
                </c:pt>
                <c:pt idx="5923">
                  <c:v>672.57799999999997</c:v>
                </c:pt>
                <c:pt idx="5924">
                  <c:v>672.63599999999997</c:v>
                </c:pt>
                <c:pt idx="5925">
                  <c:v>672.69299999999998</c:v>
                </c:pt>
                <c:pt idx="5926">
                  <c:v>672.75099999999998</c:v>
                </c:pt>
                <c:pt idx="5927">
                  <c:v>672.80799999999999</c:v>
                </c:pt>
                <c:pt idx="5928">
                  <c:v>672.86500000000001</c:v>
                </c:pt>
                <c:pt idx="5929">
                  <c:v>672.923</c:v>
                </c:pt>
                <c:pt idx="5930">
                  <c:v>672.98</c:v>
                </c:pt>
                <c:pt idx="5931">
                  <c:v>673.03800000000001</c:v>
                </c:pt>
                <c:pt idx="5932">
                  <c:v>673.09500000000003</c:v>
                </c:pt>
                <c:pt idx="5933">
                  <c:v>673.15300000000002</c:v>
                </c:pt>
                <c:pt idx="5934">
                  <c:v>673.21</c:v>
                </c:pt>
                <c:pt idx="5935">
                  <c:v>673.26800000000003</c:v>
                </c:pt>
                <c:pt idx="5936">
                  <c:v>673.32500000000005</c:v>
                </c:pt>
                <c:pt idx="5937">
                  <c:v>673.38199999999995</c:v>
                </c:pt>
                <c:pt idx="5938">
                  <c:v>673.44</c:v>
                </c:pt>
                <c:pt idx="5939">
                  <c:v>673.49699999999996</c:v>
                </c:pt>
                <c:pt idx="5940">
                  <c:v>673.55499999999995</c:v>
                </c:pt>
                <c:pt idx="5941">
                  <c:v>673.61199999999997</c:v>
                </c:pt>
                <c:pt idx="5942">
                  <c:v>673.66899999999998</c:v>
                </c:pt>
                <c:pt idx="5943">
                  <c:v>673.72699999999998</c:v>
                </c:pt>
                <c:pt idx="5944">
                  <c:v>673.78399999999999</c:v>
                </c:pt>
                <c:pt idx="5945">
                  <c:v>673.84199999999998</c:v>
                </c:pt>
                <c:pt idx="5946">
                  <c:v>673.899</c:v>
                </c:pt>
                <c:pt idx="5947">
                  <c:v>673.95600000000002</c:v>
                </c:pt>
                <c:pt idx="5948">
                  <c:v>674.01400000000001</c:v>
                </c:pt>
                <c:pt idx="5949">
                  <c:v>674.07100000000003</c:v>
                </c:pt>
                <c:pt idx="5950">
                  <c:v>674.12800000000004</c:v>
                </c:pt>
                <c:pt idx="5951">
                  <c:v>674.18600000000004</c:v>
                </c:pt>
                <c:pt idx="5952">
                  <c:v>674.24300000000005</c:v>
                </c:pt>
                <c:pt idx="5953">
                  <c:v>674.3</c:v>
                </c:pt>
                <c:pt idx="5954">
                  <c:v>674.35799999999995</c:v>
                </c:pt>
                <c:pt idx="5955">
                  <c:v>674.41499999999996</c:v>
                </c:pt>
                <c:pt idx="5956">
                  <c:v>674.47199999999998</c:v>
                </c:pt>
                <c:pt idx="5957">
                  <c:v>674.53</c:v>
                </c:pt>
                <c:pt idx="5958">
                  <c:v>674.58699999999999</c:v>
                </c:pt>
                <c:pt idx="5959">
                  <c:v>674.64400000000001</c:v>
                </c:pt>
                <c:pt idx="5960">
                  <c:v>674.702</c:v>
                </c:pt>
                <c:pt idx="5961">
                  <c:v>674.75900000000001</c:v>
                </c:pt>
                <c:pt idx="5962">
                  <c:v>674.81600000000003</c:v>
                </c:pt>
                <c:pt idx="5963">
                  <c:v>674.87400000000002</c:v>
                </c:pt>
                <c:pt idx="5964">
                  <c:v>674.93100000000004</c:v>
                </c:pt>
                <c:pt idx="5965">
                  <c:v>674.98800000000006</c:v>
                </c:pt>
                <c:pt idx="5966">
                  <c:v>675.04499999999996</c:v>
                </c:pt>
                <c:pt idx="5967">
                  <c:v>675.10299999999995</c:v>
                </c:pt>
                <c:pt idx="5968">
                  <c:v>675.16</c:v>
                </c:pt>
                <c:pt idx="5969">
                  <c:v>675.21699999999998</c:v>
                </c:pt>
                <c:pt idx="5970">
                  <c:v>675.274</c:v>
                </c:pt>
                <c:pt idx="5971">
                  <c:v>675.33199999999999</c:v>
                </c:pt>
                <c:pt idx="5972">
                  <c:v>675.38900000000001</c:v>
                </c:pt>
                <c:pt idx="5973">
                  <c:v>675.44600000000003</c:v>
                </c:pt>
                <c:pt idx="5974">
                  <c:v>675.50300000000004</c:v>
                </c:pt>
                <c:pt idx="5975">
                  <c:v>675.56100000000004</c:v>
                </c:pt>
                <c:pt idx="5976">
                  <c:v>675.61800000000005</c:v>
                </c:pt>
                <c:pt idx="5977">
                  <c:v>675.67499999999995</c:v>
                </c:pt>
                <c:pt idx="5978">
                  <c:v>675.73199999999997</c:v>
                </c:pt>
                <c:pt idx="5979">
                  <c:v>675.79</c:v>
                </c:pt>
                <c:pt idx="5980">
                  <c:v>675.84699999999998</c:v>
                </c:pt>
                <c:pt idx="5981">
                  <c:v>675.904</c:v>
                </c:pt>
                <c:pt idx="5982">
                  <c:v>675.96100000000001</c:v>
                </c:pt>
                <c:pt idx="5983">
                  <c:v>676.01800000000003</c:v>
                </c:pt>
                <c:pt idx="5984">
                  <c:v>676.07600000000002</c:v>
                </c:pt>
                <c:pt idx="5985">
                  <c:v>676.13300000000004</c:v>
                </c:pt>
                <c:pt idx="5986">
                  <c:v>676.19</c:v>
                </c:pt>
                <c:pt idx="5987">
                  <c:v>676.24699999999996</c:v>
                </c:pt>
                <c:pt idx="5988">
                  <c:v>676.30399999999997</c:v>
                </c:pt>
                <c:pt idx="5989">
                  <c:v>676.36099999999999</c:v>
                </c:pt>
                <c:pt idx="5990">
                  <c:v>676.41899999999998</c:v>
                </c:pt>
                <c:pt idx="5991">
                  <c:v>676.476</c:v>
                </c:pt>
                <c:pt idx="5992">
                  <c:v>676.53300000000002</c:v>
                </c:pt>
                <c:pt idx="5993">
                  <c:v>676.59</c:v>
                </c:pt>
                <c:pt idx="5994">
                  <c:v>676.64700000000005</c:v>
                </c:pt>
                <c:pt idx="5995">
                  <c:v>676.70399999999995</c:v>
                </c:pt>
                <c:pt idx="5996">
                  <c:v>676.76199999999994</c:v>
                </c:pt>
                <c:pt idx="5997">
                  <c:v>676.81899999999996</c:v>
                </c:pt>
                <c:pt idx="5998">
                  <c:v>676.87599999999998</c:v>
                </c:pt>
                <c:pt idx="5999">
                  <c:v>676.93299999999999</c:v>
                </c:pt>
                <c:pt idx="6000">
                  <c:v>676.99</c:v>
                </c:pt>
                <c:pt idx="6001">
                  <c:v>677.04700000000003</c:v>
                </c:pt>
                <c:pt idx="6002">
                  <c:v>677.10400000000004</c:v>
                </c:pt>
                <c:pt idx="6003">
                  <c:v>677.16099999999994</c:v>
                </c:pt>
                <c:pt idx="6004">
                  <c:v>677.21799999999996</c:v>
                </c:pt>
                <c:pt idx="6005">
                  <c:v>677.27599999999995</c:v>
                </c:pt>
                <c:pt idx="6006">
                  <c:v>677.33299999999997</c:v>
                </c:pt>
                <c:pt idx="6007">
                  <c:v>677.39</c:v>
                </c:pt>
                <c:pt idx="6008">
                  <c:v>677.447</c:v>
                </c:pt>
                <c:pt idx="6009">
                  <c:v>677.50400000000002</c:v>
                </c:pt>
                <c:pt idx="6010">
                  <c:v>677.56100000000004</c:v>
                </c:pt>
                <c:pt idx="6011">
                  <c:v>677.61800000000005</c:v>
                </c:pt>
                <c:pt idx="6012">
                  <c:v>677.67499999999995</c:v>
                </c:pt>
                <c:pt idx="6013">
                  <c:v>677.73199999999997</c:v>
                </c:pt>
                <c:pt idx="6014">
                  <c:v>677.78899999999999</c:v>
                </c:pt>
                <c:pt idx="6015">
                  <c:v>677.846</c:v>
                </c:pt>
                <c:pt idx="6016">
                  <c:v>677.90300000000002</c:v>
                </c:pt>
                <c:pt idx="6017">
                  <c:v>677.96</c:v>
                </c:pt>
                <c:pt idx="6018">
                  <c:v>678.01700000000005</c:v>
                </c:pt>
                <c:pt idx="6019">
                  <c:v>678.07399999999996</c:v>
                </c:pt>
                <c:pt idx="6020">
                  <c:v>678.13099999999997</c:v>
                </c:pt>
                <c:pt idx="6021">
                  <c:v>678.18799999999999</c:v>
                </c:pt>
                <c:pt idx="6022">
                  <c:v>678.245</c:v>
                </c:pt>
                <c:pt idx="6023">
                  <c:v>678.30200000000002</c:v>
                </c:pt>
                <c:pt idx="6024">
                  <c:v>678.35900000000004</c:v>
                </c:pt>
                <c:pt idx="6025">
                  <c:v>678.41600000000005</c:v>
                </c:pt>
                <c:pt idx="6026">
                  <c:v>678.47299999999996</c:v>
                </c:pt>
                <c:pt idx="6027">
                  <c:v>678.53</c:v>
                </c:pt>
                <c:pt idx="6028">
                  <c:v>678.58699999999999</c:v>
                </c:pt>
                <c:pt idx="6029">
                  <c:v>678.64400000000001</c:v>
                </c:pt>
                <c:pt idx="6030">
                  <c:v>678.70100000000002</c:v>
                </c:pt>
                <c:pt idx="6031">
                  <c:v>678.75800000000004</c:v>
                </c:pt>
                <c:pt idx="6032">
                  <c:v>678.81500000000005</c:v>
                </c:pt>
                <c:pt idx="6033">
                  <c:v>678.87199999999996</c:v>
                </c:pt>
                <c:pt idx="6034">
                  <c:v>678.92899999999997</c:v>
                </c:pt>
                <c:pt idx="6035">
                  <c:v>678.98599999999999</c:v>
                </c:pt>
                <c:pt idx="6036">
                  <c:v>679.04300000000001</c:v>
                </c:pt>
                <c:pt idx="6037">
                  <c:v>679.1</c:v>
                </c:pt>
                <c:pt idx="6038">
                  <c:v>679.15700000000004</c:v>
                </c:pt>
                <c:pt idx="6039">
                  <c:v>679.21400000000006</c:v>
                </c:pt>
                <c:pt idx="6040">
                  <c:v>679.27099999999996</c:v>
                </c:pt>
                <c:pt idx="6041">
                  <c:v>679.32799999999997</c:v>
                </c:pt>
                <c:pt idx="6042">
                  <c:v>679.38499999999999</c:v>
                </c:pt>
                <c:pt idx="6043">
                  <c:v>679.44200000000001</c:v>
                </c:pt>
                <c:pt idx="6044">
                  <c:v>679.49900000000002</c:v>
                </c:pt>
                <c:pt idx="6045">
                  <c:v>679.55499999999995</c:v>
                </c:pt>
                <c:pt idx="6046">
                  <c:v>679.61199999999997</c:v>
                </c:pt>
                <c:pt idx="6047">
                  <c:v>679.66899999999998</c:v>
                </c:pt>
                <c:pt idx="6048">
                  <c:v>679.726</c:v>
                </c:pt>
                <c:pt idx="6049">
                  <c:v>679.78300000000002</c:v>
                </c:pt>
                <c:pt idx="6050">
                  <c:v>679.84</c:v>
                </c:pt>
                <c:pt idx="6051">
                  <c:v>679.89700000000005</c:v>
                </c:pt>
                <c:pt idx="6052">
                  <c:v>679.95399999999995</c:v>
                </c:pt>
                <c:pt idx="6053">
                  <c:v>680.01</c:v>
                </c:pt>
                <c:pt idx="6054">
                  <c:v>680.06700000000001</c:v>
                </c:pt>
                <c:pt idx="6055">
                  <c:v>680.12400000000002</c:v>
                </c:pt>
                <c:pt idx="6056">
                  <c:v>680.18100000000004</c:v>
                </c:pt>
                <c:pt idx="6057">
                  <c:v>680.23800000000006</c:v>
                </c:pt>
                <c:pt idx="6058">
                  <c:v>680.29499999999996</c:v>
                </c:pt>
                <c:pt idx="6059">
                  <c:v>680.35199999999998</c:v>
                </c:pt>
                <c:pt idx="6060">
                  <c:v>680.40800000000002</c:v>
                </c:pt>
                <c:pt idx="6061">
                  <c:v>680.46500000000003</c:v>
                </c:pt>
                <c:pt idx="6062">
                  <c:v>680.52200000000005</c:v>
                </c:pt>
                <c:pt idx="6063">
                  <c:v>680.57899999999995</c:v>
                </c:pt>
                <c:pt idx="6064">
                  <c:v>680.63599999999997</c:v>
                </c:pt>
                <c:pt idx="6065">
                  <c:v>680.69200000000001</c:v>
                </c:pt>
                <c:pt idx="6066">
                  <c:v>680.74900000000002</c:v>
                </c:pt>
                <c:pt idx="6067">
                  <c:v>680.80600000000004</c:v>
                </c:pt>
                <c:pt idx="6068">
                  <c:v>680.86300000000006</c:v>
                </c:pt>
                <c:pt idx="6069">
                  <c:v>680.92</c:v>
                </c:pt>
                <c:pt idx="6070">
                  <c:v>680.976</c:v>
                </c:pt>
                <c:pt idx="6071">
                  <c:v>681.03300000000002</c:v>
                </c:pt>
                <c:pt idx="6072">
                  <c:v>681.09</c:v>
                </c:pt>
                <c:pt idx="6073">
                  <c:v>681.14700000000005</c:v>
                </c:pt>
                <c:pt idx="6074">
                  <c:v>681.20399999999995</c:v>
                </c:pt>
                <c:pt idx="6075">
                  <c:v>681.26</c:v>
                </c:pt>
                <c:pt idx="6076">
                  <c:v>681.31700000000001</c:v>
                </c:pt>
                <c:pt idx="6077">
                  <c:v>681.37400000000002</c:v>
                </c:pt>
                <c:pt idx="6078">
                  <c:v>681.43100000000004</c:v>
                </c:pt>
                <c:pt idx="6079">
                  <c:v>681.48699999999997</c:v>
                </c:pt>
                <c:pt idx="6080">
                  <c:v>681.54399999999998</c:v>
                </c:pt>
                <c:pt idx="6081">
                  <c:v>681.601</c:v>
                </c:pt>
                <c:pt idx="6082">
                  <c:v>681.65700000000004</c:v>
                </c:pt>
                <c:pt idx="6083">
                  <c:v>681.71400000000006</c:v>
                </c:pt>
                <c:pt idx="6084">
                  <c:v>681.77099999999996</c:v>
                </c:pt>
                <c:pt idx="6085">
                  <c:v>681.82799999999997</c:v>
                </c:pt>
                <c:pt idx="6086">
                  <c:v>681.88400000000001</c:v>
                </c:pt>
                <c:pt idx="6087">
                  <c:v>681.94100000000003</c:v>
                </c:pt>
                <c:pt idx="6088">
                  <c:v>681.99800000000005</c:v>
                </c:pt>
                <c:pt idx="6089">
                  <c:v>682.05399999999997</c:v>
                </c:pt>
                <c:pt idx="6090">
                  <c:v>682.11099999999999</c:v>
                </c:pt>
                <c:pt idx="6091">
                  <c:v>682.16800000000001</c:v>
                </c:pt>
                <c:pt idx="6092">
                  <c:v>682.22400000000005</c:v>
                </c:pt>
                <c:pt idx="6093">
                  <c:v>682.28099999999995</c:v>
                </c:pt>
                <c:pt idx="6094">
                  <c:v>682.33799999999997</c:v>
                </c:pt>
                <c:pt idx="6095">
                  <c:v>682.39400000000001</c:v>
                </c:pt>
                <c:pt idx="6096">
                  <c:v>682.45100000000002</c:v>
                </c:pt>
                <c:pt idx="6097">
                  <c:v>682.50800000000004</c:v>
                </c:pt>
                <c:pt idx="6098">
                  <c:v>682.56399999999996</c:v>
                </c:pt>
                <c:pt idx="6099">
                  <c:v>682.62099999999998</c:v>
                </c:pt>
                <c:pt idx="6100">
                  <c:v>682.678</c:v>
                </c:pt>
                <c:pt idx="6101">
                  <c:v>682.73400000000004</c:v>
                </c:pt>
                <c:pt idx="6102">
                  <c:v>682.79100000000005</c:v>
                </c:pt>
                <c:pt idx="6103">
                  <c:v>682.84799999999996</c:v>
                </c:pt>
                <c:pt idx="6104">
                  <c:v>682.904</c:v>
                </c:pt>
                <c:pt idx="6105">
                  <c:v>682.96100000000001</c:v>
                </c:pt>
                <c:pt idx="6106">
                  <c:v>683.01700000000005</c:v>
                </c:pt>
                <c:pt idx="6107">
                  <c:v>683.07399999999996</c:v>
                </c:pt>
                <c:pt idx="6108">
                  <c:v>683.13099999999997</c:v>
                </c:pt>
                <c:pt idx="6109">
                  <c:v>683.18700000000001</c:v>
                </c:pt>
                <c:pt idx="6110">
                  <c:v>683.24400000000003</c:v>
                </c:pt>
                <c:pt idx="6111">
                  <c:v>683.3</c:v>
                </c:pt>
                <c:pt idx="6112">
                  <c:v>683.35699999999997</c:v>
                </c:pt>
                <c:pt idx="6113">
                  <c:v>683.41399999999999</c:v>
                </c:pt>
                <c:pt idx="6114">
                  <c:v>683.47</c:v>
                </c:pt>
                <c:pt idx="6115">
                  <c:v>683.52700000000004</c:v>
                </c:pt>
                <c:pt idx="6116">
                  <c:v>683.58299999999997</c:v>
                </c:pt>
                <c:pt idx="6117">
                  <c:v>683.64</c:v>
                </c:pt>
                <c:pt idx="6118">
                  <c:v>683.69600000000003</c:v>
                </c:pt>
                <c:pt idx="6119">
                  <c:v>683.75300000000004</c:v>
                </c:pt>
                <c:pt idx="6120">
                  <c:v>683.80899999999997</c:v>
                </c:pt>
                <c:pt idx="6121">
                  <c:v>683.86599999999999</c:v>
                </c:pt>
                <c:pt idx="6122">
                  <c:v>683.923</c:v>
                </c:pt>
                <c:pt idx="6123">
                  <c:v>683.97900000000004</c:v>
                </c:pt>
                <c:pt idx="6124">
                  <c:v>684.03599999999994</c:v>
                </c:pt>
                <c:pt idx="6125">
                  <c:v>684.09199999999998</c:v>
                </c:pt>
                <c:pt idx="6126">
                  <c:v>684.149</c:v>
                </c:pt>
                <c:pt idx="6127">
                  <c:v>684.20500000000004</c:v>
                </c:pt>
                <c:pt idx="6128">
                  <c:v>684.26199999999994</c:v>
                </c:pt>
                <c:pt idx="6129">
                  <c:v>684.31799999999998</c:v>
                </c:pt>
                <c:pt idx="6130">
                  <c:v>684.375</c:v>
                </c:pt>
                <c:pt idx="6131">
                  <c:v>684.43100000000004</c:v>
                </c:pt>
                <c:pt idx="6132">
                  <c:v>684.48800000000006</c:v>
                </c:pt>
                <c:pt idx="6133">
                  <c:v>684.54399999999998</c:v>
                </c:pt>
                <c:pt idx="6134">
                  <c:v>684.601</c:v>
                </c:pt>
                <c:pt idx="6135">
                  <c:v>684.65700000000004</c:v>
                </c:pt>
                <c:pt idx="6136">
                  <c:v>684.71299999999997</c:v>
                </c:pt>
                <c:pt idx="6137">
                  <c:v>684.77</c:v>
                </c:pt>
                <c:pt idx="6138">
                  <c:v>684.82600000000002</c:v>
                </c:pt>
                <c:pt idx="6139">
                  <c:v>684.88300000000004</c:v>
                </c:pt>
                <c:pt idx="6140">
                  <c:v>684.93899999999996</c:v>
                </c:pt>
                <c:pt idx="6141">
                  <c:v>684.99599999999998</c:v>
                </c:pt>
                <c:pt idx="6142">
                  <c:v>685.05200000000002</c:v>
                </c:pt>
                <c:pt idx="6143">
                  <c:v>685.10900000000004</c:v>
                </c:pt>
                <c:pt idx="6144">
                  <c:v>685.16499999999996</c:v>
                </c:pt>
                <c:pt idx="6145">
                  <c:v>685.221</c:v>
                </c:pt>
                <c:pt idx="6146">
                  <c:v>685.27800000000002</c:v>
                </c:pt>
                <c:pt idx="6147">
                  <c:v>685.33399999999995</c:v>
                </c:pt>
                <c:pt idx="6148">
                  <c:v>685.39099999999996</c:v>
                </c:pt>
                <c:pt idx="6149">
                  <c:v>685.447</c:v>
                </c:pt>
                <c:pt idx="6150">
                  <c:v>685.50300000000004</c:v>
                </c:pt>
                <c:pt idx="6151">
                  <c:v>685.56</c:v>
                </c:pt>
                <c:pt idx="6152">
                  <c:v>685.61599999999999</c:v>
                </c:pt>
                <c:pt idx="6153">
                  <c:v>685.673</c:v>
                </c:pt>
                <c:pt idx="6154">
                  <c:v>685.72900000000004</c:v>
                </c:pt>
                <c:pt idx="6155">
                  <c:v>685.78499999999997</c:v>
                </c:pt>
                <c:pt idx="6156">
                  <c:v>685.84199999999998</c:v>
                </c:pt>
                <c:pt idx="6157">
                  <c:v>685.89800000000002</c:v>
                </c:pt>
                <c:pt idx="6158">
                  <c:v>685.95399999999995</c:v>
                </c:pt>
                <c:pt idx="6159">
                  <c:v>686.01099999999997</c:v>
                </c:pt>
                <c:pt idx="6160">
                  <c:v>686.06700000000001</c:v>
                </c:pt>
                <c:pt idx="6161">
                  <c:v>686.12300000000005</c:v>
                </c:pt>
                <c:pt idx="6162">
                  <c:v>686.18</c:v>
                </c:pt>
                <c:pt idx="6163">
                  <c:v>686.23599999999999</c:v>
                </c:pt>
                <c:pt idx="6164">
                  <c:v>686.29200000000003</c:v>
                </c:pt>
                <c:pt idx="6165">
                  <c:v>686.34900000000005</c:v>
                </c:pt>
                <c:pt idx="6166">
                  <c:v>686.40499999999997</c:v>
                </c:pt>
                <c:pt idx="6167">
                  <c:v>686.46100000000001</c:v>
                </c:pt>
                <c:pt idx="6168">
                  <c:v>686.51800000000003</c:v>
                </c:pt>
                <c:pt idx="6169">
                  <c:v>686.57399999999996</c:v>
                </c:pt>
                <c:pt idx="6170">
                  <c:v>686.63</c:v>
                </c:pt>
                <c:pt idx="6171">
                  <c:v>686.68700000000001</c:v>
                </c:pt>
                <c:pt idx="6172">
                  <c:v>686.74300000000005</c:v>
                </c:pt>
                <c:pt idx="6173">
                  <c:v>686.79899999999998</c:v>
                </c:pt>
                <c:pt idx="6174">
                  <c:v>686.85500000000002</c:v>
                </c:pt>
                <c:pt idx="6175">
                  <c:v>686.91200000000003</c:v>
                </c:pt>
                <c:pt idx="6176">
                  <c:v>686.96799999999996</c:v>
                </c:pt>
                <c:pt idx="6177">
                  <c:v>687.024</c:v>
                </c:pt>
                <c:pt idx="6178">
                  <c:v>687.08100000000002</c:v>
                </c:pt>
                <c:pt idx="6179">
                  <c:v>687.13699999999994</c:v>
                </c:pt>
                <c:pt idx="6180">
                  <c:v>687.19299999999998</c:v>
                </c:pt>
                <c:pt idx="6181">
                  <c:v>687.24900000000002</c:v>
                </c:pt>
                <c:pt idx="6182">
                  <c:v>687.30600000000004</c:v>
                </c:pt>
                <c:pt idx="6183">
                  <c:v>687.36199999999997</c:v>
                </c:pt>
                <c:pt idx="6184">
                  <c:v>687.41800000000001</c:v>
                </c:pt>
                <c:pt idx="6185">
                  <c:v>687.47400000000005</c:v>
                </c:pt>
                <c:pt idx="6186">
                  <c:v>687.53</c:v>
                </c:pt>
                <c:pt idx="6187">
                  <c:v>687.58699999999999</c:v>
                </c:pt>
                <c:pt idx="6188">
                  <c:v>687.64300000000003</c:v>
                </c:pt>
                <c:pt idx="6189">
                  <c:v>687.69899999999996</c:v>
                </c:pt>
                <c:pt idx="6190">
                  <c:v>687.755</c:v>
                </c:pt>
                <c:pt idx="6191">
                  <c:v>687.81100000000004</c:v>
                </c:pt>
                <c:pt idx="6192">
                  <c:v>687.86800000000005</c:v>
                </c:pt>
                <c:pt idx="6193">
                  <c:v>687.92399999999998</c:v>
                </c:pt>
                <c:pt idx="6194">
                  <c:v>687.98</c:v>
                </c:pt>
                <c:pt idx="6195">
                  <c:v>688.03599999999994</c:v>
                </c:pt>
                <c:pt idx="6196">
                  <c:v>688.09199999999998</c:v>
                </c:pt>
                <c:pt idx="6197">
                  <c:v>688.149</c:v>
                </c:pt>
                <c:pt idx="6198">
                  <c:v>688.20500000000004</c:v>
                </c:pt>
                <c:pt idx="6199">
                  <c:v>688.26099999999997</c:v>
                </c:pt>
                <c:pt idx="6200">
                  <c:v>688.31700000000001</c:v>
                </c:pt>
                <c:pt idx="6201">
                  <c:v>688.37300000000005</c:v>
                </c:pt>
                <c:pt idx="6202">
                  <c:v>688.42899999999997</c:v>
                </c:pt>
                <c:pt idx="6203">
                  <c:v>688.48500000000001</c:v>
                </c:pt>
                <c:pt idx="6204">
                  <c:v>688.54200000000003</c:v>
                </c:pt>
                <c:pt idx="6205">
                  <c:v>688.59799999999996</c:v>
                </c:pt>
                <c:pt idx="6206">
                  <c:v>688.654</c:v>
                </c:pt>
                <c:pt idx="6207">
                  <c:v>688.71</c:v>
                </c:pt>
                <c:pt idx="6208">
                  <c:v>688.76599999999996</c:v>
                </c:pt>
                <c:pt idx="6209">
                  <c:v>688.822</c:v>
                </c:pt>
                <c:pt idx="6210">
                  <c:v>688.87800000000004</c:v>
                </c:pt>
                <c:pt idx="6211">
                  <c:v>688.93399999999997</c:v>
                </c:pt>
                <c:pt idx="6212">
                  <c:v>688.99</c:v>
                </c:pt>
                <c:pt idx="6213">
                  <c:v>689.04700000000003</c:v>
                </c:pt>
                <c:pt idx="6214">
                  <c:v>689.10299999999995</c:v>
                </c:pt>
                <c:pt idx="6215">
                  <c:v>689.15899999999999</c:v>
                </c:pt>
                <c:pt idx="6216">
                  <c:v>689.21500000000003</c:v>
                </c:pt>
                <c:pt idx="6217">
                  <c:v>689.27099999999996</c:v>
                </c:pt>
                <c:pt idx="6218">
                  <c:v>689.327</c:v>
                </c:pt>
                <c:pt idx="6219">
                  <c:v>689.38300000000004</c:v>
                </c:pt>
                <c:pt idx="6220">
                  <c:v>689.43899999999996</c:v>
                </c:pt>
                <c:pt idx="6221">
                  <c:v>689.495</c:v>
                </c:pt>
                <c:pt idx="6222">
                  <c:v>689.55100000000004</c:v>
                </c:pt>
                <c:pt idx="6223">
                  <c:v>689.60699999999997</c:v>
                </c:pt>
                <c:pt idx="6224">
                  <c:v>689.66300000000001</c:v>
                </c:pt>
                <c:pt idx="6225">
                  <c:v>689.71900000000005</c:v>
                </c:pt>
                <c:pt idx="6226">
                  <c:v>689.77499999999998</c:v>
                </c:pt>
                <c:pt idx="6227">
                  <c:v>689.83100000000002</c:v>
                </c:pt>
                <c:pt idx="6228">
                  <c:v>689.88699999999994</c:v>
                </c:pt>
                <c:pt idx="6229">
                  <c:v>689.94299999999998</c:v>
                </c:pt>
                <c:pt idx="6230">
                  <c:v>689.99900000000002</c:v>
                </c:pt>
                <c:pt idx="6231">
                  <c:v>690.05499999999995</c:v>
                </c:pt>
                <c:pt idx="6232">
                  <c:v>690.11099999999999</c:v>
                </c:pt>
                <c:pt idx="6233">
                  <c:v>690.16700000000003</c:v>
                </c:pt>
                <c:pt idx="6234">
                  <c:v>690.22299999999996</c:v>
                </c:pt>
                <c:pt idx="6235">
                  <c:v>690.279</c:v>
                </c:pt>
                <c:pt idx="6236">
                  <c:v>690.33500000000004</c:v>
                </c:pt>
                <c:pt idx="6237">
                  <c:v>690.39099999999996</c:v>
                </c:pt>
                <c:pt idx="6238">
                  <c:v>690.447</c:v>
                </c:pt>
                <c:pt idx="6239">
                  <c:v>690.50300000000004</c:v>
                </c:pt>
                <c:pt idx="6240">
                  <c:v>690.55899999999997</c:v>
                </c:pt>
                <c:pt idx="6241">
                  <c:v>690.61500000000001</c:v>
                </c:pt>
                <c:pt idx="6242">
                  <c:v>690.67100000000005</c:v>
                </c:pt>
                <c:pt idx="6243">
                  <c:v>690.72699999999998</c:v>
                </c:pt>
                <c:pt idx="6244">
                  <c:v>690.78300000000002</c:v>
                </c:pt>
                <c:pt idx="6245">
                  <c:v>690.83900000000006</c:v>
                </c:pt>
                <c:pt idx="6246">
                  <c:v>690.89499999999998</c:v>
                </c:pt>
                <c:pt idx="6247">
                  <c:v>690.95100000000002</c:v>
                </c:pt>
                <c:pt idx="6248">
                  <c:v>691.00699999999995</c:v>
                </c:pt>
                <c:pt idx="6249">
                  <c:v>691.06200000000001</c:v>
                </c:pt>
                <c:pt idx="6250">
                  <c:v>691.11800000000005</c:v>
                </c:pt>
                <c:pt idx="6251">
                  <c:v>691.17399999999998</c:v>
                </c:pt>
                <c:pt idx="6252">
                  <c:v>691.23</c:v>
                </c:pt>
                <c:pt idx="6253">
                  <c:v>691.28599999999994</c:v>
                </c:pt>
                <c:pt idx="6254">
                  <c:v>691.34199999999998</c:v>
                </c:pt>
                <c:pt idx="6255">
                  <c:v>691.39800000000002</c:v>
                </c:pt>
                <c:pt idx="6256">
                  <c:v>691.45399999999995</c:v>
                </c:pt>
                <c:pt idx="6257">
                  <c:v>691.51</c:v>
                </c:pt>
                <c:pt idx="6258">
                  <c:v>691.56500000000005</c:v>
                </c:pt>
                <c:pt idx="6259">
                  <c:v>691.62099999999998</c:v>
                </c:pt>
                <c:pt idx="6260">
                  <c:v>691.67700000000002</c:v>
                </c:pt>
                <c:pt idx="6261">
                  <c:v>691.73299999999995</c:v>
                </c:pt>
                <c:pt idx="6262">
                  <c:v>691.78899999999999</c:v>
                </c:pt>
                <c:pt idx="6263">
                  <c:v>691.84500000000003</c:v>
                </c:pt>
                <c:pt idx="6264">
                  <c:v>691.90099999999995</c:v>
                </c:pt>
                <c:pt idx="6265">
                  <c:v>691.95600000000002</c:v>
                </c:pt>
                <c:pt idx="6266">
                  <c:v>692.01199999999994</c:v>
                </c:pt>
                <c:pt idx="6267">
                  <c:v>692.06799999999998</c:v>
                </c:pt>
                <c:pt idx="6268">
                  <c:v>692.12400000000002</c:v>
                </c:pt>
                <c:pt idx="6269">
                  <c:v>692.18</c:v>
                </c:pt>
                <c:pt idx="6270">
                  <c:v>692.23500000000001</c:v>
                </c:pt>
                <c:pt idx="6271">
                  <c:v>692.29100000000005</c:v>
                </c:pt>
                <c:pt idx="6272">
                  <c:v>692.34699999999998</c:v>
                </c:pt>
                <c:pt idx="6273">
                  <c:v>692.40300000000002</c:v>
                </c:pt>
                <c:pt idx="6274">
                  <c:v>692.45899999999995</c:v>
                </c:pt>
                <c:pt idx="6275">
                  <c:v>692.51400000000001</c:v>
                </c:pt>
                <c:pt idx="6276">
                  <c:v>692.57</c:v>
                </c:pt>
                <c:pt idx="6277">
                  <c:v>692.62599999999998</c:v>
                </c:pt>
                <c:pt idx="6278">
                  <c:v>692.68200000000002</c:v>
                </c:pt>
                <c:pt idx="6279">
                  <c:v>692.73699999999997</c:v>
                </c:pt>
                <c:pt idx="6280">
                  <c:v>692.79300000000001</c:v>
                </c:pt>
                <c:pt idx="6281">
                  <c:v>692.84900000000005</c:v>
                </c:pt>
                <c:pt idx="6282">
                  <c:v>692.90499999999997</c:v>
                </c:pt>
                <c:pt idx="6283">
                  <c:v>692.96</c:v>
                </c:pt>
                <c:pt idx="6284">
                  <c:v>693.01599999999996</c:v>
                </c:pt>
                <c:pt idx="6285">
                  <c:v>693.072</c:v>
                </c:pt>
                <c:pt idx="6286">
                  <c:v>693.12800000000004</c:v>
                </c:pt>
                <c:pt idx="6287">
                  <c:v>693.18299999999999</c:v>
                </c:pt>
                <c:pt idx="6288">
                  <c:v>693.23900000000003</c:v>
                </c:pt>
                <c:pt idx="6289">
                  <c:v>693.29499999999996</c:v>
                </c:pt>
                <c:pt idx="6290">
                  <c:v>693.351</c:v>
                </c:pt>
                <c:pt idx="6291">
                  <c:v>693.40599999999995</c:v>
                </c:pt>
                <c:pt idx="6292">
                  <c:v>693.46199999999999</c:v>
                </c:pt>
                <c:pt idx="6293">
                  <c:v>693.51800000000003</c:v>
                </c:pt>
                <c:pt idx="6294">
                  <c:v>693.57299999999998</c:v>
                </c:pt>
                <c:pt idx="6295">
                  <c:v>693.62900000000002</c:v>
                </c:pt>
                <c:pt idx="6296">
                  <c:v>693.68499999999995</c:v>
                </c:pt>
                <c:pt idx="6297">
                  <c:v>693.74</c:v>
                </c:pt>
                <c:pt idx="6298">
                  <c:v>693.79600000000005</c:v>
                </c:pt>
                <c:pt idx="6299">
                  <c:v>693.85199999999998</c:v>
                </c:pt>
                <c:pt idx="6300">
                  <c:v>693.90700000000004</c:v>
                </c:pt>
                <c:pt idx="6301">
                  <c:v>693.96299999999997</c:v>
                </c:pt>
                <c:pt idx="6302">
                  <c:v>694.01900000000001</c:v>
                </c:pt>
                <c:pt idx="6303">
                  <c:v>694.07399999999996</c:v>
                </c:pt>
                <c:pt idx="6304">
                  <c:v>694.13</c:v>
                </c:pt>
                <c:pt idx="6305">
                  <c:v>694.18600000000004</c:v>
                </c:pt>
                <c:pt idx="6306">
                  <c:v>694.24099999999999</c:v>
                </c:pt>
                <c:pt idx="6307">
                  <c:v>694.29700000000003</c:v>
                </c:pt>
                <c:pt idx="6308">
                  <c:v>694.35199999999998</c:v>
                </c:pt>
                <c:pt idx="6309">
                  <c:v>694.40800000000002</c:v>
                </c:pt>
                <c:pt idx="6310">
                  <c:v>694.46400000000006</c:v>
                </c:pt>
                <c:pt idx="6311">
                  <c:v>694.51900000000001</c:v>
                </c:pt>
                <c:pt idx="6312">
                  <c:v>694.57500000000005</c:v>
                </c:pt>
                <c:pt idx="6313">
                  <c:v>694.63</c:v>
                </c:pt>
                <c:pt idx="6314">
                  <c:v>694.68600000000004</c:v>
                </c:pt>
                <c:pt idx="6315">
                  <c:v>694.74199999999996</c:v>
                </c:pt>
                <c:pt idx="6316">
                  <c:v>694.79700000000003</c:v>
                </c:pt>
                <c:pt idx="6317">
                  <c:v>694.85299999999995</c:v>
                </c:pt>
                <c:pt idx="6318">
                  <c:v>694.90800000000002</c:v>
                </c:pt>
                <c:pt idx="6319">
                  <c:v>694.96400000000006</c:v>
                </c:pt>
                <c:pt idx="6320">
                  <c:v>695.01900000000001</c:v>
                </c:pt>
                <c:pt idx="6321">
                  <c:v>695.07500000000005</c:v>
                </c:pt>
                <c:pt idx="6322">
                  <c:v>695.13099999999997</c:v>
                </c:pt>
                <c:pt idx="6323">
                  <c:v>695.18600000000004</c:v>
                </c:pt>
                <c:pt idx="6324">
                  <c:v>695.24199999999996</c:v>
                </c:pt>
                <c:pt idx="6325">
                  <c:v>695.29700000000003</c:v>
                </c:pt>
                <c:pt idx="6326">
                  <c:v>695.35299999999995</c:v>
                </c:pt>
                <c:pt idx="6327">
                  <c:v>695.40800000000002</c:v>
                </c:pt>
                <c:pt idx="6328">
                  <c:v>695.46400000000006</c:v>
                </c:pt>
                <c:pt idx="6329">
                  <c:v>695.51900000000001</c:v>
                </c:pt>
                <c:pt idx="6330">
                  <c:v>695.57500000000005</c:v>
                </c:pt>
                <c:pt idx="6331">
                  <c:v>695.63</c:v>
                </c:pt>
                <c:pt idx="6332">
                  <c:v>695.68600000000004</c:v>
                </c:pt>
                <c:pt idx="6333">
                  <c:v>695.74099999999999</c:v>
                </c:pt>
                <c:pt idx="6334">
                  <c:v>695.79700000000003</c:v>
                </c:pt>
                <c:pt idx="6335">
                  <c:v>695.85199999999998</c:v>
                </c:pt>
                <c:pt idx="6336">
                  <c:v>695.90800000000002</c:v>
                </c:pt>
                <c:pt idx="6337">
                  <c:v>695.96299999999997</c:v>
                </c:pt>
                <c:pt idx="6338">
                  <c:v>696.01900000000001</c:v>
                </c:pt>
                <c:pt idx="6339">
                  <c:v>696.07399999999996</c:v>
                </c:pt>
                <c:pt idx="6340">
                  <c:v>696.13</c:v>
                </c:pt>
                <c:pt idx="6341">
                  <c:v>696.18499999999995</c:v>
                </c:pt>
                <c:pt idx="6342">
                  <c:v>696.24</c:v>
                </c:pt>
                <c:pt idx="6343">
                  <c:v>696.29600000000005</c:v>
                </c:pt>
                <c:pt idx="6344">
                  <c:v>696.351</c:v>
                </c:pt>
                <c:pt idx="6345">
                  <c:v>696.40700000000004</c:v>
                </c:pt>
                <c:pt idx="6346">
                  <c:v>696.46199999999999</c:v>
                </c:pt>
                <c:pt idx="6347">
                  <c:v>696.51800000000003</c:v>
                </c:pt>
                <c:pt idx="6348">
                  <c:v>696.57299999999998</c:v>
                </c:pt>
                <c:pt idx="6349">
                  <c:v>696.62800000000004</c:v>
                </c:pt>
                <c:pt idx="6350">
                  <c:v>696.68399999999997</c:v>
                </c:pt>
                <c:pt idx="6351">
                  <c:v>696.73900000000003</c:v>
                </c:pt>
                <c:pt idx="6352">
                  <c:v>696.79499999999996</c:v>
                </c:pt>
                <c:pt idx="6353">
                  <c:v>696.85</c:v>
                </c:pt>
                <c:pt idx="6354">
                  <c:v>696.90499999999997</c:v>
                </c:pt>
                <c:pt idx="6355">
                  <c:v>696.96100000000001</c:v>
                </c:pt>
                <c:pt idx="6356">
                  <c:v>697.01599999999996</c:v>
                </c:pt>
                <c:pt idx="6357">
                  <c:v>697.072</c:v>
                </c:pt>
                <c:pt idx="6358">
                  <c:v>697.12699999999995</c:v>
                </c:pt>
                <c:pt idx="6359">
                  <c:v>697.18200000000002</c:v>
                </c:pt>
                <c:pt idx="6360">
                  <c:v>697.23800000000006</c:v>
                </c:pt>
                <c:pt idx="6361">
                  <c:v>697.29300000000001</c:v>
                </c:pt>
                <c:pt idx="6362">
                  <c:v>697.34799999999996</c:v>
                </c:pt>
                <c:pt idx="6363">
                  <c:v>697.404</c:v>
                </c:pt>
                <c:pt idx="6364">
                  <c:v>697.45899999999995</c:v>
                </c:pt>
                <c:pt idx="6365">
                  <c:v>697.51400000000001</c:v>
                </c:pt>
                <c:pt idx="6366">
                  <c:v>697.57</c:v>
                </c:pt>
                <c:pt idx="6367">
                  <c:v>697.625</c:v>
                </c:pt>
                <c:pt idx="6368">
                  <c:v>697.68</c:v>
                </c:pt>
                <c:pt idx="6369">
                  <c:v>697.73599999999999</c:v>
                </c:pt>
                <c:pt idx="6370">
                  <c:v>697.79100000000005</c:v>
                </c:pt>
                <c:pt idx="6371">
                  <c:v>697.846</c:v>
                </c:pt>
                <c:pt idx="6372">
                  <c:v>697.90099999999995</c:v>
                </c:pt>
                <c:pt idx="6373">
                  <c:v>697.95699999999999</c:v>
                </c:pt>
                <c:pt idx="6374">
                  <c:v>698.01199999999994</c:v>
                </c:pt>
                <c:pt idx="6375">
                  <c:v>698.06700000000001</c:v>
                </c:pt>
                <c:pt idx="6376">
                  <c:v>698.12300000000005</c:v>
                </c:pt>
                <c:pt idx="6377">
                  <c:v>698.178</c:v>
                </c:pt>
                <c:pt idx="6378">
                  <c:v>698.23299999999995</c:v>
                </c:pt>
                <c:pt idx="6379">
                  <c:v>698.28800000000001</c:v>
                </c:pt>
                <c:pt idx="6380">
                  <c:v>698.34400000000005</c:v>
                </c:pt>
                <c:pt idx="6381">
                  <c:v>698.399</c:v>
                </c:pt>
                <c:pt idx="6382">
                  <c:v>698.45399999999995</c:v>
                </c:pt>
                <c:pt idx="6383">
                  <c:v>698.50900000000001</c:v>
                </c:pt>
                <c:pt idx="6384">
                  <c:v>698.56500000000005</c:v>
                </c:pt>
                <c:pt idx="6385">
                  <c:v>698.62</c:v>
                </c:pt>
                <c:pt idx="6386">
                  <c:v>698.67499999999995</c:v>
                </c:pt>
                <c:pt idx="6387">
                  <c:v>698.73</c:v>
                </c:pt>
                <c:pt idx="6388">
                  <c:v>698.78599999999994</c:v>
                </c:pt>
                <c:pt idx="6389">
                  <c:v>698.84100000000001</c:v>
                </c:pt>
                <c:pt idx="6390">
                  <c:v>698.89599999999996</c:v>
                </c:pt>
                <c:pt idx="6391">
                  <c:v>698.95100000000002</c:v>
                </c:pt>
                <c:pt idx="6392">
                  <c:v>699.00599999999997</c:v>
                </c:pt>
                <c:pt idx="6393">
                  <c:v>699.06200000000001</c:v>
                </c:pt>
                <c:pt idx="6394">
                  <c:v>699.11699999999996</c:v>
                </c:pt>
                <c:pt idx="6395">
                  <c:v>699.17200000000003</c:v>
                </c:pt>
                <c:pt idx="6396">
                  <c:v>699.22699999999998</c:v>
                </c:pt>
                <c:pt idx="6397">
                  <c:v>699.28200000000004</c:v>
                </c:pt>
                <c:pt idx="6398">
                  <c:v>699.33699999999999</c:v>
                </c:pt>
                <c:pt idx="6399">
                  <c:v>699.39300000000003</c:v>
                </c:pt>
                <c:pt idx="6400">
                  <c:v>699.44799999999998</c:v>
                </c:pt>
                <c:pt idx="6401">
                  <c:v>699.50300000000004</c:v>
                </c:pt>
                <c:pt idx="6402">
                  <c:v>699.55799999999999</c:v>
                </c:pt>
                <c:pt idx="6403">
                  <c:v>699.61300000000006</c:v>
                </c:pt>
                <c:pt idx="6404">
                  <c:v>699.66800000000001</c:v>
                </c:pt>
                <c:pt idx="6405">
                  <c:v>699.72299999999996</c:v>
                </c:pt>
                <c:pt idx="6406">
                  <c:v>699.779</c:v>
                </c:pt>
                <c:pt idx="6407">
                  <c:v>699.83399999999995</c:v>
                </c:pt>
                <c:pt idx="6408">
                  <c:v>699.88900000000001</c:v>
                </c:pt>
                <c:pt idx="6409">
                  <c:v>699.94399999999996</c:v>
                </c:pt>
                <c:pt idx="6410">
                  <c:v>699.99900000000002</c:v>
                </c:pt>
                <c:pt idx="6411">
                  <c:v>700.05399999999997</c:v>
                </c:pt>
                <c:pt idx="6412">
                  <c:v>700.10900000000004</c:v>
                </c:pt>
                <c:pt idx="6413">
                  <c:v>700.16399999999999</c:v>
                </c:pt>
                <c:pt idx="6414">
                  <c:v>700.21900000000005</c:v>
                </c:pt>
                <c:pt idx="6415">
                  <c:v>700.274</c:v>
                </c:pt>
                <c:pt idx="6416">
                  <c:v>700.33</c:v>
                </c:pt>
                <c:pt idx="6417">
                  <c:v>700.38499999999999</c:v>
                </c:pt>
                <c:pt idx="6418">
                  <c:v>700.44</c:v>
                </c:pt>
                <c:pt idx="6419">
                  <c:v>700.495</c:v>
                </c:pt>
                <c:pt idx="6420">
                  <c:v>700.55</c:v>
                </c:pt>
                <c:pt idx="6421">
                  <c:v>700.60500000000002</c:v>
                </c:pt>
                <c:pt idx="6422">
                  <c:v>700.66</c:v>
                </c:pt>
                <c:pt idx="6423">
                  <c:v>700.71500000000003</c:v>
                </c:pt>
                <c:pt idx="6424">
                  <c:v>700.77</c:v>
                </c:pt>
                <c:pt idx="6425">
                  <c:v>700.82500000000005</c:v>
                </c:pt>
                <c:pt idx="6426">
                  <c:v>700.88</c:v>
                </c:pt>
                <c:pt idx="6427">
                  <c:v>700.93499999999995</c:v>
                </c:pt>
                <c:pt idx="6428">
                  <c:v>700.99</c:v>
                </c:pt>
                <c:pt idx="6429">
                  <c:v>701.04499999999996</c:v>
                </c:pt>
                <c:pt idx="6430">
                  <c:v>701.1</c:v>
                </c:pt>
                <c:pt idx="6431">
                  <c:v>701.15499999999997</c:v>
                </c:pt>
                <c:pt idx="6432">
                  <c:v>701.21</c:v>
                </c:pt>
                <c:pt idx="6433">
                  <c:v>701.26499999999999</c:v>
                </c:pt>
                <c:pt idx="6434">
                  <c:v>701.32</c:v>
                </c:pt>
                <c:pt idx="6435">
                  <c:v>701.375</c:v>
                </c:pt>
                <c:pt idx="6436">
                  <c:v>701.43</c:v>
                </c:pt>
                <c:pt idx="6437">
                  <c:v>701.48500000000001</c:v>
                </c:pt>
                <c:pt idx="6438">
                  <c:v>701.54</c:v>
                </c:pt>
                <c:pt idx="6439">
                  <c:v>701.59500000000003</c:v>
                </c:pt>
                <c:pt idx="6440">
                  <c:v>701.65</c:v>
                </c:pt>
                <c:pt idx="6441">
                  <c:v>701.70500000000004</c:v>
                </c:pt>
                <c:pt idx="6442">
                  <c:v>701.76</c:v>
                </c:pt>
                <c:pt idx="6443">
                  <c:v>701.81500000000005</c:v>
                </c:pt>
                <c:pt idx="6444">
                  <c:v>701.87</c:v>
                </c:pt>
                <c:pt idx="6445">
                  <c:v>701.92399999999998</c:v>
                </c:pt>
                <c:pt idx="6446">
                  <c:v>701.97900000000004</c:v>
                </c:pt>
                <c:pt idx="6447">
                  <c:v>702.03399999999999</c:v>
                </c:pt>
                <c:pt idx="6448">
                  <c:v>702.08900000000006</c:v>
                </c:pt>
                <c:pt idx="6449">
                  <c:v>702.14400000000001</c:v>
                </c:pt>
                <c:pt idx="6450">
                  <c:v>702.19899999999996</c:v>
                </c:pt>
                <c:pt idx="6451">
                  <c:v>702.25400000000002</c:v>
                </c:pt>
                <c:pt idx="6452">
                  <c:v>702.30899999999997</c:v>
                </c:pt>
                <c:pt idx="6453">
                  <c:v>702.36400000000003</c:v>
                </c:pt>
                <c:pt idx="6454">
                  <c:v>702.41899999999998</c:v>
                </c:pt>
                <c:pt idx="6455">
                  <c:v>702.47299999999996</c:v>
                </c:pt>
                <c:pt idx="6456">
                  <c:v>702.52800000000002</c:v>
                </c:pt>
                <c:pt idx="6457">
                  <c:v>702.58299999999997</c:v>
                </c:pt>
                <c:pt idx="6458">
                  <c:v>702.63800000000003</c:v>
                </c:pt>
                <c:pt idx="6459">
                  <c:v>702.69299999999998</c:v>
                </c:pt>
                <c:pt idx="6460">
                  <c:v>702.74800000000005</c:v>
                </c:pt>
                <c:pt idx="6461">
                  <c:v>702.803</c:v>
                </c:pt>
                <c:pt idx="6462">
                  <c:v>702.85699999999997</c:v>
                </c:pt>
                <c:pt idx="6463">
                  <c:v>702.91200000000003</c:v>
                </c:pt>
                <c:pt idx="6464">
                  <c:v>702.96699999999998</c:v>
                </c:pt>
                <c:pt idx="6465">
                  <c:v>703.02200000000005</c:v>
                </c:pt>
                <c:pt idx="6466">
                  <c:v>703.077</c:v>
                </c:pt>
                <c:pt idx="6467">
                  <c:v>703.13199999999995</c:v>
                </c:pt>
                <c:pt idx="6468">
                  <c:v>703.18600000000004</c:v>
                </c:pt>
                <c:pt idx="6469">
                  <c:v>703.24099999999999</c:v>
                </c:pt>
                <c:pt idx="6470">
                  <c:v>703.29600000000005</c:v>
                </c:pt>
                <c:pt idx="6471">
                  <c:v>703.351</c:v>
                </c:pt>
                <c:pt idx="6472">
                  <c:v>703.40599999999995</c:v>
                </c:pt>
                <c:pt idx="6473">
                  <c:v>703.46</c:v>
                </c:pt>
                <c:pt idx="6474">
                  <c:v>703.51499999999999</c:v>
                </c:pt>
                <c:pt idx="6475">
                  <c:v>703.57</c:v>
                </c:pt>
                <c:pt idx="6476">
                  <c:v>703.625</c:v>
                </c:pt>
                <c:pt idx="6477">
                  <c:v>703.67899999999997</c:v>
                </c:pt>
                <c:pt idx="6478">
                  <c:v>703.73400000000004</c:v>
                </c:pt>
                <c:pt idx="6479">
                  <c:v>703.78899999999999</c:v>
                </c:pt>
                <c:pt idx="6480">
                  <c:v>703.84400000000005</c:v>
                </c:pt>
                <c:pt idx="6481">
                  <c:v>703.89800000000002</c:v>
                </c:pt>
                <c:pt idx="6482">
                  <c:v>703.95299999999997</c:v>
                </c:pt>
                <c:pt idx="6483">
                  <c:v>704.00800000000004</c:v>
                </c:pt>
                <c:pt idx="6484">
                  <c:v>704.06299999999999</c:v>
                </c:pt>
                <c:pt idx="6485">
                  <c:v>704.11699999999996</c:v>
                </c:pt>
                <c:pt idx="6486">
                  <c:v>704.17200000000003</c:v>
                </c:pt>
                <c:pt idx="6487">
                  <c:v>704.22699999999998</c:v>
                </c:pt>
                <c:pt idx="6488">
                  <c:v>704.28200000000004</c:v>
                </c:pt>
                <c:pt idx="6489">
                  <c:v>704.33600000000001</c:v>
                </c:pt>
                <c:pt idx="6490">
                  <c:v>704.39099999999996</c:v>
                </c:pt>
                <c:pt idx="6491">
                  <c:v>704.44600000000003</c:v>
                </c:pt>
                <c:pt idx="6492">
                  <c:v>704.5</c:v>
                </c:pt>
                <c:pt idx="6493">
                  <c:v>704.55499999999995</c:v>
                </c:pt>
                <c:pt idx="6494">
                  <c:v>704.61</c:v>
                </c:pt>
                <c:pt idx="6495">
                  <c:v>704.66399999999999</c:v>
                </c:pt>
                <c:pt idx="6496">
                  <c:v>704.71900000000005</c:v>
                </c:pt>
                <c:pt idx="6497">
                  <c:v>704.774</c:v>
                </c:pt>
                <c:pt idx="6498">
                  <c:v>704.82799999999997</c:v>
                </c:pt>
                <c:pt idx="6499">
                  <c:v>704.88300000000004</c:v>
                </c:pt>
                <c:pt idx="6500">
                  <c:v>704.93799999999999</c:v>
                </c:pt>
                <c:pt idx="6501">
                  <c:v>704.99199999999996</c:v>
                </c:pt>
                <c:pt idx="6502">
                  <c:v>705.04700000000003</c:v>
                </c:pt>
                <c:pt idx="6503">
                  <c:v>705.10199999999998</c:v>
                </c:pt>
                <c:pt idx="6504">
                  <c:v>705.15599999999995</c:v>
                </c:pt>
                <c:pt idx="6505">
                  <c:v>705.21100000000001</c:v>
                </c:pt>
                <c:pt idx="6506">
                  <c:v>705.26499999999999</c:v>
                </c:pt>
                <c:pt idx="6507">
                  <c:v>705.32</c:v>
                </c:pt>
                <c:pt idx="6508">
                  <c:v>705.375</c:v>
                </c:pt>
                <c:pt idx="6509">
                  <c:v>705.42899999999997</c:v>
                </c:pt>
                <c:pt idx="6510">
                  <c:v>705.48400000000004</c:v>
                </c:pt>
                <c:pt idx="6511">
                  <c:v>705.53800000000001</c:v>
                </c:pt>
                <c:pt idx="6512">
                  <c:v>705.59299999999996</c:v>
                </c:pt>
                <c:pt idx="6513">
                  <c:v>705.64800000000002</c:v>
                </c:pt>
                <c:pt idx="6514">
                  <c:v>705.702</c:v>
                </c:pt>
                <c:pt idx="6515">
                  <c:v>705.75699999999995</c:v>
                </c:pt>
                <c:pt idx="6516">
                  <c:v>705.81100000000004</c:v>
                </c:pt>
                <c:pt idx="6517">
                  <c:v>705.86599999999999</c:v>
                </c:pt>
                <c:pt idx="6518">
                  <c:v>705.92</c:v>
                </c:pt>
                <c:pt idx="6519">
                  <c:v>705.97500000000002</c:v>
                </c:pt>
                <c:pt idx="6520">
                  <c:v>706.029</c:v>
                </c:pt>
                <c:pt idx="6521">
                  <c:v>706.08399999999995</c:v>
                </c:pt>
                <c:pt idx="6522">
                  <c:v>706.13900000000001</c:v>
                </c:pt>
                <c:pt idx="6523">
                  <c:v>706.19299999999998</c:v>
                </c:pt>
                <c:pt idx="6524">
                  <c:v>706.24800000000005</c:v>
                </c:pt>
                <c:pt idx="6525">
                  <c:v>706.30200000000002</c:v>
                </c:pt>
                <c:pt idx="6526">
                  <c:v>706.35699999999997</c:v>
                </c:pt>
                <c:pt idx="6527">
                  <c:v>706.41099999999994</c:v>
                </c:pt>
                <c:pt idx="6528">
                  <c:v>706.46600000000001</c:v>
                </c:pt>
                <c:pt idx="6529">
                  <c:v>706.52</c:v>
                </c:pt>
                <c:pt idx="6530">
                  <c:v>706.57500000000005</c:v>
                </c:pt>
                <c:pt idx="6531">
                  <c:v>706.62900000000002</c:v>
                </c:pt>
                <c:pt idx="6532">
                  <c:v>706.68399999999997</c:v>
                </c:pt>
                <c:pt idx="6533">
                  <c:v>706.73800000000006</c:v>
                </c:pt>
                <c:pt idx="6534">
                  <c:v>706.79300000000001</c:v>
                </c:pt>
                <c:pt idx="6535">
                  <c:v>706.84699999999998</c:v>
                </c:pt>
                <c:pt idx="6536">
                  <c:v>706.90099999999995</c:v>
                </c:pt>
                <c:pt idx="6537">
                  <c:v>706.95600000000002</c:v>
                </c:pt>
                <c:pt idx="6538">
                  <c:v>707.01</c:v>
                </c:pt>
                <c:pt idx="6539">
                  <c:v>707.06500000000005</c:v>
                </c:pt>
                <c:pt idx="6540">
                  <c:v>707.11900000000003</c:v>
                </c:pt>
                <c:pt idx="6541">
                  <c:v>707.17399999999998</c:v>
                </c:pt>
                <c:pt idx="6542">
                  <c:v>707.22799999999995</c:v>
                </c:pt>
                <c:pt idx="6543">
                  <c:v>707.28300000000002</c:v>
                </c:pt>
                <c:pt idx="6544">
                  <c:v>707.33699999999999</c:v>
                </c:pt>
                <c:pt idx="6545">
                  <c:v>707.39099999999996</c:v>
                </c:pt>
                <c:pt idx="6546">
                  <c:v>707.44600000000003</c:v>
                </c:pt>
                <c:pt idx="6547">
                  <c:v>707.5</c:v>
                </c:pt>
                <c:pt idx="6548">
                  <c:v>707.55499999999995</c:v>
                </c:pt>
                <c:pt idx="6549">
                  <c:v>707.60900000000004</c:v>
                </c:pt>
                <c:pt idx="6550">
                  <c:v>707.66300000000001</c:v>
                </c:pt>
                <c:pt idx="6551">
                  <c:v>707.71799999999996</c:v>
                </c:pt>
                <c:pt idx="6552">
                  <c:v>707.77200000000005</c:v>
                </c:pt>
                <c:pt idx="6553">
                  <c:v>707.827</c:v>
                </c:pt>
                <c:pt idx="6554">
                  <c:v>707.88099999999997</c:v>
                </c:pt>
                <c:pt idx="6555">
                  <c:v>707.93499999999995</c:v>
                </c:pt>
                <c:pt idx="6556">
                  <c:v>707.99</c:v>
                </c:pt>
                <c:pt idx="6557">
                  <c:v>708.04399999999998</c:v>
                </c:pt>
                <c:pt idx="6558">
                  <c:v>708.09799999999996</c:v>
                </c:pt>
                <c:pt idx="6559">
                  <c:v>708.15300000000002</c:v>
                </c:pt>
                <c:pt idx="6560">
                  <c:v>708.20699999999999</c:v>
                </c:pt>
                <c:pt idx="6561">
                  <c:v>708.26099999999997</c:v>
                </c:pt>
                <c:pt idx="6562">
                  <c:v>708.31600000000003</c:v>
                </c:pt>
                <c:pt idx="6563">
                  <c:v>708.37</c:v>
                </c:pt>
                <c:pt idx="6564">
                  <c:v>708.42399999999998</c:v>
                </c:pt>
                <c:pt idx="6565">
                  <c:v>708.47900000000004</c:v>
                </c:pt>
                <c:pt idx="6566">
                  <c:v>708.53300000000002</c:v>
                </c:pt>
                <c:pt idx="6567">
                  <c:v>708.58699999999999</c:v>
                </c:pt>
                <c:pt idx="6568">
                  <c:v>708.64200000000005</c:v>
                </c:pt>
                <c:pt idx="6569">
                  <c:v>708.69600000000003</c:v>
                </c:pt>
                <c:pt idx="6570">
                  <c:v>708.75</c:v>
                </c:pt>
                <c:pt idx="6571">
                  <c:v>708.80399999999997</c:v>
                </c:pt>
                <c:pt idx="6572">
                  <c:v>708.85900000000004</c:v>
                </c:pt>
                <c:pt idx="6573">
                  <c:v>708.91300000000001</c:v>
                </c:pt>
                <c:pt idx="6574">
                  <c:v>708.96699999999998</c:v>
                </c:pt>
                <c:pt idx="6575">
                  <c:v>709.02099999999996</c:v>
                </c:pt>
                <c:pt idx="6576">
                  <c:v>709.07600000000002</c:v>
                </c:pt>
                <c:pt idx="6577">
                  <c:v>709.13</c:v>
                </c:pt>
                <c:pt idx="6578">
                  <c:v>709.18399999999997</c:v>
                </c:pt>
                <c:pt idx="6579">
                  <c:v>709.23800000000006</c:v>
                </c:pt>
                <c:pt idx="6580">
                  <c:v>709.29300000000001</c:v>
                </c:pt>
                <c:pt idx="6581">
                  <c:v>709.34699999999998</c:v>
                </c:pt>
                <c:pt idx="6582">
                  <c:v>709.40099999999995</c:v>
                </c:pt>
                <c:pt idx="6583">
                  <c:v>709.45500000000004</c:v>
                </c:pt>
                <c:pt idx="6584">
                  <c:v>709.51</c:v>
                </c:pt>
                <c:pt idx="6585">
                  <c:v>709.56399999999996</c:v>
                </c:pt>
                <c:pt idx="6586">
                  <c:v>709.61800000000005</c:v>
                </c:pt>
                <c:pt idx="6587">
                  <c:v>709.67200000000003</c:v>
                </c:pt>
                <c:pt idx="6588">
                  <c:v>709.726</c:v>
                </c:pt>
                <c:pt idx="6589">
                  <c:v>709.78099999999995</c:v>
                </c:pt>
                <c:pt idx="6590">
                  <c:v>709.83500000000004</c:v>
                </c:pt>
                <c:pt idx="6591">
                  <c:v>709.88900000000001</c:v>
                </c:pt>
                <c:pt idx="6592">
                  <c:v>709.94299999999998</c:v>
                </c:pt>
                <c:pt idx="6593">
                  <c:v>709.99699999999996</c:v>
                </c:pt>
                <c:pt idx="6594">
                  <c:v>710.05100000000004</c:v>
                </c:pt>
                <c:pt idx="6595">
                  <c:v>710.10599999999999</c:v>
                </c:pt>
                <c:pt idx="6596">
                  <c:v>710.16</c:v>
                </c:pt>
                <c:pt idx="6597">
                  <c:v>710.21400000000006</c:v>
                </c:pt>
                <c:pt idx="6598">
                  <c:v>710.26800000000003</c:v>
                </c:pt>
                <c:pt idx="6599">
                  <c:v>710.322</c:v>
                </c:pt>
                <c:pt idx="6600">
                  <c:v>710.37599999999998</c:v>
                </c:pt>
                <c:pt idx="6601">
                  <c:v>710.43</c:v>
                </c:pt>
                <c:pt idx="6602">
                  <c:v>710.48500000000001</c:v>
                </c:pt>
                <c:pt idx="6603">
                  <c:v>710.53899999999999</c:v>
                </c:pt>
                <c:pt idx="6604">
                  <c:v>710.59299999999996</c:v>
                </c:pt>
                <c:pt idx="6605">
                  <c:v>710.64700000000005</c:v>
                </c:pt>
                <c:pt idx="6606">
                  <c:v>710.70100000000002</c:v>
                </c:pt>
                <c:pt idx="6607">
                  <c:v>710.755</c:v>
                </c:pt>
                <c:pt idx="6608">
                  <c:v>710.80899999999997</c:v>
                </c:pt>
                <c:pt idx="6609">
                  <c:v>710.86300000000006</c:v>
                </c:pt>
                <c:pt idx="6610">
                  <c:v>710.91700000000003</c:v>
                </c:pt>
                <c:pt idx="6611">
                  <c:v>710.971</c:v>
                </c:pt>
                <c:pt idx="6612">
                  <c:v>711.02499999999998</c:v>
                </c:pt>
                <c:pt idx="6613">
                  <c:v>711.07899999999995</c:v>
                </c:pt>
                <c:pt idx="6614">
                  <c:v>711.13400000000001</c:v>
                </c:pt>
                <c:pt idx="6615">
                  <c:v>711.18799999999999</c:v>
                </c:pt>
                <c:pt idx="6616">
                  <c:v>711.24199999999996</c:v>
                </c:pt>
                <c:pt idx="6617">
                  <c:v>711.29600000000005</c:v>
                </c:pt>
                <c:pt idx="6618">
                  <c:v>711.35</c:v>
                </c:pt>
                <c:pt idx="6619">
                  <c:v>711.404</c:v>
                </c:pt>
                <c:pt idx="6620">
                  <c:v>711.45799999999997</c:v>
                </c:pt>
                <c:pt idx="6621">
                  <c:v>711.51199999999994</c:v>
                </c:pt>
                <c:pt idx="6622">
                  <c:v>711.56600000000003</c:v>
                </c:pt>
                <c:pt idx="6623">
                  <c:v>711.62</c:v>
                </c:pt>
                <c:pt idx="6624">
                  <c:v>711.67399999999998</c:v>
                </c:pt>
                <c:pt idx="6625">
                  <c:v>711.72799999999995</c:v>
                </c:pt>
                <c:pt idx="6626">
                  <c:v>711.78200000000004</c:v>
                </c:pt>
                <c:pt idx="6627">
                  <c:v>711.83600000000001</c:v>
                </c:pt>
                <c:pt idx="6628">
                  <c:v>711.89</c:v>
                </c:pt>
                <c:pt idx="6629">
                  <c:v>711.94399999999996</c:v>
                </c:pt>
                <c:pt idx="6630">
                  <c:v>711.99800000000005</c:v>
                </c:pt>
                <c:pt idx="6631">
                  <c:v>712.05200000000002</c:v>
                </c:pt>
                <c:pt idx="6632">
                  <c:v>712.10599999999999</c:v>
                </c:pt>
                <c:pt idx="6633">
                  <c:v>712.16</c:v>
                </c:pt>
                <c:pt idx="6634">
                  <c:v>712.21400000000006</c:v>
                </c:pt>
                <c:pt idx="6635">
                  <c:v>712.26800000000003</c:v>
                </c:pt>
                <c:pt idx="6636">
                  <c:v>712.322</c:v>
                </c:pt>
                <c:pt idx="6637">
                  <c:v>712.375</c:v>
                </c:pt>
                <c:pt idx="6638">
                  <c:v>712.42899999999997</c:v>
                </c:pt>
                <c:pt idx="6639">
                  <c:v>712.48299999999995</c:v>
                </c:pt>
                <c:pt idx="6640">
                  <c:v>712.53700000000003</c:v>
                </c:pt>
                <c:pt idx="6641">
                  <c:v>712.59100000000001</c:v>
                </c:pt>
                <c:pt idx="6642">
                  <c:v>712.64499999999998</c:v>
                </c:pt>
                <c:pt idx="6643">
                  <c:v>712.69899999999996</c:v>
                </c:pt>
                <c:pt idx="6644">
                  <c:v>712.75300000000004</c:v>
                </c:pt>
                <c:pt idx="6645">
                  <c:v>712.80700000000002</c:v>
                </c:pt>
                <c:pt idx="6646">
                  <c:v>712.86099999999999</c:v>
                </c:pt>
                <c:pt idx="6647">
                  <c:v>712.91499999999996</c:v>
                </c:pt>
                <c:pt idx="6648">
                  <c:v>712.96799999999996</c:v>
                </c:pt>
                <c:pt idx="6649">
                  <c:v>713.02200000000005</c:v>
                </c:pt>
                <c:pt idx="6650">
                  <c:v>713.07600000000002</c:v>
                </c:pt>
                <c:pt idx="6651">
                  <c:v>713.13</c:v>
                </c:pt>
                <c:pt idx="6652">
                  <c:v>713.18399999999997</c:v>
                </c:pt>
                <c:pt idx="6653">
                  <c:v>713.23800000000006</c:v>
                </c:pt>
                <c:pt idx="6654">
                  <c:v>713.29200000000003</c:v>
                </c:pt>
                <c:pt idx="6655">
                  <c:v>713.34500000000003</c:v>
                </c:pt>
                <c:pt idx="6656">
                  <c:v>713.399</c:v>
                </c:pt>
                <c:pt idx="6657">
                  <c:v>713.45299999999997</c:v>
                </c:pt>
                <c:pt idx="6658">
                  <c:v>713.50699999999995</c:v>
                </c:pt>
                <c:pt idx="6659">
                  <c:v>713.56100000000004</c:v>
                </c:pt>
                <c:pt idx="6660">
                  <c:v>713.61500000000001</c:v>
                </c:pt>
                <c:pt idx="6661">
                  <c:v>713.66800000000001</c:v>
                </c:pt>
                <c:pt idx="6662">
                  <c:v>713.72199999999998</c:v>
                </c:pt>
                <c:pt idx="6663">
                  <c:v>713.77599999999995</c:v>
                </c:pt>
                <c:pt idx="6664">
                  <c:v>713.83</c:v>
                </c:pt>
                <c:pt idx="6665">
                  <c:v>713.88400000000001</c:v>
                </c:pt>
                <c:pt idx="6666">
                  <c:v>713.93700000000001</c:v>
                </c:pt>
                <c:pt idx="6667">
                  <c:v>713.99099999999999</c:v>
                </c:pt>
                <c:pt idx="6668">
                  <c:v>714.04499999999996</c:v>
                </c:pt>
                <c:pt idx="6669">
                  <c:v>714.09900000000005</c:v>
                </c:pt>
                <c:pt idx="6670">
                  <c:v>714.15200000000004</c:v>
                </c:pt>
                <c:pt idx="6671">
                  <c:v>714.20600000000002</c:v>
                </c:pt>
                <c:pt idx="6672">
                  <c:v>714.26</c:v>
                </c:pt>
                <c:pt idx="6673">
                  <c:v>714.31399999999996</c:v>
                </c:pt>
                <c:pt idx="6674">
                  <c:v>714.36699999999996</c:v>
                </c:pt>
                <c:pt idx="6675">
                  <c:v>714.42100000000005</c:v>
                </c:pt>
                <c:pt idx="6676">
                  <c:v>714.47500000000002</c:v>
                </c:pt>
                <c:pt idx="6677">
                  <c:v>714.529</c:v>
                </c:pt>
                <c:pt idx="6678">
                  <c:v>714.58199999999999</c:v>
                </c:pt>
                <c:pt idx="6679">
                  <c:v>714.63599999999997</c:v>
                </c:pt>
                <c:pt idx="6680">
                  <c:v>714.69</c:v>
                </c:pt>
                <c:pt idx="6681">
                  <c:v>714.74400000000003</c:v>
                </c:pt>
                <c:pt idx="6682">
                  <c:v>714.79700000000003</c:v>
                </c:pt>
                <c:pt idx="6683">
                  <c:v>714.851</c:v>
                </c:pt>
                <c:pt idx="6684">
                  <c:v>714.90499999999997</c:v>
                </c:pt>
                <c:pt idx="6685">
                  <c:v>714.95799999999997</c:v>
                </c:pt>
                <c:pt idx="6686">
                  <c:v>715.01199999999994</c:v>
                </c:pt>
                <c:pt idx="6687">
                  <c:v>715.06600000000003</c:v>
                </c:pt>
                <c:pt idx="6688">
                  <c:v>715.11900000000003</c:v>
                </c:pt>
                <c:pt idx="6689">
                  <c:v>715.173</c:v>
                </c:pt>
                <c:pt idx="6690">
                  <c:v>715.22699999999998</c:v>
                </c:pt>
                <c:pt idx="6691">
                  <c:v>715.28</c:v>
                </c:pt>
                <c:pt idx="6692">
                  <c:v>715.33399999999995</c:v>
                </c:pt>
                <c:pt idx="6693">
                  <c:v>715.38800000000003</c:v>
                </c:pt>
                <c:pt idx="6694">
                  <c:v>715.44100000000003</c:v>
                </c:pt>
                <c:pt idx="6695">
                  <c:v>715.495</c:v>
                </c:pt>
                <c:pt idx="6696">
                  <c:v>715.54899999999998</c:v>
                </c:pt>
                <c:pt idx="6697">
                  <c:v>715.60199999999998</c:v>
                </c:pt>
                <c:pt idx="6698">
                  <c:v>715.65599999999995</c:v>
                </c:pt>
                <c:pt idx="6699">
                  <c:v>715.70899999999995</c:v>
                </c:pt>
                <c:pt idx="6700">
                  <c:v>715.76300000000003</c:v>
                </c:pt>
                <c:pt idx="6701">
                  <c:v>715.81700000000001</c:v>
                </c:pt>
                <c:pt idx="6702">
                  <c:v>715.87</c:v>
                </c:pt>
                <c:pt idx="6703">
                  <c:v>715.92399999999998</c:v>
                </c:pt>
                <c:pt idx="6704">
                  <c:v>715.97699999999998</c:v>
                </c:pt>
                <c:pt idx="6705">
                  <c:v>716.03099999999995</c:v>
                </c:pt>
                <c:pt idx="6706">
                  <c:v>716.08500000000004</c:v>
                </c:pt>
                <c:pt idx="6707">
                  <c:v>716.13800000000003</c:v>
                </c:pt>
                <c:pt idx="6708">
                  <c:v>716.19200000000001</c:v>
                </c:pt>
                <c:pt idx="6709">
                  <c:v>716.245</c:v>
                </c:pt>
                <c:pt idx="6710">
                  <c:v>716.29899999999998</c:v>
                </c:pt>
                <c:pt idx="6711">
                  <c:v>716.35199999999998</c:v>
                </c:pt>
                <c:pt idx="6712">
                  <c:v>716.40599999999995</c:v>
                </c:pt>
                <c:pt idx="6713">
                  <c:v>716.45899999999995</c:v>
                </c:pt>
                <c:pt idx="6714">
                  <c:v>716.51300000000003</c:v>
                </c:pt>
                <c:pt idx="6715">
                  <c:v>716.56700000000001</c:v>
                </c:pt>
                <c:pt idx="6716">
                  <c:v>716.62</c:v>
                </c:pt>
                <c:pt idx="6717">
                  <c:v>716.67399999999998</c:v>
                </c:pt>
                <c:pt idx="6718">
                  <c:v>716.72699999999998</c:v>
                </c:pt>
                <c:pt idx="6719">
                  <c:v>716.78099999999995</c:v>
                </c:pt>
                <c:pt idx="6720">
                  <c:v>716.83399999999995</c:v>
                </c:pt>
                <c:pt idx="6721">
                  <c:v>716.88800000000003</c:v>
                </c:pt>
                <c:pt idx="6722">
                  <c:v>716.94100000000003</c:v>
                </c:pt>
                <c:pt idx="6723">
                  <c:v>716.995</c:v>
                </c:pt>
                <c:pt idx="6724">
                  <c:v>717.048</c:v>
                </c:pt>
                <c:pt idx="6725">
                  <c:v>717.10199999999998</c:v>
                </c:pt>
                <c:pt idx="6726">
                  <c:v>717.15499999999997</c:v>
                </c:pt>
                <c:pt idx="6727">
                  <c:v>717.20799999999997</c:v>
                </c:pt>
                <c:pt idx="6728">
                  <c:v>717.26199999999994</c:v>
                </c:pt>
                <c:pt idx="6729">
                  <c:v>717.31500000000005</c:v>
                </c:pt>
                <c:pt idx="6730">
                  <c:v>717.36900000000003</c:v>
                </c:pt>
                <c:pt idx="6731">
                  <c:v>717.42200000000003</c:v>
                </c:pt>
                <c:pt idx="6732">
                  <c:v>717.476</c:v>
                </c:pt>
                <c:pt idx="6733">
                  <c:v>717.529</c:v>
                </c:pt>
                <c:pt idx="6734">
                  <c:v>717.58299999999997</c:v>
                </c:pt>
                <c:pt idx="6735">
                  <c:v>717.63599999999997</c:v>
                </c:pt>
                <c:pt idx="6736">
                  <c:v>717.68899999999996</c:v>
                </c:pt>
                <c:pt idx="6737">
                  <c:v>717.74300000000005</c:v>
                </c:pt>
                <c:pt idx="6738">
                  <c:v>717.79600000000005</c:v>
                </c:pt>
                <c:pt idx="6739">
                  <c:v>717.85</c:v>
                </c:pt>
                <c:pt idx="6740">
                  <c:v>717.90300000000002</c:v>
                </c:pt>
                <c:pt idx="6741">
                  <c:v>717.95600000000002</c:v>
                </c:pt>
                <c:pt idx="6742">
                  <c:v>718.01</c:v>
                </c:pt>
                <c:pt idx="6743">
                  <c:v>718.06299999999999</c:v>
                </c:pt>
                <c:pt idx="6744">
                  <c:v>718.11699999999996</c:v>
                </c:pt>
                <c:pt idx="6745">
                  <c:v>718.17</c:v>
                </c:pt>
                <c:pt idx="6746">
                  <c:v>718.22299999999996</c:v>
                </c:pt>
                <c:pt idx="6747">
                  <c:v>718.27700000000004</c:v>
                </c:pt>
                <c:pt idx="6748">
                  <c:v>718.33</c:v>
                </c:pt>
                <c:pt idx="6749">
                  <c:v>718.38300000000004</c:v>
                </c:pt>
                <c:pt idx="6750">
                  <c:v>718.43700000000001</c:v>
                </c:pt>
                <c:pt idx="6751">
                  <c:v>718.49</c:v>
                </c:pt>
                <c:pt idx="6752">
                  <c:v>718.54300000000001</c:v>
                </c:pt>
                <c:pt idx="6753">
                  <c:v>718.59699999999998</c:v>
                </c:pt>
                <c:pt idx="6754">
                  <c:v>718.65</c:v>
                </c:pt>
                <c:pt idx="6755">
                  <c:v>718.70299999999997</c:v>
                </c:pt>
                <c:pt idx="6756">
                  <c:v>718.75699999999995</c:v>
                </c:pt>
                <c:pt idx="6757">
                  <c:v>718.81</c:v>
                </c:pt>
                <c:pt idx="6758">
                  <c:v>718.86300000000006</c:v>
                </c:pt>
                <c:pt idx="6759">
                  <c:v>718.91700000000003</c:v>
                </c:pt>
                <c:pt idx="6760">
                  <c:v>718.97</c:v>
                </c:pt>
                <c:pt idx="6761">
                  <c:v>719.02300000000002</c:v>
                </c:pt>
                <c:pt idx="6762">
                  <c:v>719.077</c:v>
                </c:pt>
                <c:pt idx="6763">
                  <c:v>719.13</c:v>
                </c:pt>
                <c:pt idx="6764">
                  <c:v>719.18299999999999</c:v>
                </c:pt>
                <c:pt idx="6765">
                  <c:v>719.23599999999999</c:v>
                </c:pt>
                <c:pt idx="6766">
                  <c:v>719.29</c:v>
                </c:pt>
                <c:pt idx="6767">
                  <c:v>719.34299999999996</c:v>
                </c:pt>
                <c:pt idx="6768">
                  <c:v>719.39599999999996</c:v>
                </c:pt>
                <c:pt idx="6769">
                  <c:v>719.44899999999996</c:v>
                </c:pt>
                <c:pt idx="6770">
                  <c:v>719.50300000000004</c:v>
                </c:pt>
                <c:pt idx="6771">
                  <c:v>719.55600000000004</c:v>
                </c:pt>
                <c:pt idx="6772">
                  <c:v>719.60900000000004</c:v>
                </c:pt>
                <c:pt idx="6773">
                  <c:v>719.66200000000003</c:v>
                </c:pt>
                <c:pt idx="6774">
                  <c:v>719.71500000000003</c:v>
                </c:pt>
                <c:pt idx="6775">
                  <c:v>719.76900000000001</c:v>
                </c:pt>
                <c:pt idx="6776">
                  <c:v>719.822</c:v>
                </c:pt>
                <c:pt idx="6777">
                  <c:v>719.875</c:v>
                </c:pt>
                <c:pt idx="6778">
                  <c:v>719.928</c:v>
                </c:pt>
                <c:pt idx="6779">
                  <c:v>719.98199999999997</c:v>
                </c:pt>
                <c:pt idx="6780">
                  <c:v>720.03499999999997</c:v>
                </c:pt>
                <c:pt idx="6781">
                  <c:v>720.08799999999997</c:v>
                </c:pt>
                <c:pt idx="6782">
                  <c:v>720.14099999999996</c:v>
                </c:pt>
                <c:pt idx="6783">
                  <c:v>720.19399999999996</c:v>
                </c:pt>
                <c:pt idx="6784">
                  <c:v>720.24699999999996</c:v>
                </c:pt>
                <c:pt idx="6785">
                  <c:v>720.30100000000004</c:v>
                </c:pt>
                <c:pt idx="6786">
                  <c:v>720.35400000000004</c:v>
                </c:pt>
                <c:pt idx="6787">
                  <c:v>720.40700000000004</c:v>
                </c:pt>
                <c:pt idx="6788">
                  <c:v>720.46</c:v>
                </c:pt>
                <c:pt idx="6789">
                  <c:v>720.51300000000003</c:v>
                </c:pt>
                <c:pt idx="6790">
                  <c:v>720.56600000000003</c:v>
                </c:pt>
                <c:pt idx="6791">
                  <c:v>720.61900000000003</c:v>
                </c:pt>
                <c:pt idx="6792">
                  <c:v>720.673</c:v>
                </c:pt>
                <c:pt idx="6793">
                  <c:v>720.726</c:v>
                </c:pt>
                <c:pt idx="6794">
                  <c:v>720.779</c:v>
                </c:pt>
                <c:pt idx="6795">
                  <c:v>720.83199999999999</c:v>
                </c:pt>
                <c:pt idx="6796">
                  <c:v>720.88499999999999</c:v>
                </c:pt>
                <c:pt idx="6797">
                  <c:v>720.93799999999999</c:v>
                </c:pt>
                <c:pt idx="6798">
                  <c:v>720.99099999999999</c:v>
                </c:pt>
                <c:pt idx="6799">
                  <c:v>721.04399999999998</c:v>
                </c:pt>
                <c:pt idx="6800">
                  <c:v>721.09699999999998</c:v>
                </c:pt>
                <c:pt idx="6801">
                  <c:v>721.15</c:v>
                </c:pt>
                <c:pt idx="6802">
                  <c:v>721.20299999999997</c:v>
                </c:pt>
                <c:pt idx="6803">
                  <c:v>721.25699999999995</c:v>
                </c:pt>
                <c:pt idx="6804">
                  <c:v>721.31</c:v>
                </c:pt>
                <c:pt idx="6805">
                  <c:v>721.36300000000006</c:v>
                </c:pt>
                <c:pt idx="6806">
                  <c:v>721.41600000000005</c:v>
                </c:pt>
                <c:pt idx="6807">
                  <c:v>721.46900000000005</c:v>
                </c:pt>
                <c:pt idx="6808">
                  <c:v>721.52200000000005</c:v>
                </c:pt>
                <c:pt idx="6809">
                  <c:v>721.57500000000005</c:v>
                </c:pt>
                <c:pt idx="6810">
                  <c:v>721.62800000000004</c:v>
                </c:pt>
                <c:pt idx="6811">
                  <c:v>721.68100000000004</c:v>
                </c:pt>
                <c:pt idx="6812">
                  <c:v>721.73400000000004</c:v>
                </c:pt>
                <c:pt idx="6813">
                  <c:v>721.78700000000003</c:v>
                </c:pt>
                <c:pt idx="6814">
                  <c:v>721.84</c:v>
                </c:pt>
                <c:pt idx="6815">
                  <c:v>721.89300000000003</c:v>
                </c:pt>
                <c:pt idx="6816">
                  <c:v>721.95</c:v>
                </c:pt>
                <c:pt idx="6817">
                  <c:v>722.00599999999997</c:v>
                </c:pt>
                <c:pt idx="6818">
                  <c:v>722.06200000000001</c:v>
                </c:pt>
                <c:pt idx="6819">
                  <c:v>722.11800000000005</c:v>
                </c:pt>
                <c:pt idx="6820">
                  <c:v>722.17499999999995</c:v>
                </c:pt>
                <c:pt idx="6821">
                  <c:v>722.23099999999999</c:v>
                </c:pt>
                <c:pt idx="6822">
                  <c:v>722.28700000000003</c:v>
                </c:pt>
                <c:pt idx="6823">
                  <c:v>722.34299999999996</c:v>
                </c:pt>
                <c:pt idx="6824">
                  <c:v>722.399</c:v>
                </c:pt>
                <c:pt idx="6825">
                  <c:v>722.45600000000002</c:v>
                </c:pt>
                <c:pt idx="6826">
                  <c:v>722.51199999999994</c:v>
                </c:pt>
                <c:pt idx="6827">
                  <c:v>722.56799999999998</c:v>
                </c:pt>
                <c:pt idx="6828">
                  <c:v>722.62400000000002</c:v>
                </c:pt>
                <c:pt idx="6829">
                  <c:v>722.68100000000004</c:v>
                </c:pt>
                <c:pt idx="6830">
                  <c:v>722.73699999999997</c:v>
                </c:pt>
                <c:pt idx="6831">
                  <c:v>722.79300000000001</c:v>
                </c:pt>
                <c:pt idx="6832">
                  <c:v>722.84900000000005</c:v>
                </c:pt>
                <c:pt idx="6833">
                  <c:v>722.90499999999997</c:v>
                </c:pt>
                <c:pt idx="6834">
                  <c:v>722.96100000000001</c:v>
                </c:pt>
                <c:pt idx="6835">
                  <c:v>723.01800000000003</c:v>
                </c:pt>
                <c:pt idx="6836">
                  <c:v>723.07399999999996</c:v>
                </c:pt>
                <c:pt idx="6837">
                  <c:v>723.13</c:v>
                </c:pt>
                <c:pt idx="6838">
                  <c:v>723.18600000000004</c:v>
                </c:pt>
                <c:pt idx="6839">
                  <c:v>723.24199999999996</c:v>
                </c:pt>
                <c:pt idx="6840">
                  <c:v>723.298</c:v>
                </c:pt>
                <c:pt idx="6841">
                  <c:v>723.35400000000004</c:v>
                </c:pt>
                <c:pt idx="6842">
                  <c:v>723.41099999999994</c:v>
                </c:pt>
                <c:pt idx="6843">
                  <c:v>723.46699999999998</c:v>
                </c:pt>
                <c:pt idx="6844">
                  <c:v>723.52300000000002</c:v>
                </c:pt>
                <c:pt idx="6845">
                  <c:v>723.57899999999995</c:v>
                </c:pt>
                <c:pt idx="6846">
                  <c:v>723.63499999999999</c:v>
                </c:pt>
                <c:pt idx="6847">
                  <c:v>723.69100000000003</c:v>
                </c:pt>
                <c:pt idx="6848">
                  <c:v>723.74699999999996</c:v>
                </c:pt>
                <c:pt idx="6849">
                  <c:v>723.803</c:v>
                </c:pt>
                <c:pt idx="6850">
                  <c:v>723.85900000000004</c:v>
                </c:pt>
                <c:pt idx="6851">
                  <c:v>723.91600000000005</c:v>
                </c:pt>
                <c:pt idx="6852">
                  <c:v>723.97199999999998</c:v>
                </c:pt>
                <c:pt idx="6853">
                  <c:v>724.02800000000002</c:v>
                </c:pt>
                <c:pt idx="6854">
                  <c:v>724.08399999999995</c:v>
                </c:pt>
                <c:pt idx="6855">
                  <c:v>724.14</c:v>
                </c:pt>
                <c:pt idx="6856">
                  <c:v>724.19600000000003</c:v>
                </c:pt>
                <c:pt idx="6857">
                  <c:v>724.25199999999995</c:v>
                </c:pt>
                <c:pt idx="6858">
                  <c:v>724.30799999999999</c:v>
                </c:pt>
                <c:pt idx="6859">
                  <c:v>724.36400000000003</c:v>
                </c:pt>
                <c:pt idx="6860">
                  <c:v>724.42</c:v>
                </c:pt>
                <c:pt idx="6861">
                  <c:v>724.476</c:v>
                </c:pt>
                <c:pt idx="6862">
                  <c:v>724.53200000000004</c:v>
                </c:pt>
                <c:pt idx="6863">
                  <c:v>724.58799999999997</c:v>
                </c:pt>
                <c:pt idx="6864">
                  <c:v>724.64400000000001</c:v>
                </c:pt>
                <c:pt idx="6865">
                  <c:v>724.7</c:v>
                </c:pt>
                <c:pt idx="6866">
                  <c:v>724.75599999999997</c:v>
                </c:pt>
                <c:pt idx="6867">
                  <c:v>724.81200000000001</c:v>
                </c:pt>
                <c:pt idx="6868">
                  <c:v>724.86800000000005</c:v>
                </c:pt>
                <c:pt idx="6869">
                  <c:v>724.92399999999998</c:v>
                </c:pt>
                <c:pt idx="6870">
                  <c:v>724.98</c:v>
                </c:pt>
                <c:pt idx="6871">
                  <c:v>725.03599999999994</c:v>
                </c:pt>
                <c:pt idx="6872">
                  <c:v>725.09199999999998</c:v>
                </c:pt>
                <c:pt idx="6873">
                  <c:v>725.14800000000002</c:v>
                </c:pt>
                <c:pt idx="6874">
                  <c:v>725.20399999999995</c:v>
                </c:pt>
                <c:pt idx="6875">
                  <c:v>725.26</c:v>
                </c:pt>
                <c:pt idx="6876">
                  <c:v>725.31600000000003</c:v>
                </c:pt>
                <c:pt idx="6877">
                  <c:v>725.37199999999996</c:v>
                </c:pt>
                <c:pt idx="6878">
                  <c:v>725.428</c:v>
                </c:pt>
                <c:pt idx="6879">
                  <c:v>725.48400000000004</c:v>
                </c:pt>
                <c:pt idx="6880">
                  <c:v>725.54</c:v>
                </c:pt>
                <c:pt idx="6881">
                  <c:v>725.596</c:v>
                </c:pt>
                <c:pt idx="6882">
                  <c:v>725.65200000000004</c:v>
                </c:pt>
                <c:pt idx="6883">
                  <c:v>725.70799999999997</c:v>
                </c:pt>
                <c:pt idx="6884">
                  <c:v>725.76400000000001</c:v>
                </c:pt>
                <c:pt idx="6885">
                  <c:v>725.82</c:v>
                </c:pt>
                <c:pt idx="6886">
                  <c:v>725.87599999999998</c:v>
                </c:pt>
                <c:pt idx="6887">
                  <c:v>725.93200000000002</c:v>
                </c:pt>
                <c:pt idx="6888">
                  <c:v>725.98699999999997</c:v>
                </c:pt>
                <c:pt idx="6889">
                  <c:v>726.04300000000001</c:v>
                </c:pt>
                <c:pt idx="6890">
                  <c:v>726.09900000000005</c:v>
                </c:pt>
                <c:pt idx="6891">
                  <c:v>726.15499999999997</c:v>
                </c:pt>
                <c:pt idx="6892">
                  <c:v>726.21100000000001</c:v>
                </c:pt>
                <c:pt idx="6893">
                  <c:v>726.26700000000005</c:v>
                </c:pt>
                <c:pt idx="6894">
                  <c:v>726.32299999999998</c:v>
                </c:pt>
                <c:pt idx="6895">
                  <c:v>726.37900000000002</c:v>
                </c:pt>
                <c:pt idx="6896">
                  <c:v>726.43499999999995</c:v>
                </c:pt>
                <c:pt idx="6897">
                  <c:v>726.49</c:v>
                </c:pt>
                <c:pt idx="6898">
                  <c:v>726.54600000000005</c:v>
                </c:pt>
                <c:pt idx="6899">
                  <c:v>726.60199999999998</c:v>
                </c:pt>
                <c:pt idx="6900">
                  <c:v>726.65800000000002</c:v>
                </c:pt>
                <c:pt idx="6901">
                  <c:v>726.71400000000006</c:v>
                </c:pt>
                <c:pt idx="6902">
                  <c:v>726.77</c:v>
                </c:pt>
                <c:pt idx="6903">
                  <c:v>726.82500000000005</c:v>
                </c:pt>
                <c:pt idx="6904">
                  <c:v>726.88099999999997</c:v>
                </c:pt>
                <c:pt idx="6905">
                  <c:v>726.93700000000001</c:v>
                </c:pt>
                <c:pt idx="6906">
                  <c:v>726.99300000000005</c:v>
                </c:pt>
                <c:pt idx="6907">
                  <c:v>727.04899999999998</c:v>
                </c:pt>
                <c:pt idx="6908">
                  <c:v>727.10500000000002</c:v>
                </c:pt>
                <c:pt idx="6909">
                  <c:v>727.16</c:v>
                </c:pt>
                <c:pt idx="6910">
                  <c:v>727.21600000000001</c:v>
                </c:pt>
                <c:pt idx="6911">
                  <c:v>727.27200000000005</c:v>
                </c:pt>
                <c:pt idx="6912">
                  <c:v>727.32799999999997</c:v>
                </c:pt>
                <c:pt idx="6913">
                  <c:v>727.38400000000001</c:v>
                </c:pt>
                <c:pt idx="6914">
                  <c:v>727.43899999999996</c:v>
                </c:pt>
                <c:pt idx="6915">
                  <c:v>727.495</c:v>
                </c:pt>
                <c:pt idx="6916">
                  <c:v>727.55100000000004</c:v>
                </c:pt>
                <c:pt idx="6917">
                  <c:v>727.60699999999997</c:v>
                </c:pt>
                <c:pt idx="6918">
                  <c:v>727.66200000000003</c:v>
                </c:pt>
                <c:pt idx="6919">
                  <c:v>727.71799999999996</c:v>
                </c:pt>
                <c:pt idx="6920">
                  <c:v>727.774</c:v>
                </c:pt>
                <c:pt idx="6921">
                  <c:v>727.83</c:v>
                </c:pt>
                <c:pt idx="6922">
                  <c:v>727.88499999999999</c:v>
                </c:pt>
                <c:pt idx="6923">
                  <c:v>727.94100000000003</c:v>
                </c:pt>
                <c:pt idx="6924">
                  <c:v>727.99699999999996</c:v>
                </c:pt>
                <c:pt idx="6925">
                  <c:v>728.053</c:v>
                </c:pt>
                <c:pt idx="6926">
                  <c:v>728.10799999999995</c:v>
                </c:pt>
                <c:pt idx="6927">
                  <c:v>728.16399999999999</c:v>
                </c:pt>
                <c:pt idx="6928">
                  <c:v>728.22</c:v>
                </c:pt>
                <c:pt idx="6929">
                  <c:v>728.27599999999995</c:v>
                </c:pt>
                <c:pt idx="6930">
                  <c:v>728.33100000000002</c:v>
                </c:pt>
                <c:pt idx="6931">
                  <c:v>728.38699999999994</c:v>
                </c:pt>
                <c:pt idx="6932">
                  <c:v>728.44299999999998</c:v>
                </c:pt>
                <c:pt idx="6933">
                  <c:v>728.49800000000005</c:v>
                </c:pt>
                <c:pt idx="6934">
                  <c:v>728.55399999999997</c:v>
                </c:pt>
                <c:pt idx="6935">
                  <c:v>728.61</c:v>
                </c:pt>
                <c:pt idx="6936">
                  <c:v>728.66499999999996</c:v>
                </c:pt>
                <c:pt idx="6937">
                  <c:v>728.721</c:v>
                </c:pt>
                <c:pt idx="6938">
                  <c:v>728.77700000000004</c:v>
                </c:pt>
                <c:pt idx="6939">
                  <c:v>728.83199999999999</c:v>
                </c:pt>
                <c:pt idx="6940">
                  <c:v>728.88800000000003</c:v>
                </c:pt>
                <c:pt idx="6941">
                  <c:v>728.94399999999996</c:v>
                </c:pt>
                <c:pt idx="6942">
                  <c:v>728.99900000000002</c:v>
                </c:pt>
                <c:pt idx="6943">
                  <c:v>729.05499999999995</c:v>
                </c:pt>
                <c:pt idx="6944">
                  <c:v>729.11099999999999</c:v>
                </c:pt>
                <c:pt idx="6945">
                  <c:v>729.16600000000005</c:v>
                </c:pt>
                <c:pt idx="6946">
                  <c:v>729.22199999999998</c:v>
                </c:pt>
                <c:pt idx="6947">
                  <c:v>729.27700000000004</c:v>
                </c:pt>
                <c:pt idx="6948">
                  <c:v>729.33299999999997</c:v>
                </c:pt>
                <c:pt idx="6949">
                  <c:v>729.38900000000001</c:v>
                </c:pt>
                <c:pt idx="6950">
                  <c:v>729.44399999999996</c:v>
                </c:pt>
                <c:pt idx="6951">
                  <c:v>729.5</c:v>
                </c:pt>
                <c:pt idx="6952">
                  <c:v>729.55600000000004</c:v>
                </c:pt>
                <c:pt idx="6953">
                  <c:v>729.61099999999999</c:v>
                </c:pt>
                <c:pt idx="6954">
                  <c:v>729.66700000000003</c:v>
                </c:pt>
                <c:pt idx="6955">
                  <c:v>729.72199999999998</c:v>
                </c:pt>
                <c:pt idx="6956">
                  <c:v>729.77800000000002</c:v>
                </c:pt>
                <c:pt idx="6957">
                  <c:v>729.83299999999997</c:v>
                </c:pt>
                <c:pt idx="6958">
                  <c:v>729.88900000000001</c:v>
                </c:pt>
                <c:pt idx="6959">
                  <c:v>729.94500000000005</c:v>
                </c:pt>
                <c:pt idx="6960">
                  <c:v>730</c:v>
                </c:pt>
                <c:pt idx="6961">
                  <c:v>730.05600000000004</c:v>
                </c:pt>
                <c:pt idx="6962">
                  <c:v>730.11099999999999</c:v>
                </c:pt>
                <c:pt idx="6963">
                  <c:v>730.16700000000003</c:v>
                </c:pt>
                <c:pt idx="6964">
                  <c:v>730.22199999999998</c:v>
                </c:pt>
                <c:pt idx="6965">
                  <c:v>730.27800000000002</c:v>
                </c:pt>
                <c:pt idx="6966">
                  <c:v>730.33299999999997</c:v>
                </c:pt>
                <c:pt idx="6967">
                  <c:v>730.38900000000001</c:v>
                </c:pt>
                <c:pt idx="6968">
                  <c:v>730.44399999999996</c:v>
                </c:pt>
                <c:pt idx="6969">
                  <c:v>730.5</c:v>
                </c:pt>
                <c:pt idx="6970">
                  <c:v>730.55499999999995</c:v>
                </c:pt>
                <c:pt idx="6971">
                  <c:v>730.61099999999999</c:v>
                </c:pt>
                <c:pt idx="6972">
                  <c:v>730.66600000000005</c:v>
                </c:pt>
                <c:pt idx="6973">
                  <c:v>730.72199999999998</c:v>
                </c:pt>
                <c:pt idx="6974">
                  <c:v>730.77700000000004</c:v>
                </c:pt>
                <c:pt idx="6975">
                  <c:v>730.83299999999997</c:v>
                </c:pt>
                <c:pt idx="6976">
                  <c:v>730.88800000000003</c:v>
                </c:pt>
                <c:pt idx="6977">
                  <c:v>730.94399999999996</c:v>
                </c:pt>
                <c:pt idx="6978">
                  <c:v>730.99900000000002</c:v>
                </c:pt>
                <c:pt idx="6979">
                  <c:v>731.05499999999995</c:v>
                </c:pt>
                <c:pt idx="6980">
                  <c:v>731.11</c:v>
                </c:pt>
                <c:pt idx="6981">
                  <c:v>731.16600000000005</c:v>
                </c:pt>
                <c:pt idx="6982">
                  <c:v>731.221</c:v>
                </c:pt>
                <c:pt idx="6983">
                  <c:v>731.27700000000004</c:v>
                </c:pt>
                <c:pt idx="6984">
                  <c:v>731.33199999999999</c:v>
                </c:pt>
                <c:pt idx="6985">
                  <c:v>731.38699999999994</c:v>
                </c:pt>
                <c:pt idx="6986">
                  <c:v>731.44299999999998</c:v>
                </c:pt>
                <c:pt idx="6987">
                  <c:v>731.49800000000005</c:v>
                </c:pt>
                <c:pt idx="6988">
                  <c:v>731.55399999999997</c:v>
                </c:pt>
                <c:pt idx="6989">
                  <c:v>731.60900000000004</c:v>
                </c:pt>
                <c:pt idx="6990">
                  <c:v>731.66499999999996</c:v>
                </c:pt>
                <c:pt idx="6991">
                  <c:v>731.72</c:v>
                </c:pt>
                <c:pt idx="6992">
                  <c:v>731.77499999999998</c:v>
                </c:pt>
                <c:pt idx="6993">
                  <c:v>731.83100000000002</c:v>
                </c:pt>
                <c:pt idx="6994">
                  <c:v>731.88599999999997</c:v>
                </c:pt>
                <c:pt idx="6995">
                  <c:v>731.94200000000001</c:v>
                </c:pt>
                <c:pt idx="6996">
                  <c:v>731.99699999999996</c:v>
                </c:pt>
                <c:pt idx="6997">
                  <c:v>732.05200000000002</c:v>
                </c:pt>
                <c:pt idx="6998">
                  <c:v>732.10799999999995</c:v>
                </c:pt>
                <c:pt idx="6999">
                  <c:v>732.16300000000001</c:v>
                </c:pt>
                <c:pt idx="7000">
                  <c:v>732.21799999999996</c:v>
                </c:pt>
                <c:pt idx="7001">
                  <c:v>732.274</c:v>
                </c:pt>
                <c:pt idx="7002">
                  <c:v>732.32899999999995</c:v>
                </c:pt>
                <c:pt idx="7003">
                  <c:v>732.38400000000001</c:v>
                </c:pt>
                <c:pt idx="7004">
                  <c:v>732.44</c:v>
                </c:pt>
                <c:pt idx="7005">
                  <c:v>732.495</c:v>
                </c:pt>
                <c:pt idx="7006">
                  <c:v>732.55</c:v>
                </c:pt>
                <c:pt idx="7007">
                  <c:v>732.60599999999999</c:v>
                </c:pt>
                <c:pt idx="7008">
                  <c:v>732.66099999999994</c:v>
                </c:pt>
                <c:pt idx="7009">
                  <c:v>732.71600000000001</c:v>
                </c:pt>
                <c:pt idx="7010">
                  <c:v>732.77200000000005</c:v>
                </c:pt>
                <c:pt idx="7011">
                  <c:v>732.827</c:v>
                </c:pt>
                <c:pt idx="7012">
                  <c:v>732.88199999999995</c:v>
                </c:pt>
                <c:pt idx="7013">
                  <c:v>732.93799999999999</c:v>
                </c:pt>
                <c:pt idx="7014">
                  <c:v>732.99300000000005</c:v>
                </c:pt>
                <c:pt idx="7015">
                  <c:v>733.048</c:v>
                </c:pt>
                <c:pt idx="7016">
                  <c:v>733.10400000000004</c:v>
                </c:pt>
                <c:pt idx="7017">
                  <c:v>733.15899999999999</c:v>
                </c:pt>
                <c:pt idx="7018">
                  <c:v>733.21400000000006</c:v>
                </c:pt>
                <c:pt idx="7019">
                  <c:v>733.26900000000001</c:v>
                </c:pt>
                <c:pt idx="7020">
                  <c:v>733.32500000000005</c:v>
                </c:pt>
                <c:pt idx="7021">
                  <c:v>733.38</c:v>
                </c:pt>
                <c:pt idx="7022">
                  <c:v>733.43499999999995</c:v>
                </c:pt>
                <c:pt idx="7023">
                  <c:v>733.49</c:v>
                </c:pt>
                <c:pt idx="7024">
                  <c:v>733.54600000000005</c:v>
                </c:pt>
                <c:pt idx="7025">
                  <c:v>733.601</c:v>
                </c:pt>
                <c:pt idx="7026">
                  <c:v>733.65599999999995</c:v>
                </c:pt>
                <c:pt idx="7027">
                  <c:v>733.71100000000001</c:v>
                </c:pt>
                <c:pt idx="7028">
                  <c:v>733.76700000000005</c:v>
                </c:pt>
                <c:pt idx="7029">
                  <c:v>733.822</c:v>
                </c:pt>
                <c:pt idx="7030">
                  <c:v>733.87699999999995</c:v>
                </c:pt>
                <c:pt idx="7031">
                  <c:v>733.93200000000002</c:v>
                </c:pt>
                <c:pt idx="7032">
                  <c:v>733.98699999999997</c:v>
                </c:pt>
                <c:pt idx="7033">
                  <c:v>734.04300000000001</c:v>
                </c:pt>
                <c:pt idx="7034">
                  <c:v>734.09799999999996</c:v>
                </c:pt>
                <c:pt idx="7035">
                  <c:v>734.15300000000002</c:v>
                </c:pt>
                <c:pt idx="7036">
                  <c:v>734.20799999999997</c:v>
                </c:pt>
                <c:pt idx="7037">
                  <c:v>734.26300000000003</c:v>
                </c:pt>
                <c:pt idx="7038">
                  <c:v>734.31799999999998</c:v>
                </c:pt>
                <c:pt idx="7039">
                  <c:v>734.37400000000002</c:v>
                </c:pt>
                <c:pt idx="7040">
                  <c:v>734.42899999999997</c:v>
                </c:pt>
                <c:pt idx="7041">
                  <c:v>734.48400000000004</c:v>
                </c:pt>
                <c:pt idx="7042">
                  <c:v>734.53899999999999</c:v>
                </c:pt>
                <c:pt idx="7043">
                  <c:v>734.59400000000005</c:v>
                </c:pt>
                <c:pt idx="7044">
                  <c:v>734.649</c:v>
                </c:pt>
                <c:pt idx="7045">
                  <c:v>734.70500000000004</c:v>
                </c:pt>
                <c:pt idx="7046">
                  <c:v>734.76</c:v>
                </c:pt>
                <c:pt idx="7047">
                  <c:v>734.81500000000005</c:v>
                </c:pt>
                <c:pt idx="7048">
                  <c:v>734.87</c:v>
                </c:pt>
                <c:pt idx="7049">
                  <c:v>734.92499999999995</c:v>
                </c:pt>
                <c:pt idx="7050">
                  <c:v>734.98</c:v>
                </c:pt>
                <c:pt idx="7051">
                  <c:v>735.03499999999997</c:v>
                </c:pt>
                <c:pt idx="7052">
                  <c:v>735.09</c:v>
                </c:pt>
                <c:pt idx="7053">
                  <c:v>735.14599999999996</c:v>
                </c:pt>
                <c:pt idx="7054">
                  <c:v>735.20100000000002</c:v>
                </c:pt>
                <c:pt idx="7055">
                  <c:v>735.25599999999997</c:v>
                </c:pt>
                <c:pt idx="7056">
                  <c:v>735.31100000000004</c:v>
                </c:pt>
                <c:pt idx="7057">
                  <c:v>735.36599999999999</c:v>
                </c:pt>
                <c:pt idx="7058">
                  <c:v>735.42100000000005</c:v>
                </c:pt>
                <c:pt idx="7059">
                  <c:v>735.476</c:v>
                </c:pt>
                <c:pt idx="7060">
                  <c:v>735.53099999999995</c:v>
                </c:pt>
                <c:pt idx="7061">
                  <c:v>735.58600000000001</c:v>
                </c:pt>
                <c:pt idx="7062">
                  <c:v>735.64099999999996</c:v>
                </c:pt>
                <c:pt idx="7063">
                  <c:v>735.69600000000003</c:v>
                </c:pt>
                <c:pt idx="7064">
                  <c:v>735.75099999999998</c:v>
                </c:pt>
                <c:pt idx="7065">
                  <c:v>735.80600000000004</c:v>
                </c:pt>
                <c:pt idx="7066">
                  <c:v>735.86099999999999</c:v>
                </c:pt>
                <c:pt idx="7067">
                  <c:v>735.91600000000005</c:v>
                </c:pt>
                <c:pt idx="7068">
                  <c:v>735.971</c:v>
                </c:pt>
                <c:pt idx="7069">
                  <c:v>736.02599999999995</c:v>
                </c:pt>
                <c:pt idx="7070">
                  <c:v>736.08100000000002</c:v>
                </c:pt>
                <c:pt idx="7071">
                  <c:v>736.13599999999997</c:v>
                </c:pt>
                <c:pt idx="7072">
                  <c:v>736.19100000000003</c:v>
                </c:pt>
                <c:pt idx="7073">
                  <c:v>736.24599999999998</c:v>
                </c:pt>
                <c:pt idx="7074">
                  <c:v>736.30100000000004</c:v>
                </c:pt>
                <c:pt idx="7075">
                  <c:v>736.35599999999999</c:v>
                </c:pt>
                <c:pt idx="7076">
                  <c:v>736.41099999999994</c:v>
                </c:pt>
                <c:pt idx="7077">
                  <c:v>736.46600000000001</c:v>
                </c:pt>
                <c:pt idx="7078">
                  <c:v>736.52099999999996</c:v>
                </c:pt>
                <c:pt idx="7079">
                  <c:v>736.57600000000002</c:v>
                </c:pt>
                <c:pt idx="7080">
                  <c:v>736.63099999999997</c:v>
                </c:pt>
                <c:pt idx="7081">
                  <c:v>736.68600000000004</c:v>
                </c:pt>
                <c:pt idx="7082">
                  <c:v>736.74099999999999</c:v>
                </c:pt>
                <c:pt idx="7083">
                  <c:v>736.79600000000005</c:v>
                </c:pt>
                <c:pt idx="7084">
                  <c:v>736.851</c:v>
                </c:pt>
                <c:pt idx="7085">
                  <c:v>736.90599999999995</c:v>
                </c:pt>
                <c:pt idx="7086">
                  <c:v>736.96100000000001</c:v>
                </c:pt>
                <c:pt idx="7087">
                  <c:v>737.01599999999996</c:v>
                </c:pt>
                <c:pt idx="7088">
                  <c:v>737.07100000000003</c:v>
                </c:pt>
                <c:pt idx="7089">
                  <c:v>737.12599999999998</c:v>
                </c:pt>
                <c:pt idx="7090">
                  <c:v>737.18100000000004</c:v>
                </c:pt>
                <c:pt idx="7091">
                  <c:v>737.23599999999999</c:v>
                </c:pt>
                <c:pt idx="7092">
                  <c:v>737.29</c:v>
                </c:pt>
                <c:pt idx="7093">
                  <c:v>737.34500000000003</c:v>
                </c:pt>
                <c:pt idx="7094">
                  <c:v>737.4</c:v>
                </c:pt>
                <c:pt idx="7095">
                  <c:v>737.45500000000004</c:v>
                </c:pt>
                <c:pt idx="7096">
                  <c:v>737.51</c:v>
                </c:pt>
                <c:pt idx="7097">
                  <c:v>737.56500000000005</c:v>
                </c:pt>
                <c:pt idx="7098">
                  <c:v>737.62</c:v>
                </c:pt>
                <c:pt idx="7099">
                  <c:v>737.67499999999995</c:v>
                </c:pt>
                <c:pt idx="7100">
                  <c:v>737.73</c:v>
                </c:pt>
                <c:pt idx="7101">
                  <c:v>737.78399999999999</c:v>
                </c:pt>
                <c:pt idx="7102">
                  <c:v>737.83900000000006</c:v>
                </c:pt>
                <c:pt idx="7103">
                  <c:v>737.89400000000001</c:v>
                </c:pt>
                <c:pt idx="7104">
                  <c:v>737.94899999999996</c:v>
                </c:pt>
                <c:pt idx="7105">
                  <c:v>738.00400000000002</c:v>
                </c:pt>
                <c:pt idx="7106">
                  <c:v>738.05899999999997</c:v>
                </c:pt>
                <c:pt idx="7107">
                  <c:v>738.11300000000006</c:v>
                </c:pt>
                <c:pt idx="7108">
                  <c:v>738.16800000000001</c:v>
                </c:pt>
                <c:pt idx="7109">
                  <c:v>738.22299999999996</c:v>
                </c:pt>
                <c:pt idx="7110">
                  <c:v>738.27800000000002</c:v>
                </c:pt>
                <c:pt idx="7111">
                  <c:v>738.33299999999997</c:v>
                </c:pt>
                <c:pt idx="7112">
                  <c:v>738.38800000000003</c:v>
                </c:pt>
                <c:pt idx="7113">
                  <c:v>738.44200000000001</c:v>
                </c:pt>
                <c:pt idx="7114">
                  <c:v>738.49699999999996</c:v>
                </c:pt>
                <c:pt idx="7115">
                  <c:v>738.55200000000002</c:v>
                </c:pt>
                <c:pt idx="7116">
                  <c:v>738.60699999999997</c:v>
                </c:pt>
                <c:pt idx="7117">
                  <c:v>738.66099999999994</c:v>
                </c:pt>
                <c:pt idx="7118">
                  <c:v>738.71600000000001</c:v>
                </c:pt>
                <c:pt idx="7119">
                  <c:v>738.77099999999996</c:v>
                </c:pt>
                <c:pt idx="7120">
                  <c:v>738.82600000000002</c:v>
                </c:pt>
                <c:pt idx="7121">
                  <c:v>738.88099999999997</c:v>
                </c:pt>
                <c:pt idx="7122">
                  <c:v>738.93499999999995</c:v>
                </c:pt>
                <c:pt idx="7123">
                  <c:v>738.99</c:v>
                </c:pt>
                <c:pt idx="7124">
                  <c:v>739.04499999999996</c:v>
                </c:pt>
                <c:pt idx="7125">
                  <c:v>739.1</c:v>
                </c:pt>
                <c:pt idx="7126">
                  <c:v>739.154</c:v>
                </c:pt>
                <c:pt idx="7127">
                  <c:v>739.20899999999995</c:v>
                </c:pt>
                <c:pt idx="7128">
                  <c:v>739.26400000000001</c:v>
                </c:pt>
                <c:pt idx="7129">
                  <c:v>739.31799999999998</c:v>
                </c:pt>
                <c:pt idx="7130">
                  <c:v>739.37300000000005</c:v>
                </c:pt>
                <c:pt idx="7131">
                  <c:v>739.428</c:v>
                </c:pt>
                <c:pt idx="7132">
                  <c:v>739.48299999999995</c:v>
                </c:pt>
                <c:pt idx="7133">
                  <c:v>739.53700000000003</c:v>
                </c:pt>
                <c:pt idx="7134">
                  <c:v>739.59199999999998</c:v>
                </c:pt>
                <c:pt idx="7135">
                  <c:v>739.64700000000005</c:v>
                </c:pt>
                <c:pt idx="7136">
                  <c:v>739.70100000000002</c:v>
                </c:pt>
                <c:pt idx="7137">
                  <c:v>739.75599999999997</c:v>
                </c:pt>
                <c:pt idx="7138">
                  <c:v>739.81100000000004</c:v>
                </c:pt>
                <c:pt idx="7139">
                  <c:v>739.86500000000001</c:v>
                </c:pt>
                <c:pt idx="7140">
                  <c:v>739.92</c:v>
                </c:pt>
                <c:pt idx="7141">
                  <c:v>739.97500000000002</c:v>
                </c:pt>
                <c:pt idx="7142">
                  <c:v>740.029</c:v>
                </c:pt>
                <c:pt idx="7143">
                  <c:v>740.08399999999995</c:v>
                </c:pt>
                <c:pt idx="7144">
                  <c:v>740.13900000000001</c:v>
                </c:pt>
                <c:pt idx="7145">
                  <c:v>740.19299999999998</c:v>
                </c:pt>
                <c:pt idx="7146">
                  <c:v>740.24800000000005</c:v>
                </c:pt>
                <c:pt idx="7147">
                  <c:v>740.30200000000002</c:v>
                </c:pt>
                <c:pt idx="7148">
                  <c:v>740.35699999999997</c:v>
                </c:pt>
                <c:pt idx="7149">
                  <c:v>740.41200000000003</c:v>
                </c:pt>
                <c:pt idx="7150">
                  <c:v>740.46600000000001</c:v>
                </c:pt>
                <c:pt idx="7151">
                  <c:v>740.52099999999996</c:v>
                </c:pt>
                <c:pt idx="7152">
                  <c:v>740.57600000000002</c:v>
                </c:pt>
                <c:pt idx="7153">
                  <c:v>740.63</c:v>
                </c:pt>
                <c:pt idx="7154">
                  <c:v>740.68499999999995</c:v>
                </c:pt>
                <c:pt idx="7155">
                  <c:v>740.73900000000003</c:v>
                </c:pt>
                <c:pt idx="7156">
                  <c:v>740.79399999999998</c:v>
                </c:pt>
                <c:pt idx="7157">
                  <c:v>740.84799999999996</c:v>
                </c:pt>
                <c:pt idx="7158">
                  <c:v>740.90300000000002</c:v>
                </c:pt>
                <c:pt idx="7159">
                  <c:v>740.95799999999997</c:v>
                </c:pt>
                <c:pt idx="7160">
                  <c:v>741.01199999999994</c:v>
                </c:pt>
                <c:pt idx="7161">
                  <c:v>741.06700000000001</c:v>
                </c:pt>
                <c:pt idx="7162">
                  <c:v>741.12099999999998</c:v>
                </c:pt>
                <c:pt idx="7163">
                  <c:v>741.17600000000004</c:v>
                </c:pt>
                <c:pt idx="7164">
                  <c:v>741.23</c:v>
                </c:pt>
                <c:pt idx="7165">
                  <c:v>741.28499999999997</c:v>
                </c:pt>
                <c:pt idx="7166">
                  <c:v>741.33900000000006</c:v>
                </c:pt>
                <c:pt idx="7167">
                  <c:v>741.39400000000001</c:v>
                </c:pt>
                <c:pt idx="7168">
                  <c:v>741.44899999999996</c:v>
                </c:pt>
                <c:pt idx="7169">
                  <c:v>741.50300000000004</c:v>
                </c:pt>
                <c:pt idx="7170">
                  <c:v>741.55799999999999</c:v>
                </c:pt>
                <c:pt idx="7171">
                  <c:v>741.61199999999997</c:v>
                </c:pt>
                <c:pt idx="7172">
                  <c:v>741.66700000000003</c:v>
                </c:pt>
                <c:pt idx="7173">
                  <c:v>741.721</c:v>
                </c:pt>
                <c:pt idx="7174">
                  <c:v>741.77599999999995</c:v>
                </c:pt>
                <c:pt idx="7175">
                  <c:v>741.83</c:v>
                </c:pt>
                <c:pt idx="7176">
                  <c:v>741.88499999999999</c:v>
                </c:pt>
                <c:pt idx="7177">
                  <c:v>741.93899999999996</c:v>
                </c:pt>
                <c:pt idx="7178">
                  <c:v>741.99300000000005</c:v>
                </c:pt>
                <c:pt idx="7179">
                  <c:v>742.048</c:v>
                </c:pt>
                <c:pt idx="7180">
                  <c:v>742.10199999999998</c:v>
                </c:pt>
                <c:pt idx="7181">
                  <c:v>742.15700000000004</c:v>
                </c:pt>
                <c:pt idx="7182">
                  <c:v>742.21100000000001</c:v>
                </c:pt>
                <c:pt idx="7183">
                  <c:v>742.26599999999996</c:v>
                </c:pt>
                <c:pt idx="7184">
                  <c:v>742.32</c:v>
                </c:pt>
                <c:pt idx="7185">
                  <c:v>742.375</c:v>
                </c:pt>
                <c:pt idx="7186">
                  <c:v>742.42899999999997</c:v>
                </c:pt>
                <c:pt idx="7187">
                  <c:v>742.48299999999995</c:v>
                </c:pt>
                <c:pt idx="7188">
                  <c:v>742.53800000000001</c:v>
                </c:pt>
                <c:pt idx="7189">
                  <c:v>742.59199999999998</c:v>
                </c:pt>
                <c:pt idx="7190">
                  <c:v>742.64700000000005</c:v>
                </c:pt>
                <c:pt idx="7191">
                  <c:v>742.70100000000002</c:v>
                </c:pt>
                <c:pt idx="7192">
                  <c:v>742.75599999999997</c:v>
                </c:pt>
                <c:pt idx="7193">
                  <c:v>742.81</c:v>
                </c:pt>
                <c:pt idx="7194">
                  <c:v>742.86400000000003</c:v>
                </c:pt>
                <c:pt idx="7195">
                  <c:v>742.91899999999998</c:v>
                </c:pt>
                <c:pt idx="7196">
                  <c:v>742.97299999999996</c:v>
                </c:pt>
                <c:pt idx="7197">
                  <c:v>743.02700000000004</c:v>
                </c:pt>
                <c:pt idx="7198">
                  <c:v>743.08199999999999</c:v>
                </c:pt>
                <c:pt idx="7199">
                  <c:v>743.13599999999997</c:v>
                </c:pt>
                <c:pt idx="7200">
                  <c:v>743.19100000000003</c:v>
                </c:pt>
                <c:pt idx="7201">
                  <c:v>743.245</c:v>
                </c:pt>
                <c:pt idx="7202">
                  <c:v>743.29899999999998</c:v>
                </c:pt>
                <c:pt idx="7203">
                  <c:v>743.35400000000004</c:v>
                </c:pt>
                <c:pt idx="7204">
                  <c:v>743.40800000000002</c:v>
                </c:pt>
                <c:pt idx="7205">
                  <c:v>743.46199999999999</c:v>
                </c:pt>
                <c:pt idx="7206">
                  <c:v>743.51700000000005</c:v>
                </c:pt>
                <c:pt idx="7207">
                  <c:v>743.57100000000003</c:v>
                </c:pt>
                <c:pt idx="7208">
                  <c:v>743.625</c:v>
                </c:pt>
                <c:pt idx="7209">
                  <c:v>743.68</c:v>
                </c:pt>
                <c:pt idx="7210">
                  <c:v>743.73400000000004</c:v>
                </c:pt>
                <c:pt idx="7211">
                  <c:v>743.78800000000001</c:v>
                </c:pt>
                <c:pt idx="7212">
                  <c:v>743.84199999999998</c:v>
                </c:pt>
                <c:pt idx="7213">
                  <c:v>743.89700000000005</c:v>
                </c:pt>
                <c:pt idx="7214">
                  <c:v>743.95100000000002</c:v>
                </c:pt>
                <c:pt idx="7215">
                  <c:v>744.005</c:v>
                </c:pt>
                <c:pt idx="7216">
                  <c:v>744.06</c:v>
                </c:pt>
                <c:pt idx="7217">
                  <c:v>744.11400000000003</c:v>
                </c:pt>
                <c:pt idx="7218">
                  <c:v>744.16800000000001</c:v>
                </c:pt>
                <c:pt idx="7219">
                  <c:v>744.22199999999998</c:v>
                </c:pt>
                <c:pt idx="7220">
                  <c:v>744.27700000000004</c:v>
                </c:pt>
                <c:pt idx="7221">
                  <c:v>744.33100000000002</c:v>
                </c:pt>
                <c:pt idx="7222">
                  <c:v>744.38499999999999</c:v>
                </c:pt>
                <c:pt idx="7223">
                  <c:v>744.43899999999996</c:v>
                </c:pt>
                <c:pt idx="7224">
                  <c:v>744.49400000000003</c:v>
                </c:pt>
                <c:pt idx="7225">
                  <c:v>744.548</c:v>
                </c:pt>
                <c:pt idx="7226">
                  <c:v>744.60199999999998</c:v>
                </c:pt>
                <c:pt idx="7227">
                  <c:v>744.65599999999995</c:v>
                </c:pt>
                <c:pt idx="7228">
                  <c:v>744.71100000000001</c:v>
                </c:pt>
                <c:pt idx="7229">
                  <c:v>744.76499999999999</c:v>
                </c:pt>
                <c:pt idx="7230">
                  <c:v>744.81899999999996</c:v>
                </c:pt>
                <c:pt idx="7231">
                  <c:v>744.87300000000005</c:v>
                </c:pt>
                <c:pt idx="7232">
                  <c:v>744.92700000000002</c:v>
                </c:pt>
                <c:pt idx="7233">
                  <c:v>744.98199999999997</c:v>
                </c:pt>
                <c:pt idx="7234">
                  <c:v>745.03599999999994</c:v>
                </c:pt>
                <c:pt idx="7235">
                  <c:v>745.09</c:v>
                </c:pt>
                <c:pt idx="7236">
                  <c:v>745.14400000000001</c:v>
                </c:pt>
                <c:pt idx="7237">
                  <c:v>745.19799999999998</c:v>
                </c:pt>
                <c:pt idx="7238">
                  <c:v>745.25199999999995</c:v>
                </c:pt>
                <c:pt idx="7239">
                  <c:v>745.30700000000002</c:v>
                </c:pt>
                <c:pt idx="7240">
                  <c:v>745.36099999999999</c:v>
                </c:pt>
                <c:pt idx="7241">
                  <c:v>745.41499999999996</c:v>
                </c:pt>
                <c:pt idx="7242">
                  <c:v>745.46900000000005</c:v>
                </c:pt>
                <c:pt idx="7243">
                  <c:v>745.52300000000002</c:v>
                </c:pt>
                <c:pt idx="7244">
                  <c:v>745.577</c:v>
                </c:pt>
                <c:pt idx="7245">
                  <c:v>745.63099999999997</c:v>
                </c:pt>
                <c:pt idx="7246">
                  <c:v>745.68600000000004</c:v>
                </c:pt>
                <c:pt idx="7247">
                  <c:v>745.74</c:v>
                </c:pt>
                <c:pt idx="7248">
                  <c:v>745.79399999999998</c:v>
                </c:pt>
                <c:pt idx="7249">
                  <c:v>745.84799999999996</c:v>
                </c:pt>
                <c:pt idx="7250">
                  <c:v>745.90200000000004</c:v>
                </c:pt>
                <c:pt idx="7251">
                  <c:v>745.95600000000002</c:v>
                </c:pt>
                <c:pt idx="7252">
                  <c:v>746.01</c:v>
                </c:pt>
                <c:pt idx="7253">
                  <c:v>746.06399999999996</c:v>
                </c:pt>
                <c:pt idx="7254">
                  <c:v>746.11800000000005</c:v>
                </c:pt>
                <c:pt idx="7255">
                  <c:v>746.17200000000003</c:v>
                </c:pt>
                <c:pt idx="7256">
                  <c:v>746.22699999999998</c:v>
                </c:pt>
                <c:pt idx="7257">
                  <c:v>746.28099999999995</c:v>
                </c:pt>
                <c:pt idx="7258">
                  <c:v>746.33500000000004</c:v>
                </c:pt>
                <c:pt idx="7259">
                  <c:v>746.38900000000001</c:v>
                </c:pt>
                <c:pt idx="7260">
                  <c:v>746.44299999999998</c:v>
                </c:pt>
                <c:pt idx="7261">
                  <c:v>746.49699999999996</c:v>
                </c:pt>
                <c:pt idx="7262">
                  <c:v>746.55100000000004</c:v>
                </c:pt>
                <c:pt idx="7263">
                  <c:v>746.60500000000002</c:v>
                </c:pt>
                <c:pt idx="7264">
                  <c:v>746.65899999999999</c:v>
                </c:pt>
                <c:pt idx="7265">
                  <c:v>746.71299999999997</c:v>
                </c:pt>
                <c:pt idx="7266">
                  <c:v>746.76700000000005</c:v>
                </c:pt>
                <c:pt idx="7267">
                  <c:v>746.82100000000003</c:v>
                </c:pt>
                <c:pt idx="7268">
                  <c:v>746.875</c:v>
                </c:pt>
                <c:pt idx="7269">
                  <c:v>746.92899999999997</c:v>
                </c:pt>
                <c:pt idx="7270">
                  <c:v>746.98299999999995</c:v>
                </c:pt>
                <c:pt idx="7271">
                  <c:v>747.03700000000003</c:v>
                </c:pt>
                <c:pt idx="7272">
                  <c:v>747.09100000000001</c:v>
                </c:pt>
                <c:pt idx="7273">
                  <c:v>747.14499999999998</c:v>
                </c:pt>
                <c:pt idx="7274">
                  <c:v>747.19899999999996</c:v>
                </c:pt>
                <c:pt idx="7275">
                  <c:v>747.25300000000004</c:v>
                </c:pt>
                <c:pt idx="7276">
                  <c:v>747.30700000000002</c:v>
                </c:pt>
                <c:pt idx="7277">
                  <c:v>747.36099999999999</c:v>
                </c:pt>
                <c:pt idx="7278">
                  <c:v>747.41499999999996</c:v>
                </c:pt>
                <c:pt idx="7279">
                  <c:v>747.46900000000005</c:v>
                </c:pt>
                <c:pt idx="7280">
                  <c:v>747.52300000000002</c:v>
                </c:pt>
                <c:pt idx="7281">
                  <c:v>747.577</c:v>
                </c:pt>
                <c:pt idx="7282">
                  <c:v>747.63099999999997</c:v>
                </c:pt>
                <c:pt idx="7283">
                  <c:v>747.68499999999995</c:v>
                </c:pt>
                <c:pt idx="7284">
                  <c:v>747.73900000000003</c:v>
                </c:pt>
                <c:pt idx="7285">
                  <c:v>747.79200000000003</c:v>
                </c:pt>
                <c:pt idx="7286">
                  <c:v>747.846</c:v>
                </c:pt>
                <c:pt idx="7287">
                  <c:v>747.9</c:v>
                </c:pt>
                <c:pt idx="7288">
                  <c:v>747.95399999999995</c:v>
                </c:pt>
                <c:pt idx="7289">
                  <c:v>748.00800000000004</c:v>
                </c:pt>
                <c:pt idx="7290">
                  <c:v>748.06200000000001</c:v>
                </c:pt>
                <c:pt idx="7291">
                  <c:v>748.11599999999999</c:v>
                </c:pt>
                <c:pt idx="7292">
                  <c:v>748.17</c:v>
                </c:pt>
                <c:pt idx="7293">
                  <c:v>748.22400000000005</c:v>
                </c:pt>
                <c:pt idx="7294">
                  <c:v>748.27800000000002</c:v>
                </c:pt>
                <c:pt idx="7295">
                  <c:v>748.33100000000002</c:v>
                </c:pt>
                <c:pt idx="7296">
                  <c:v>748.38499999999999</c:v>
                </c:pt>
                <c:pt idx="7297">
                  <c:v>748.43899999999996</c:v>
                </c:pt>
                <c:pt idx="7298">
                  <c:v>748.49300000000005</c:v>
                </c:pt>
                <c:pt idx="7299">
                  <c:v>748.54700000000003</c:v>
                </c:pt>
                <c:pt idx="7300">
                  <c:v>748.601</c:v>
                </c:pt>
                <c:pt idx="7301">
                  <c:v>748.65499999999997</c:v>
                </c:pt>
                <c:pt idx="7302">
                  <c:v>748.70799999999997</c:v>
                </c:pt>
                <c:pt idx="7303">
                  <c:v>748.76199999999994</c:v>
                </c:pt>
                <c:pt idx="7304">
                  <c:v>748.81600000000003</c:v>
                </c:pt>
                <c:pt idx="7305">
                  <c:v>748.87</c:v>
                </c:pt>
                <c:pt idx="7306">
                  <c:v>748.92399999999998</c:v>
                </c:pt>
                <c:pt idx="7307">
                  <c:v>748.97799999999995</c:v>
                </c:pt>
                <c:pt idx="7308">
                  <c:v>749.03099999999995</c:v>
                </c:pt>
                <c:pt idx="7309">
                  <c:v>749.08500000000004</c:v>
                </c:pt>
                <c:pt idx="7310">
                  <c:v>749.13900000000001</c:v>
                </c:pt>
                <c:pt idx="7311">
                  <c:v>749.19299999999998</c:v>
                </c:pt>
                <c:pt idx="7312">
                  <c:v>749.24599999999998</c:v>
                </c:pt>
                <c:pt idx="7313">
                  <c:v>749.3</c:v>
                </c:pt>
                <c:pt idx="7314">
                  <c:v>749.35400000000004</c:v>
                </c:pt>
                <c:pt idx="7315">
                  <c:v>749.40800000000002</c:v>
                </c:pt>
                <c:pt idx="7316">
                  <c:v>749.46199999999999</c:v>
                </c:pt>
                <c:pt idx="7317">
                  <c:v>749.51499999999999</c:v>
                </c:pt>
                <c:pt idx="7318">
                  <c:v>749.56899999999996</c:v>
                </c:pt>
                <c:pt idx="7319">
                  <c:v>749.62300000000005</c:v>
                </c:pt>
                <c:pt idx="7320">
                  <c:v>749.67700000000002</c:v>
                </c:pt>
                <c:pt idx="7321">
                  <c:v>749.73</c:v>
                </c:pt>
                <c:pt idx="7322">
                  <c:v>749.78399999999999</c:v>
                </c:pt>
                <c:pt idx="7323">
                  <c:v>749.83799999999997</c:v>
                </c:pt>
                <c:pt idx="7324">
                  <c:v>749.89200000000005</c:v>
                </c:pt>
                <c:pt idx="7325">
                  <c:v>749.94500000000005</c:v>
                </c:pt>
                <c:pt idx="7326">
                  <c:v>749.99900000000002</c:v>
                </c:pt>
                <c:pt idx="7327">
                  <c:v>750.053</c:v>
                </c:pt>
                <c:pt idx="7328">
                  <c:v>750.10599999999999</c:v>
                </c:pt>
                <c:pt idx="7329">
                  <c:v>750.16</c:v>
                </c:pt>
                <c:pt idx="7330">
                  <c:v>750.21400000000006</c:v>
                </c:pt>
                <c:pt idx="7331">
                  <c:v>750.26700000000005</c:v>
                </c:pt>
                <c:pt idx="7332">
                  <c:v>750.32100000000003</c:v>
                </c:pt>
                <c:pt idx="7333">
                  <c:v>750.375</c:v>
                </c:pt>
                <c:pt idx="7334">
                  <c:v>750.428</c:v>
                </c:pt>
                <c:pt idx="7335">
                  <c:v>750.48199999999997</c:v>
                </c:pt>
                <c:pt idx="7336">
                  <c:v>750.53599999999994</c:v>
                </c:pt>
                <c:pt idx="7337">
                  <c:v>750.58900000000006</c:v>
                </c:pt>
                <c:pt idx="7338">
                  <c:v>750.64300000000003</c:v>
                </c:pt>
                <c:pt idx="7339">
                  <c:v>750.697</c:v>
                </c:pt>
                <c:pt idx="7340">
                  <c:v>750.75</c:v>
                </c:pt>
                <c:pt idx="7341">
                  <c:v>750.80399999999997</c:v>
                </c:pt>
                <c:pt idx="7342">
                  <c:v>750.85799999999995</c:v>
                </c:pt>
                <c:pt idx="7343">
                  <c:v>750.91099999999994</c:v>
                </c:pt>
                <c:pt idx="7344">
                  <c:v>750.96500000000003</c:v>
                </c:pt>
                <c:pt idx="7345">
                  <c:v>751.01900000000001</c:v>
                </c:pt>
                <c:pt idx="7346">
                  <c:v>751.072</c:v>
                </c:pt>
                <c:pt idx="7347">
                  <c:v>751.12599999999998</c:v>
                </c:pt>
                <c:pt idx="7348">
                  <c:v>751.17899999999997</c:v>
                </c:pt>
                <c:pt idx="7349">
                  <c:v>751.23299999999995</c:v>
                </c:pt>
                <c:pt idx="7350">
                  <c:v>751.28700000000003</c:v>
                </c:pt>
                <c:pt idx="7351">
                  <c:v>751.34</c:v>
                </c:pt>
                <c:pt idx="7352">
                  <c:v>751.39400000000001</c:v>
                </c:pt>
                <c:pt idx="7353">
                  <c:v>751.447</c:v>
                </c:pt>
                <c:pt idx="7354">
                  <c:v>751.50099999999998</c:v>
                </c:pt>
                <c:pt idx="7355">
                  <c:v>751.55399999999997</c:v>
                </c:pt>
                <c:pt idx="7356">
                  <c:v>751.60799999999995</c:v>
                </c:pt>
                <c:pt idx="7357">
                  <c:v>751.66200000000003</c:v>
                </c:pt>
                <c:pt idx="7358">
                  <c:v>751.71500000000003</c:v>
                </c:pt>
                <c:pt idx="7359">
                  <c:v>751.76900000000001</c:v>
                </c:pt>
                <c:pt idx="7360">
                  <c:v>751.822</c:v>
                </c:pt>
                <c:pt idx="7361">
                  <c:v>751.87599999999998</c:v>
                </c:pt>
                <c:pt idx="7362">
                  <c:v>751.92899999999997</c:v>
                </c:pt>
                <c:pt idx="7363">
                  <c:v>751.98299999999995</c:v>
                </c:pt>
                <c:pt idx="7364">
                  <c:v>752.03599999999994</c:v>
                </c:pt>
                <c:pt idx="7365">
                  <c:v>752.09</c:v>
                </c:pt>
                <c:pt idx="7366">
                  <c:v>752.14300000000003</c:v>
                </c:pt>
                <c:pt idx="7367">
                  <c:v>752.197</c:v>
                </c:pt>
                <c:pt idx="7368">
                  <c:v>752.25</c:v>
                </c:pt>
                <c:pt idx="7369">
                  <c:v>752.30399999999997</c:v>
                </c:pt>
                <c:pt idx="7370">
                  <c:v>752.35699999999997</c:v>
                </c:pt>
                <c:pt idx="7371">
                  <c:v>752.41099999999994</c:v>
                </c:pt>
                <c:pt idx="7372">
                  <c:v>752.46400000000006</c:v>
                </c:pt>
                <c:pt idx="7373">
                  <c:v>752.51800000000003</c:v>
                </c:pt>
                <c:pt idx="7374">
                  <c:v>752.57100000000003</c:v>
                </c:pt>
                <c:pt idx="7375">
                  <c:v>752.625</c:v>
                </c:pt>
                <c:pt idx="7376">
                  <c:v>752.678</c:v>
                </c:pt>
                <c:pt idx="7377">
                  <c:v>752.73099999999999</c:v>
                </c:pt>
                <c:pt idx="7378">
                  <c:v>752.78499999999997</c:v>
                </c:pt>
                <c:pt idx="7379">
                  <c:v>752.83799999999997</c:v>
                </c:pt>
                <c:pt idx="7380">
                  <c:v>752.89200000000005</c:v>
                </c:pt>
                <c:pt idx="7381">
                  <c:v>752.94500000000005</c:v>
                </c:pt>
                <c:pt idx="7382">
                  <c:v>752.99900000000002</c:v>
                </c:pt>
                <c:pt idx="7383">
                  <c:v>753.05200000000002</c:v>
                </c:pt>
                <c:pt idx="7384">
                  <c:v>753.10500000000002</c:v>
                </c:pt>
                <c:pt idx="7385">
                  <c:v>753.15899999999999</c:v>
                </c:pt>
                <c:pt idx="7386">
                  <c:v>753.21199999999999</c:v>
                </c:pt>
                <c:pt idx="7387">
                  <c:v>753.26599999999996</c:v>
                </c:pt>
                <c:pt idx="7388">
                  <c:v>753.31899999999996</c:v>
                </c:pt>
                <c:pt idx="7389">
                  <c:v>753.37199999999996</c:v>
                </c:pt>
                <c:pt idx="7390">
                  <c:v>753.42600000000004</c:v>
                </c:pt>
                <c:pt idx="7391">
                  <c:v>753.47900000000004</c:v>
                </c:pt>
                <c:pt idx="7392">
                  <c:v>753.53300000000002</c:v>
                </c:pt>
                <c:pt idx="7393">
                  <c:v>753.58600000000001</c:v>
                </c:pt>
                <c:pt idx="7394">
                  <c:v>753.63900000000001</c:v>
                </c:pt>
                <c:pt idx="7395">
                  <c:v>753.69299999999998</c:v>
                </c:pt>
                <c:pt idx="7396">
                  <c:v>753.74599999999998</c:v>
                </c:pt>
                <c:pt idx="7397">
                  <c:v>753.79899999999998</c:v>
                </c:pt>
                <c:pt idx="7398">
                  <c:v>753.85299999999995</c:v>
                </c:pt>
                <c:pt idx="7399">
                  <c:v>753.90599999999995</c:v>
                </c:pt>
                <c:pt idx="7400">
                  <c:v>753.95899999999995</c:v>
                </c:pt>
                <c:pt idx="7401">
                  <c:v>754.01300000000003</c:v>
                </c:pt>
                <c:pt idx="7402">
                  <c:v>754.06600000000003</c:v>
                </c:pt>
                <c:pt idx="7403">
                  <c:v>754.11900000000003</c:v>
                </c:pt>
                <c:pt idx="7404">
                  <c:v>754.173</c:v>
                </c:pt>
                <c:pt idx="7405">
                  <c:v>754.226</c:v>
                </c:pt>
                <c:pt idx="7406">
                  <c:v>754.279</c:v>
                </c:pt>
                <c:pt idx="7407">
                  <c:v>754.33299999999997</c:v>
                </c:pt>
                <c:pt idx="7408">
                  <c:v>754.38599999999997</c:v>
                </c:pt>
                <c:pt idx="7409">
                  <c:v>754.43899999999996</c:v>
                </c:pt>
                <c:pt idx="7410">
                  <c:v>754.49199999999996</c:v>
                </c:pt>
                <c:pt idx="7411">
                  <c:v>754.54600000000005</c:v>
                </c:pt>
                <c:pt idx="7412">
                  <c:v>754.59900000000005</c:v>
                </c:pt>
                <c:pt idx="7413">
                  <c:v>754.65200000000004</c:v>
                </c:pt>
                <c:pt idx="7414">
                  <c:v>754.70500000000004</c:v>
                </c:pt>
                <c:pt idx="7415">
                  <c:v>754.75900000000001</c:v>
                </c:pt>
                <c:pt idx="7416">
                  <c:v>754.81200000000001</c:v>
                </c:pt>
                <c:pt idx="7417">
                  <c:v>754.86500000000001</c:v>
                </c:pt>
                <c:pt idx="7418">
                  <c:v>754.91800000000001</c:v>
                </c:pt>
                <c:pt idx="7419">
                  <c:v>754.97199999999998</c:v>
                </c:pt>
                <c:pt idx="7420">
                  <c:v>755.02499999999998</c:v>
                </c:pt>
                <c:pt idx="7421">
                  <c:v>755.07799999999997</c:v>
                </c:pt>
                <c:pt idx="7422">
                  <c:v>755.13099999999997</c:v>
                </c:pt>
                <c:pt idx="7423">
                  <c:v>755.18499999999995</c:v>
                </c:pt>
                <c:pt idx="7424">
                  <c:v>755.23800000000006</c:v>
                </c:pt>
                <c:pt idx="7425">
                  <c:v>755.29100000000005</c:v>
                </c:pt>
                <c:pt idx="7426">
                  <c:v>755.34400000000005</c:v>
                </c:pt>
                <c:pt idx="7427">
                  <c:v>755.39700000000005</c:v>
                </c:pt>
                <c:pt idx="7428">
                  <c:v>755.45</c:v>
                </c:pt>
                <c:pt idx="7429">
                  <c:v>755.50400000000002</c:v>
                </c:pt>
                <c:pt idx="7430">
                  <c:v>755.55700000000002</c:v>
                </c:pt>
                <c:pt idx="7431">
                  <c:v>755.61</c:v>
                </c:pt>
                <c:pt idx="7432">
                  <c:v>755.66300000000001</c:v>
                </c:pt>
                <c:pt idx="7433">
                  <c:v>755.71600000000001</c:v>
                </c:pt>
                <c:pt idx="7434">
                  <c:v>755.76900000000001</c:v>
                </c:pt>
                <c:pt idx="7435">
                  <c:v>755.82299999999998</c:v>
                </c:pt>
                <c:pt idx="7436">
                  <c:v>755.87599999999998</c:v>
                </c:pt>
                <c:pt idx="7437">
                  <c:v>755.92899999999997</c:v>
                </c:pt>
                <c:pt idx="7438">
                  <c:v>755.98199999999997</c:v>
                </c:pt>
                <c:pt idx="7439">
                  <c:v>756.03499999999997</c:v>
                </c:pt>
                <c:pt idx="7440">
                  <c:v>756.08799999999997</c:v>
                </c:pt>
                <c:pt idx="7441">
                  <c:v>756.14099999999996</c:v>
                </c:pt>
                <c:pt idx="7442">
                  <c:v>756.19500000000005</c:v>
                </c:pt>
                <c:pt idx="7443">
                  <c:v>756.24800000000005</c:v>
                </c:pt>
                <c:pt idx="7444">
                  <c:v>756.30100000000004</c:v>
                </c:pt>
                <c:pt idx="7445">
                  <c:v>756.35400000000004</c:v>
                </c:pt>
                <c:pt idx="7446">
                  <c:v>756.40700000000004</c:v>
                </c:pt>
                <c:pt idx="7447">
                  <c:v>756.46</c:v>
                </c:pt>
                <c:pt idx="7448">
                  <c:v>756.51300000000003</c:v>
                </c:pt>
                <c:pt idx="7449">
                  <c:v>756.56600000000003</c:v>
                </c:pt>
                <c:pt idx="7450">
                  <c:v>756.61900000000003</c:v>
                </c:pt>
                <c:pt idx="7451">
                  <c:v>756.67200000000003</c:v>
                </c:pt>
                <c:pt idx="7452">
                  <c:v>756.72500000000002</c:v>
                </c:pt>
                <c:pt idx="7453">
                  <c:v>756.77800000000002</c:v>
                </c:pt>
                <c:pt idx="7454">
                  <c:v>756.83100000000002</c:v>
                </c:pt>
                <c:pt idx="7455">
                  <c:v>756.88400000000001</c:v>
                </c:pt>
                <c:pt idx="7456">
                  <c:v>756.93700000000001</c:v>
                </c:pt>
                <c:pt idx="7457">
                  <c:v>756.99099999999999</c:v>
                </c:pt>
                <c:pt idx="7458">
                  <c:v>757.04399999999998</c:v>
                </c:pt>
                <c:pt idx="7459">
                  <c:v>757.09699999999998</c:v>
                </c:pt>
                <c:pt idx="7460">
                  <c:v>757.15</c:v>
                </c:pt>
                <c:pt idx="7461">
                  <c:v>757.20299999999997</c:v>
                </c:pt>
                <c:pt idx="7462">
                  <c:v>757.25599999999997</c:v>
                </c:pt>
                <c:pt idx="7463">
                  <c:v>757.30899999999997</c:v>
                </c:pt>
                <c:pt idx="7464">
                  <c:v>757.36199999999997</c:v>
                </c:pt>
                <c:pt idx="7465">
                  <c:v>757.41499999999996</c:v>
                </c:pt>
                <c:pt idx="7466">
                  <c:v>757.46799999999996</c:v>
                </c:pt>
                <c:pt idx="7467">
                  <c:v>757.52099999999996</c:v>
                </c:pt>
                <c:pt idx="7468">
                  <c:v>757.57399999999996</c:v>
                </c:pt>
                <c:pt idx="7469">
                  <c:v>757.62599999999998</c:v>
                </c:pt>
                <c:pt idx="7470">
                  <c:v>757.67899999999997</c:v>
                </c:pt>
                <c:pt idx="7471">
                  <c:v>757.73199999999997</c:v>
                </c:pt>
                <c:pt idx="7472">
                  <c:v>757.78499999999997</c:v>
                </c:pt>
                <c:pt idx="7473">
                  <c:v>757.83799999999997</c:v>
                </c:pt>
                <c:pt idx="7474">
                  <c:v>757.89099999999996</c:v>
                </c:pt>
                <c:pt idx="7475">
                  <c:v>757.94399999999996</c:v>
                </c:pt>
                <c:pt idx="7476">
                  <c:v>757.99699999999996</c:v>
                </c:pt>
                <c:pt idx="7477">
                  <c:v>758.05</c:v>
                </c:pt>
                <c:pt idx="7478">
                  <c:v>758.10299999999995</c:v>
                </c:pt>
                <c:pt idx="7479">
                  <c:v>758.15599999999995</c:v>
                </c:pt>
                <c:pt idx="7480">
                  <c:v>758.20899999999995</c:v>
                </c:pt>
                <c:pt idx="7481">
                  <c:v>758.26199999999994</c:v>
                </c:pt>
                <c:pt idx="7482">
                  <c:v>758.31500000000005</c:v>
                </c:pt>
                <c:pt idx="7483">
                  <c:v>758.36699999999996</c:v>
                </c:pt>
                <c:pt idx="7484">
                  <c:v>758.42</c:v>
                </c:pt>
                <c:pt idx="7485">
                  <c:v>758.47299999999996</c:v>
                </c:pt>
                <c:pt idx="7486">
                  <c:v>758.52599999999995</c:v>
                </c:pt>
                <c:pt idx="7487">
                  <c:v>758.57899999999995</c:v>
                </c:pt>
                <c:pt idx="7488">
                  <c:v>758.63199999999995</c:v>
                </c:pt>
                <c:pt idx="7489">
                  <c:v>758.68499999999995</c:v>
                </c:pt>
                <c:pt idx="7490">
                  <c:v>758.73800000000006</c:v>
                </c:pt>
                <c:pt idx="7491">
                  <c:v>758.79</c:v>
                </c:pt>
                <c:pt idx="7492">
                  <c:v>758.84299999999996</c:v>
                </c:pt>
                <c:pt idx="7493">
                  <c:v>758.89599999999996</c:v>
                </c:pt>
                <c:pt idx="7494">
                  <c:v>758.94899999999996</c:v>
                </c:pt>
                <c:pt idx="7495">
                  <c:v>759.00199999999995</c:v>
                </c:pt>
                <c:pt idx="7496">
                  <c:v>759.05499999999995</c:v>
                </c:pt>
                <c:pt idx="7497">
                  <c:v>759.10699999999997</c:v>
                </c:pt>
                <c:pt idx="7498">
                  <c:v>759.16</c:v>
                </c:pt>
                <c:pt idx="7499">
                  <c:v>759.21299999999997</c:v>
                </c:pt>
                <c:pt idx="7500">
                  <c:v>759.26599999999996</c:v>
                </c:pt>
                <c:pt idx="7501">
                  <c:v>759.31899999999996</c:v>
                </c:pt>
                <c:pt idx="7502">
                  <c:v>759.37099999999998</c:v>
                </c:pt>
                <c:pt idx="7503">
                  <c:v>759.42399999999998</c:v>
                </c:pt>
                <c:pt idx="7504">
                  <c:v>759.47699999999998</c:v>
                </c:pt>
                <c:pt idx="7505">
                  <c:v>759.53</c:v>
                </c:pt>
                <c:pt idx="7506">
                  <c:v>759.58299999999997</c:v>
                </c:pt>
                <c:pt idx="7507">
                  <c:v>759.63499999999999</c:v>
                </c:pt>
                <c:pt idx="7508">
                  <c:v>759.68799999999999</c:v>
                </c:pt>
                <c:pt idx="7509">
                  <c:v>759.74099999999999</c:v>
                </c:pt>
                <c:pt idx="7510">
                  <c:v>759.79399999999998</c:v>
                </c:pt>
                <c:pt idx="7511">
                  <c:v>759.846</c:v>
                </c:pt>
                <c:pt idx="7512">
                  <c:v>759.899</c:v>
                </c:pt>
                <c:pt idx="7513">
                  <c:v>759.952</c:v>
                </c:pt>
                <c:pt idx="7514">
                  <c:v>760.005</c:v>
                </c:pt>
                <c:pt idx="7515">
                  <c:v>760.05700000000002</c:v>
                </c:pt>
                <c:pt idx="7516">
                  <c:v>760.11</c:v>
                </c:pt>
                <c:pt idx="7517">
                  <c:v>760.16300000000001</c:v>
                </c:pt>
                <c:pt idx="7518">
                  <c:v>760.21500000000003</c:v>
                </c:pt>
                <c:pt idx="7519">
                  <c:v>760.26800000000003</c:v>
                </c:pt>
                <c:pt idx="7520">
                  <c:v>760.32100000000003</c:v>
                </c:pt>
                <c:pt idx="7521">
                  <c:v>760.37400000000002</c:v>
                </c:pt>
                <c:pt idx="7522">
                  <c:v>760.42600000000004</c:v>
                </c:pt>
                <c:pt idx="7523">
                  <c:v>760.47900000000004</c:v>
                </c:pt>
                <c:pt idx="7524">
                  <c:v>760.53200000000004</c:v>
                </c:pt>
                <c:pt idx="7525">
                  <c:v>760.58399999999995</c:v>
                </c:pt>
                <c:pt idx="7526">
                  <c:v>760.63699999999994</c:v>
                </c:pt>
                <c:pt idx="7527">
                  <c:v>760.69</c:v>
                </c:pt>
                <c:pt idx="7528">
                  <c:v>760.74199999999996</c:v>
                </c:pt>
                <c:pt idx="7529">
                  <c:v>760.79499999999996</c:v>
                </c:pt>
                <c:pt idx="7530">
                  <c:v>760.84799999999996</c:v>
                </c:pt>
                <c:pt idx="7531">
                  <c:v>760.9</c:v>
                </c:pt>
                <c:pt idx="7532">
                  <c:v>760.95299999999997</c:v>
                </c:pt>
                <c:pt idx="7533">
                  <c:v>761.005</c:v>
                </c:pt>
                <c:pt idx="7534">
                  <c:v>761.05799999999999</c:v>
                </c:pt>
                <c:pt idx="7535">
                  <c:v>761.11099999999999</c:v>
                </c:pt>
                <c:pt idx="7536">
                  <c:v>761.16300000000001</c:v>
                </c:pt>
                <c:pt idx="7537">
                  <c:v>761.21600000000001</c:v>
                </c:pt>
                <c:pt idx="7538">
                  <c:v>761.26900000000001</c:v>
                </c:pt>
                <c:pt idx="7539">
                  <c:v>761.32100000000003</c:v>
                </c:pt>
                <c:pt idx="7540">
                  <c:v>761.37400000000002</c:v>
                </c:pt>
                <c:pt idx="7541">
                  <c:v>761.42600000000004</c:v>
                </c:pt>
                <c:pt idx="7542">
                  <c:v>761.47900000000004</c:v>
                </c:pt>
                <c:pt idx="7543">
                  <c:v>761.53200000000004</c:v>
                </c:pt>
                <c:pt idx="7544">
                  <c:v>761.58399999999995</c:v>
                </c:pt>
                <c:pt idx="7545">
                  <c:v>761.63699999999994</c:v>
                </c:pt>
                <c:pt idx="7546">
                  <c:v>761.68899999999996</c:v>
                </c:pt>
                <c:pt idx="7547">
                  <c:v>761.74199999999996</c:v>
                </c:pt>
                <c:pt idx="7548">
                  <c:v>761.79399999999998</c:v>
                </c:pt>
                <c:pt idx="7549">
                  <c:v>761.84699999999998</c:v>
                </c:pt>
                <c:pt idx="7550">
                  <c:v>761.899</c:v>
                </c:pt>
                <c:pt idx="7551">
                  <c:v>761.952</c:v>
                </c:pt>
                <c:pt idx="7552">
                  <c:v>762.00400000000002</c:v>
                </c:pt>
                <c:pt idx="7553">
                  <c:v>762.05700000000002</c:v>
                </c:pt>
                <c:pt idx="7554">
                  <c:v>762.11</c:v>
                </c:pt>
                <c:pt idx="7555">
                  <c:v>762.16200000000003</c:v>
                </c:pt>
                <c:pt idx="7556">
                  <c:v>762.21500000000003</c:v>
                </c:pt>
                <c:pt idx="7557">
                  <c:v>762.26700000000005</c:v>
                </c:pt>
                <c:pt idx="7558">
                  <c:v>762.32</c:v>
                </c:pt>
                <c:pt idx="7559">
                  <c:v>762.37199999999996</c:v>
                </c:pt>
                <c:pt idx="7560">
                  <c:v>762.42499999999995</c:v>
                </c:pt>
                <c:pt idx="7561">
                  <c:v>762.47699999999998</c:v>
                </c:pt>
                <c:pt idx="7562">
                  <c:v>762.529</c:v>
                </c:pt>
                <c:pt idx="7563">
                  <c:v>762.58199999999999</c:v>
                </c:pt>
                <c:pt idx="7564">
                  <c:v>762.63400000000001</c:v>
                </c:pt>
                <c:pt idx="7565">
                  <c:v>762.68700000000001</c:v>
                </c:pt>
                <c:pt idx="7566">
                  <c:v>762.73900000000003</c:v>
                </c:pt>
                <c:pt idx="7567">
                  <c:v>762.79200000000003</c:v>
                </c:pt>
                <c:pt idx="7568">
                  <c:v>762.84400000000005</c:v>
                </c:pt>
                <c:pt idx="7569">
                  <c:v>762.89700000000005</c:v>
                </c:pt>
                <c:pt idx="7570">
                  <c:v>762.94899999999996</c:v>
                </c:pt>
                <c:pt idx="7571">
                  <c:v>763.00199999999995</c:v>
                </c:pt>
                <c:pt idx="7572">
                  <c:v>763.05399999999997</c:v>
                </c:pt>
                <c:pt idx="7573">
                  <c:v>763.10599999999999</c:v>
                </c:pt>
                <c:pt idx="7574">
                  <c:v>763.15899999999999</c:v>
                </c:pt>
                <c:pt idx="7575">
                  <c:v>763.21100000000001</c:v>
                </c:pt>
                <c:pt idx="7576">
                  <c:v>763.26400000000001</c:v>
                </c:pt>
                <c:pt idx="7577">
                  <c:v>763.31600000000003</c:v>
                </c:pt>
                <c:pt idx="7578">
                  <c:v>763.36800000000005</c:v>
                </c:pt>
                <c:pt idx="7579">
                  <c:v>763.42100000000005</c:v>
                </c:pt>
                <c:pt idx="7580">
                  <c:v>763.47299999999996</c:v>
                </c:pt>
                <c:pt idx="7581">
                  <c:v>763.52599999999995</c:v>
                </c:pt>
                <c:pt idx="7582">
                  <c:v>763.57799999999997</c:v>
                </c:pt>
                <c:pt idx="7583">
                  <c:v>763.63</c:v>
                </c:pt>
                <c:pt idx="7584">
                  <c:v>763.68299999999999</c:v>
                </c:pt>
                <c:pt idx="7585">
                  <c:v>763.73500000000001</c:v>
                </c:pt>
                <c:pt idx="7586">
                  <c:v>763.78700000000003</c:v>
                </c:pt>
                <c:pt idx="7587">
                  <c:v>763.84</c:v>
                </c:pt>
                <c:pt idx="7588">
                  <c:v>763.89200000000005</c:v>
                </c:pt>
                <c:pt idx="7589">
                  <c:v>763.94399999999996</c:v>
                </c:pt>
                <c:pt idx="7590">
                  <c:v>763.99699999999996</c:v>
                </c:pt>
                <c:pt idx="7591">
                  <c:v>764.04899999999998</c:v>
                </c:pt>
                <c:pt idx="7592">
                  <c:v>764.101</c:v>
                </c:pt>
                <c:pt idx="7593">
                  <c:v>764.154</c:v>
                </c:pt>
                <c:pt idx="7594">
                  <c:v>764.20600000000002</c:v>
                </c:pt>
                <c:pt idx="7595">
                  <c:v>764.25800000000004</c:v>
                </c:pt>
                <c:pt idx="7596">
                  <c:v>764.31100000000004</c:v>
                </c:pt>
                <c:pt idx="7597">
                  <c:v>764.36300000000006</c:v>
                </c:pt>
                <c:pt idx="7598">
                  <c:v>764.41499999999996</c:v>
                </c:pt>
                <c:pt idx="7599">
                  <c:v>764.46699999999998</c:v>
                </c:pt>
                <c:pt idx="7600">
                  <c:v>764.52</c:v>
                </c:pt>
                <c:pt idx="7601">
                  <c:v>764.572</c:v>
                </c:pt>
                <c:pt idx="7602">
                  <c:v>764.62400000000002</c:v>
                </c:pt>
                <c:pt idx="7603">
                  <c:v>764.67600000000004</c:v>
                </c:pt>
                <c:pt idx="7604">
                  <c:v>764.72900000000004</c:v>
                </c:pt>
                <c:pt idx="7605">
                  <c:v>764.78099999999995</c:v>
                </c:pt>
                <c:pt idx="7606">
                  <c:v>764.83299999999997</c:v>
                </c:pt>
                <c:pt idx="7607">
                  <c:v>764.88499999999999</c:v>
                </c:pt>
                <c:pt idx="7608">
                  <c:v>764.93799999999999</c:v>
                </c:pt>
                <c:pt idx="7609">
                  <c:v>764.99</c:v>
                </c:pt>
                <c:pt idx="7610">
                  <c:v>765.04200000000003</c:v>
                </c:pt>
                <c:pt idx="7611">
                  <c:v>765.09400000000005</c:v>
                </c:pt>
                <c:pt idx="7612">
                  <c:v>765.14700000000005</c:v>
                </c:pt>
                <c:pt idx="7613">
                  <c:v>765.19899999999996</c:v>
                </c:pt>
                <c:pt idx="7614">
                  <c:v>765.25099999999998</c:v>
                </c:pt>
                <c:pt idx="7615">
                  <c:v>765.303</c:v>
                </c:pt>
                <c:pt idx="7616">
                  <c:v>765.35500000000002</c:v>
                </c:pt>
                <c:pt idx="7617">
                  <c:v>765.40800000000002</c:v>
                </c:pt>
                <c:pt idx="7618">
                  <c:v>765.46</c:v>
                </c:pt>
                <c:pt idx="7619">
                  <c:v>765.51199999999994</c:v>
                </c:pt>
                <c:pt idx="7620">
                  <c:v>765.56399999999996</c:v>
                </c:pt>
                <c:pt idx="7621">
                  <c:v>765.61599999999999</c:v>
                </c:pt>
                <c:pt idx="7622">
                  <c:v>765.66800000000001</c:v>
                </c:pt>
                <c:pt idx="7623">
                  <c:v>765.72</c:v>
                </c:pt>
                <c:pt idx="7624">
                  <c:v>765.77300000000002</c:v>
                </c:pt>
                <c:pt idx="7625">
                  <c:v>765.82500000000005</c:v>
                </c:pt>
                <c:pt idx="7626">
                  <c:v>765.87699999999995</c:v>
                </c:pt>
                <c:pt idx="7627">
                  <c:v>765.92899999999997</c:v>
                </c:pt>
                <c:pt idx="7628">
                  <c:v>765.98099999999999</c:v>
                </c:pt>
                <c:pt idx="7629">
                  <c:v>766.03300000000002</c:v>
                </c:pt>
                <c:pt idx="7630">
                  <c:v>766.08500000000004</c:v>
                </c:pt>
                <c:pt idx="7631">
                  <c:v>766.13800000000003</c:v>
                </c:pt>
                <c:pt idx="7632">
                  <c:v>766.19</c:v>
                </c:pt>
                <c:pt idx="7633">
                  <c:v>766.24199999999996</c:v>
                </c:pt>
                <c:pt idx="7634">
                  <c:v>766.29399999999998</c:v>
                </c:pt>
                <c:pt idx="7635">
                  <c:v>766.346</c:v>
                </c:pt>
                <c:pt idx="7636">
                  <c:v>766.39800000000002</c:v>
                </c:pt>
                <c:pt idx="7637">
                  <c:v>766.45</c:v>
                </c:pt>
                <c:pt idx="7638">
                  <c:v>766.50199999999995</c:v>
                </c:pt>
                <c:pt idx="7639">
                  <c:v>766.55399999999997</c:v>
                </c:pt>
                <c:pt idx="7640">
                  <c:v>766.60599999999999</c:v>
                </c:pt>
                <c:pt idx="7641">
                  <c:v>766.65800000000002</c:v>
                </c:pt>
                <c:pt idx="7642">
                  <c:v>766.71</c:v>
                </c:pt>
                <c:pt idx="7643">
                  <c:v>766.76199999999994</c:v>
                </c:pt>
                <c:pt idx="7644">
                  <c:v>766.81399999999996</c:v>
                </c:pt>
                <c:pt idx="7645">
                  <c:v>766.86599999999999</c:v>
                </c:pt>
                <c:pt idx="7646">
                  <c:v>766.91899999999998</c:v>
                </c:pt>
                <c:pt idx="7647">
                  <c:v>766.971</c:v>
                </c:pt>
                <c:pt idx="7648">
                  <c:v>767.02300000000002</c:v>
                </c:pt>
                <c:pt idx="7649">
                  <c:v>767.07500000000005</c:v>
                </c:pt>
                <c:pt idx="7650">
                  <c:v>767.12699999999995</c:v>
                </c:pt>
                <c:pt idx="7651">
                  <c:v>767.17899999999997</c:v>
                </c:pt>
                <c:pt idx="7652">
                  <c:v>767.23099999999999</c:v>
                </c:pt>
                <c:pt idx="7653">
                  <c:v>767.28300000000002</c:v>
                </c:pt>
                <c:pt idx="7654">
                  <c:v>767.33500000000004</c:v>
                </c:pt>
                <c:pt idx="7655">
                  <c:v>767.38699999999994</c:v>
                </c:pt>
                <c:pt idx="7656">
                  <c:v>767.43799999999999</c:v>
                </c:pt>
                <c:pt idx="7657">
                  <c:v>767.49</c:v>
                </c:pt>
                <c:pt idx="7658">
                  <c:v>767.54200000000003</c:v>
                </c:pt>
                <c:pt idx="7659">
                  <c:v>767.59400000000005</c:v>
                </c:pt>
                <c:pt idx="7660">
                  <c:v>767.64599999999996</c:v>
                </c:pt>
                <c:pt idx="7661">
                  <c:v>767.69799999999998</c:v>
                </c:pt>
                <c:pt idx="7662">
                  <c:v>767.75</c:v>
                </c:pt>
                <c:pt idx="7663">
                  <c:v>767.80200000000002</c:v>
                </c:pt>
                <c:pt idx="7664">
                  <c:v>767.85400000000004</c:v>
                </c:pt>
                <c:pt idx="7665">
                  <c:v>767.90599999999995</c:v>
                </c:pt>
                <c:pt idx="7666">
                  <c:v>767.95799999999997</c:v>
                </c:pt>
                <c:pt idx="7667">
                  <c:v>768.01</c:v>
                </c:pt>
                <c:pt idx="7668">
                  <c:v>768.06200000000001</c:v>
                </c:pt>
                <c:pt idx="7669">
                  <c:v>768.11400000000003</c:v>
                </c:pt>
                <c:pt idx="7670">
                  <c:v>768.16600000000005</c:v>
                </c:pt>
                <c:pt idx="7671">
                  <c:v>768.21699999999998</c:v>
                </c:pt>
                <c:pt idx="7672">
                  <c:v>768.26900000000001</c:v>
                </c:pt>
                <c:pt idx="7673">
                  <c:v>768.32100000000003</c:v>
                </c:pt>
                <c:pt idx="7674">
                  <c:v>768.37300000000005</c:v>
                </c:pt>
                <c:pt idx="7675">
                  <c:v>768.42499999999995</c:v>
                </c:pt>
                <c:pt idx="7676">
                  <c:v>768.47699999999998</c:v>
                </c:pt>
                <c:pt idx="7677">
                  <c:v>768.529</c:v>
                </c:pt>
                <c:pt idx="7678">
                  <c:v>768.58100000000002</c:v>
                </c:pt>
                <c:pt idx="7679">
                  <c:v>768.63199999999995</c:v>
                </c:pt>
                <c:pt idx="7680">
                  <c:v>768.68399999999997</c:v>
                </c:pt>
                <c:pt idx="7681">
                  <c:v>768.73599999999999</c:v>
                </c:pt>
                <c:pt idx="7682">
                  <c:v>768.78800000000001</c:v>
                </c:pt>
                <c:pt idx="7683">
                  <c:v>768.84</c:v>
                </c:pt>
                <c:pt idx="7684">
                  <c:v>768.89200000000005</c:v>
                </c:pt>
                <c:pt idx="7685">
                  <c:v>768.94299999999998</c:v>
                </c:pt>
                <c:pt idx="7686">
                  <c:v>768.995</c:v>
                </c:pt>
                <c:pt idx="7687">
                  <c:v>769.04700000000003</c:v>
                </c:pt>
                <c:pt idx="7688">
                  <c:v>769.09900000000005</c:v>
                </c:pt>
                <c:pt idx="7689">
                  <c:v>769.15099999999995</c:v>
                </c:pt>
                <c:pt idx="7690">
                  <c:v>769.202</c:v>
                </c:pt>
                <c:pt idx="7691">
                  <c:v>769.25400000000002</c:v>
                </c:pt>
                <c:pt idx="7692">
                  <c:v>769.30600000000004</c:v>
                </c:pt>
                <c:pt idx="7693">
                  <c:v>769.35799999999995</c:v>
                </c:pt>
                <c:pt idx="7694">
                  <c:v>769.41</c:v>
                </c:pt>
                <c:pt idx="7695">
                  <c:v>769.46100000000001</c:v>
                </c:pt>
                <c:pt idx="7696">
                  <c:v>769.51300000000003</c:v>
                </c:pt>
                <c:pt idx="7697">
                  <c:v>769.56500000000005</c:v>
                </c:pt>
                <c:pt idx="7698">
                  <c:v>769.61699999999996</c:v>
                </c:pt>
                <c:pt idx="7699">
                  <c:v>769.66800000000001</c:v>
                </c:pt>
                <c:pt idx="7700">
                  <c:v>769.72</c:v>
                </c:pt>
                <c:pt idx="7701">
                  <c:v>769.77200000000005</c:v>
                </c:pt>
                <c:pt idx="7702">
                  <c:v>769.82399999999996</c:v>
                </c:pt>
                <c:pt idx="7703">
                  <c:v>769.875</c:v>
                </c:pt>
                <c:pt idx="7704">
                  <c:v>769.92700000000002</c:v>
                </c:pt>
                <c:pt idx="7705">
                  <c:v>769.97900000000004</c:v>
                </c:pt>
                <c:pt idx="7706">
                  <c:v>770.03</c:v>
                </c:pt>
                <c:pt idx="7707">
                  <c:v>770.08199999999999</c:v>
                </c:pt>
                <c:pt idx="7708">
                  <c:v>770.13400000000001</c:v>
                </c:pt>
                <c:pt idx="7709">
                  <c:v>770.18499999999995</c:v>
                </c:pt>
                <c:pt idx="7710">
                  <c:v>770.23699999999997</c:v>
                </c:pt>
                <c:pt idx="7711">
                  <c:v>770.28899999999999</c:v>
                </c:pt>
                <c:pt idx="7712">
                  <c:v>770.34100000000001</c:v>
                </c:pt>
                <c:pt idx="7713">
                  <c:v>770.39200000000005</c:v>
                </c:pt>
                <c:pt idx="7714">
                  <c:v>770.44399999999996</c:v>
                </c:pt>
                <c:pt idx="7715">
                  <c:v>770.49599999999998</c:v>
                </c:pt>
                <c:pt idx="7716">
                  <c:v>770.54700000000003</c:v>
                </c:pt>
                <c:pt idx="7717">
                  <c:v>770.59900000000005</c:v>
                </c:pt>
                <c:pt idx="7718">
                  <c:v>770.65</c:v>
                </c:pt>
                <c:pt idx="7719">
                  <c:v>770.702</c:v>
                </c:pt>
                <c:pt idx="7720">
                  <c:v>770.75400000000002</c:v>
                </c:pt>
                <c:pt idx="7721">
                  <c:v>770.80499999999995</c:v>
                </c:pt>
                <c:pt idx="7722">
                  <c:v>770.85699999999997</c:v>
                </c:pt>
                <c:pt idx="7723">
                  <c:v>770.90899999999999</c:v>
                </c:pt>
                <c:pt idx="7724">
                  <c:v>770.96</c:v>
                </c:pt>
                <c:pt idx="7725">
                  <c:v>771.01199999999994</c:v>
                </c:pt>
                <c:pt idx="7726">
                  <c:v>771.06299999999999</c:v>
                </c:pt>
                <c:pt idx="7727">
                  <c:v>771.11500000000001</c:v>
                </c:pt>
                <c:pt idx="7728">
                  <c:v>771.16700000000003</c:v>
                </c:pt>
                <c:pt idx="7729">
                  <c:v>771.21799999999996</c:v>
                </c:pt>
                <c:pt idx="7730">
                  <c:v>771.27</c:v>
                </c:pt>
                <c:pt idx="7731">
                  <c:v>771.32100000000003</c:v>
                </c:pt>
                <c:pt idx="7732">
                  <c:v>771.37300000000005</c:v>
                </c:pt>
                <c:pt idx="7733">
                  <c:v>771.42399999999998</c:v>
                </c:pt>
                <c:pt idx="7734">
                  <c:v>771.476</c:v>
                </c:pt>
                <c:pt idx="7735">
                  <c:v>771.52800000000002</c:v>
                </c:pt>
                <c:pt idx="7736">
                  <c:v>771.57899999999995</c:v>
                </c:pt>
                <c:pt idx="7737">
                  <c:v>771.63099999999997</c:v>
                </c:pt>
                <c:pt idx="7738">
                  <c:v>771.68200000000002</c:v>
                </c:pt>
                <c:pt idx="7739">
                  <c:v>771.73400000000004</c:v>
                </c:pt>
                <c:pt idx="7740">
                  <c:v>771.78499999999997</c:v>
                </c:pt>
                <c:pt idx="7741">
                  <c:v>771.83699999999999</c:v>
                </c:pt>
                <c:pt idx="7742">
                  <c:v>771.88800000000003</c:v>
                </c:pt>
                <c:pt idx="7743">
                  <c:v>771.94</c:v>
                </c:pt>
                <c:pt idx="7744">
                  <c:v>771.99099999999999</c:v>
                </c:pt>
                <c:pt idx="7745">
                  <c:v>772.04300000000001</c:v>
                </c:pt>
                <c:pt idx="7746">
                  <c:v>772.09400000000005</c:v>
                </c:pt>
                <c:pt idx="7747">
                  <c:v>772.14599999999996</c:v>
                </c:pt>
                <c:pt idx="7748">
                  <c:v>772.197</c:v>
                </c:pt>
                <c:pt idx="7749">
                  <c:v>772.24900000000002</c:v>
                </c:pt>
                <c:pt idx="7750">
                  <c:v>772.3</c:v>
                </c:pt>
                <c:pt idx="7751">
                  <c:v>772.35199999999998</c:v>
                </c:pt>
                <c:pt idx="7752">
                  <c:v>772.40300000000002</c:v>
                </c:pt>
                <c:pt idx="7753">
                  <c:v>772.45399999999995</c:v>
                </c:pt>
                <c:pt idx="7754">
                  <c:v>772.50599999999997</c:v>
                </c:pt>
                <c:pt idx="7755">
                  <c:v>772.55700000000002</c:v>
                </c:pt>
                <c:pt idx="7756">
                  <c:v>772.60900000000004</c:v>
                </c:pt>
                <c:pt idx="7757">
                  <c:v>772.63499999999999</c:v>
                </c:pt>
                <c:pt idx="7758">
                  <c:v>772.69</c:v>
                </c:pt>
                <c:pt idx="7759">
                  <c:v>772.745</c:v>
                </c:pt>
                <c:pt idx="7760">
                  <c:v>772.8</c:v>
                </c:pt>
                <c:pt idx="7761">
                  <c:v>772.85500000000002</c:v>
                </c:pt>
                <c:pt idx="7762">
                  <c:v>772.91</c:v>
                </c:pt>
                <c:pt idx="7763">
                  <c:v>772.96400000000006</c:v>
                </c:pt>
                <c:pt idx="7764">
                  <c:v>773.01900000000001</c:v>
                </c:pt>
                <c:pt idx="7765">
                  <c:v>773.07399999999996</c:v>
                </c:pt>
                <c:pt idx="7766">
                  <c:v>773.12900000000002</c:v>
                </c:pt>
                <c:pt idx="7767">
                  <c:v>773.18399999999997</c:v>
                </c:pt>
                <c:pt idx="7768">
                  <c:v>773.23800000000006</c:v>
                </c:pt>
                <c:pt idx="7769">
                  <c:v>773.29300000000001</c:v>
                </c:pt>
                <c:pt idx="7770">
                  <c:v>773.34799999999996</c:v>
                </c:pt>
                <c:pt idx="7771">
                  <c:v>773.40300000000002</c:v>
                </c:pt>
                <c:pt idx="7772">
                  <c:v>773.45699999999999</c:v>
                </c:pt>
                <c:pt idx="7773">
                  <c:v>773.51199999999994</c:v>
                </c:pt>
                <c:pt idx="7774">
                  <c:v>773.56700000000001</c:v>
                </c:pt>
                <c:pt idx="7775">
                  <c:v>773.62199999999996</c:v>
                </c:pt>
                <c:pt idx="7776">
                  <c:v>773.67600000000004</c:v>
                </c:pt>
                <c:pt idx="7777">
                  <c:v>773.73099999999999</c:v>
                </c:pt>
                <c:pt idx="7778">
                  <c:v>773.78599999999994</c:v>
                </c:pt>
                <c:pt idx="7779">
                  <c:v>773.84100000000001</c:v>
                </c:pt>
                <c:pt idx="7780">
                  <c:v>773.89499999999998</c:v>
                </c:pt>
                <c:pt idx="7781">
                  <c:v>773.95</c:v>
                </c:pt>
                <c:pt idx="7782">
                  <c:v>774.005</c:v>
                </c:pt>
                <c:pt idx="7783">
                  <c:v>774.05899999999997</c:v>
                </c:pt>
                <c:pt idx="7784">
                  <c:v>774.11400000000003</c:v>
                </c:pt>
                <c:pt idx="7785">
                  <c:v>774.16899999999998</c:v>
                </c:pt>
                <c:pt idx="7786">
                  <c:v>774.22400000000005</c:v>
                </c:pt>
                <c:pt idx="7787">
                  <c:v>774.27800000000002</c:v>
                </c:pt>
                <c:pt idx="7788">
                  <c:v>774.33299999999997</c:v>
                </c:pt>
                <c:pt idx="7789">
                  <c:v>774.38800000000003</c:v>
                </c:pt>
                <c:pt idx="7790">
                  <c:v>774.44200000000001</c:v>
                </c:pt>
                <c:pt idx="7791">
                  <c:v>774.49699999999996</c:v>
                </c:pt>
                <c:pt idx="7792">
                  <c:v>774.55200000000002</c:v>
                </c:pt>
                <c:pt idx="7793">
                  <c:v>774.60599999999999</c:v>
                </c:pt>
                <c:pt idx="7794">
                  <c:v>774.66099999999994</c:v>
                </c:pt>
                <c:pt idx="7795">
                  <c:v>774.71600000000001</c:v>
                </c:pt>
                <c:pt idx="7796">
                  <c:v>774.77</c:v>
                </c:pt>
                <c:pt idx="7797">
                  <c:v>774.82500000000005</c:v>
                </c:pt>
                <c:pt idx="7798">
                  <c:v>774.88</c:v>
                </c:pt>
                <c:pt idx="7799">
                  <c:v>774.93399999999997</c:v>
                </c:pt>
                <c:pt idx="7800">
                  <c:v>774.98900000000003</c:v>
                </c:pt>
                <c:pt idx="7801">
                  <c:v>775.04300000000001</c:v>
                </c:pt>
                <c:pt idx="7802">
                  <c:v>775.09799999999996</c:v>
                </c:pt>
                <c:pt idx="7803">
                  <c:v>775.15300000000002</c:v>
                </c:pt>
                <c:pt idx="7804">
                  <c:v>775.20699999999999</c:v>
                </c:pt>
                <c:pt idx="7805">
                  <c:v>775.26199999999994</c:v>
                </c:pt>
                <c:pt idx="7806">
                  <c:v>775.31600000000003</c:v>
                </c:pt>
                <c:pt idx="7807">
                  <c:v>775.37099999999998</c:v>
                </c:pt>
                <c:pt idx="7808">
                  <c:v>775.42600000000004</c:v>
                </c:pt>
                <c:pt idx="7809">
                  <c:v>775.48</c:v>
                </c:pt>
                <c:pt idx="7810">
                  <c:v>775.53499999999997</c:v>
                </c:pt>
                <c:pt idx="7811">
                  <c:v>775.58900000000006</c:v>
                </c:pt>
                <c:pt idx="7812">
                  <c:v>775.64400000000001</c:v>
                </c:pt>
                <c:pt idx="7813">
                  <c:v>775.69899999999996</c:v>
                </c:pt>
                <c:pt idx="7814">
                  <c:v>775.75300000000004</c:v>
                </c:pt>
                <c:pt idx="7815">
                  <c:v>775.80799999999999</c:v>
                </c:pt>
                <c:pt idx="7816">
                  <c:v>775.86199999999997</c:v>
                </c:pt>
                <c:pt idx="7817">
                  <c:v>775.91700000000003</c:v>
                </c:pt>
                <c:pt idx="7818">
                  <c:v>775.971</c:v>
                </c:pt>
                <c:pt idx="7819">
                  <c:v>776.02599999999995</c:v>
                </c:pt>
                <c:pt idx="7820">
                  <c:v>776.08</c:v>
                </c:pt>
                <c:pt idx="7821">
                  <c:v>776.13499999999999</c:v>
                </c:pt>
                <c:pt idx="7822">
                  <c:v>776.18899999999996</c:v>
                </c:pt>
                <c:pt idx="7823">
                  <c:v>776.24400000000003</c:v>
                </c:pt>
                <c:pt idx="7824">
                  <c:v>776.298</c:v>
                </c:pt>
                <c:pt idx="7825">
                  <c:v>776.35299999999995</c:v>
                </c:pt>
                <c:pt idx="7826">
                  <c:v>776.40700000000004</c:v>
                </c:pt>
                <c:pt idx="7827">
                  <c:v>776.46199999999999</c:v>
                </c:pt>
                <c:pt idx="7828">
                  <c:v>776.51599999999996</c:v>
                </c:pt>
                <c:pt idx="7829">
                  <c:v>776.57100000000003</c:v>
                </c:pt>
                <c:pt idx="7830">
                  <c:v>776.625</c:v>
                </c:pt>
                <c:pt idx="7831">
                  <c:v>776.68</c:v>
                </c:pt>
                <c:pt idx="7832">
                  <c:v>776.73400000000004</c:v>
                </c:pt>
                <c:pt idx="7833">
                  <c:v>776.78899999999999</c:v>
                </c:pt>
                <c:pt idx="7834">
                  <c:v>776.84299999999996</c:v>
                </c:pt>
                <c:pt idx="7835">
                  <c:v>776.89800000000002</c:v>
                </c:pt>
                <c:pt idx="7836">
                  <c:v>776.952</c:v>
                </c:pt>
                <c:pt idx="7837">
                  <c:v>777.00699999999995</c:v>
                </c:pt>
                <c:pt idx="7838">
                  <c:v>777.06100000000004</c:v>
                </c:pt>
                <c:pt idx="7839">
                  <c:v>777.11500000000001</c:v>
                </c:pt>
                <c:pt idx="7840">
                  <c:v>777.17</c:v>
                </c:pt>
                <c:pt idx="7841">
                  <c:v>777.22400000000005</c:v>
                </c:pt>
                <c:pt idx="7842">
                  <c:v>777.279</c:v>
                </c:pt>
                <c:pt idx="7843">
                  <c:v>777.33299999999997</c:v>
                </c:pt>
                <c:pt idx="7844">
                  <c:v>777.38699999999994</c:v>
                </c:pt>
                <c:pt idx="7845">
                  <c:v>777.44200000000001</c:v>
                </c:pt>
                <c:pt idx="7846">
                  <c:v>777.49599999999998</c:v>
                </c:pt>
                <c:pt idx="7847">
                  <c:v>777.55100000000004</c:v>
                </c:pt>
                <c:pt idx="7848">
                  <c:v>777.60500000000002</c:v>
                </c:pt>
                <c:pt idx="7849">
                  <c:v>777.65899999999999</c:v>
                </c:pt>
                <c:pt idx="7850">
                  <c:v>777.71400000000006</c:v>
                </c:pt>
                <c:pt idx="7851">
                  <c:v>777.76800000000003</c:v>
                </c:pt>
                <c:pt idx="7852">
                  <c:v>777.82299999999998</c:v>
                </c:pt>
                <c:pt idx="7853">
                  <c:v>777.87699999999995</c:v>
                </c:pt>
                <c:pt idx="7854">
                  <c:v>777.93100000000004</c:v>
                </c:pt>
                <c:pt idx="7855">
                  <c:v>777.98599999999999</c:v>
                </c:pt>
                <c:pt idx="7856">
                  <c:v>778.04</c:v>
                </c:pt>
                <c:pt idx="7857">
                  <c:v>778.09400000000005</c:v>
                </c:pt>
                <c:pt idx="7858">
                  <c:v>778.149</c:v>
                </c:pt>
                <c:pt idx="7859">
                  <c:v>778.20299999999997</c:v>
                </c:pt>
                <c:pt idx="7860">
                  <c:v>778.25699999999995</c:v>
                </c:pt>
                <c:pt idx="7861">
                  <c:v>778.31200000000001</c:v>
                </c:pt>
                <c:pt idx="7862">
                  <c:v>778.36599999999999</c:v>
                </c:pt>
                <c:pt idx="7863">
                  <c:v>778.42</c:v>
                </c:pt>
                <c:pt idx="7864">
                  <c:v>778.47500000000002</c:v>
                </c:pt>
                <c:pt idx="7865">
                  <c:v>778.529</c:v>
                </c:pt>
                <c:pt idx="7866">
                  <c:v>778.58299999999997</c:v>
                </c:pt>
                <c:pt idx="7867">
                  <c:v>778.63800000000003</c:v>
                </c:pt>
                <c:pt idx="7868">
                  <c:v>778.69200000000001</c:v>
                </c:pt>
                <c:pt idx="7869">
                  <c:v>778.74599999999998</c:v>
                </c:pt>
                <c:pt idx="7870">
                  <c:v>778.8</c:v>
                </c:pt>
                <c:pt idx="7871">
                  <c:v>778.85500000000002</c:v>
                </c:pt>
                <c:pt idx="7872">
                  <c:v>778.90899999999999</c:v>
                </c:pt>
                <c:pt idx="7873">
                  <c:v>778.96299999999997</c:v>
                </c:pt>
                <c:pt idx="7874">
                  <c:v>779.01700000000005</c:v>
                </c:pt>
                <c:pt idx="7875">
                  <c:v>779.072</c:v>
                </c:pt>
                <c:pt idx="7876">
                  <c:v>779.12599999999998</c:v>
                </c:pt>
                <c:pt idx="7877">
                  <c:v>779.18</c:v>
                </c:pt>
                <c:pt idx="7878">
                  <c:v>779.23400000000004</c:v>
                </c:pt>
                <c:pt idx="7879">
                  <c:v>779.28899999999999</c:v>
                </c:pt>
                <c:pt idx="7880">
                  <c:v>779.34299999999996</c:v>
                </c:pt>
                <c:pt idx="7881">
                  <c:v>779.39700000000005</c:v>
                </c:pt>
                <c:pt idx="7882">
                  <c:v>779.45100000000002</c:v>
                </c:pt>
                <c:pt idx="7883">
                  <c:v>779.50599999999997</c:v>
                </c:pt>
                <c:pt idx="7884">
                  <c:v>779.56</c:v>
                </c:pt>
                <c:pt idx="7885">
                  <c:v>779.61400000000003</c:v>
                </c:pt>
                <c:pt idx="7886">
                  <c:v>779.66800000000001</c:v>
                </c:pt>
                <c:pt idx="7887">
                  <c:v>779.72199999999998</c:v>
                </c:pt>
                <c:pt idx="7888">
                  <c:v>779.77700000000004</c:v>
                </c:pt>
                <c:pt idx="7889">
                  <c:v>779.83100000000002</c:v>
                </c:pt>
                <c:pt idx="7890">
                  <c:v>779.88499999999999</c:v>
                </c:pt>
                <c:pt idx="7891">
                  <c:v>779.93899999999996</c:v>
                </c:pt>
                <c:pt idx="7892">
                  <c:v>779.99300000000005</c:v>
                </c:pt>
                <c:pt idx="7893">
                  <c:v>780.04700000000003</c:v>
                </c:pt>
                <c:pt idx="7894">
                  <c:v>780.10199999999998</c:v>
                </c:pt>
                <c:pt idx="7895">
                  <c:v>780.15599999999995</c:v>
                </c:pt>
                <c:pt idx="7896">
                  <c:v>780.21</c:v>
                </c:pt>
                <c:pt idx="7897">
                  <c:v>780.26400000000001</c:v>
                </c:pt>
                <c:pt idx="7898">
                  <c:v>780.31799999999998</c:v>
                </c:pt>
                <c:pt idx="7899">
                  <c:v>780.37199999999996</c:v>
                </c:pt>
                <c:pt idx="7900">
                  <c:v>780.42600000000004</c:v>
                </c:pt>
                <c:pt idx="7901">
                  <c:v>780.48099999999999</c:v>
                </c:pt>
                <c:pt idx="7902">
                  <c:v>780.53499999999997</c:v>
                </c:pt>
                <c:pt idx="7903">
                  <c:v>780.58900000000006</c:v>
                </c:pt>
                <c:pt idx="7904">
                  <c:v>780.64300000000003</c:v>
                </c:pt>
                <c:pt idx="7905">
                  <c:v>780.697</c:v>
                </c:pt>
                <c:pt idx="7906">
                  <c:v>780.75099999999998</c:v>
                </c:pt>
                <c:pt idx="7907">
                  <c:v>780.80499999999995</c:v>
                </c:pt>
                <c:pt idx="7908">
                  <c:v>780.85900000000004</c:v>
                </c:pt>
                <c:pt idx="7909">
                  <c:v>780.91300000000001</c:v>
                </c:pt>
                <c:pt idx="7910">
                  <c:v>780.96699999999998</c:v>
                </c:pt>
                <c:pt idx="7911">
                  <c:v>781.02099999999996</c:v>
                </c:pt>
                <c:pt idx="7912">
                  <c:v>781.07600000000002</c:v>
                </c:pt>
                <c:pt idx="7913">
                  <c:v>781.13</c:v>
                </c:pt>
                <c:pt idx="7914">
                  <c:v>781.18399999999997</c:v>
                </c:pt>
                <c:pt idx="7915">
                  <c:v>781.23800000000006</c:v>
                </c:pt>
                <c:pt idx="7916">
                  <c:v>781.29200000000003</c:v>
                </c:pt>
                <c:pt idx="7917">
                  <c:v>781.346</c:v>
                </c:pt>
                <c:pt idx="7918">
                  <c:v>781.4</c:v>
                </c:pt>
                <c:pt idx="7919">
                  <c:v>781.45399999999995</c:v>
                </c:pt>
                <c:pt idx="7920">
                  <c:v>781.50800000000004</c:v>
                </c:pt>
                <c:pt idx="7921">
                  <c:v>781.56200000000001</c:v>
                </c:pt>
                <c:pt idx="7922">
                  <c:v>781.61599999999999</c:v>
                </c:pt>
                <c:pt idx="7923">
                  <c:v>781.67</c:v>
                </c:pt>
                <c:pt idx="7924">
                  <c:v>781.72400000000005</c:v>
                </c:pt>
                <c:pt idx="7925">
                  <c:v>781.77800000000002</c:v>
                </c:pt>
                <c:pt idx="7926">
                  <c:v>781.83199999999999</c:v>
                </c:pt>
                <c:pt idx="7927">
                  <c:v>781.88599999999997</c:v>
                </c:pt>
                <c:pt idx="7928">
                  <c:v>781.94</c:v>
                </c:pt>
                <c:pt idx="7929">
                  <c:v>781.99400000000003</c:v>
                </c:pt>
                <c:pt idx="7930">
                  <c:v>782.048</c:v>
                </c:pt>
                <c:pt idx="7931">
                  <c:v>782.10199999999998</c:v>
                </c:pt>
                <c:pt idx="7932">
                  <c:v>782.15599999999995</c:v>
                </c:pt>
                <c:pt idx="7933">
                  <c:v>782.21</c:v>
                </c:pt>
                <c:pt idx="7934">
                  <c:v>782.26400000000001</c:v>
                </c:pt>
                <c:pt idx="7935">
                  <c:v>782.31799999999998</c:v>
                </c:pt>
                <c:pt idx="7936">
                  <c:v>782.37199999999996</c:v>
                </c:pt>
                <c:pt idx="7937">
                  <c:v>782.42600000000004</c:v>
                </c:pt>
                <c:pt idx="7938">
                  <c:v>782.48</c:v>
                </c:pt>
                <c:pt idx="7939">
                  <c:v>782.53399999999999</c:v>
                </c:pt>
                <c:pt idx="7940">
                  <c:v>782.58699999999999</c:v>
                </c:pt>
                <c:pt idx="7941">
                  <c:v>782.64099999999996</c:v>
                </c:pt>
                <c:pt idx="7942">
                  <c:v>782.69500000000005</c:v>
                </c:pt>
                <c:pt idx="7943">
                  <c:v>782.74900000000002</c:v>
                </c:pt>
                <c:pt idx="7944">
                  <c:v>782.803</c:v>
                </c:pt>
                <c:pt idx="7945">
                  <c:v>782.85699999999997</c:v>
                </c:pt>
                <c:pt idx="7946">
                  <c:v>782.91099999999994</c:v>
                </c:pt>
                <c:pt idx="7947">
                  <c:v>782.96500000000003</c:v>
                </c:pt>
                <c:pt idx="7948">
                  <c:v>783.01900000000001</c:v>
                </c:pt>
                <c:pt idx="7949">
                  <c:v>783.07299999999998</c:v>
                </c:pt>
                <c:pt idx="7950">
                  <c:v>783.12599999999998</c:v>
                </c:pt>
                <c:pt idx="7951">
                  <c:v>783.18</c:v>
                </c:pt>
                <c:pt idx="7952">
                  <c:v>783.23400000000004</c:v>
                </c:pt>
                <c:pt idx="7953">
                  <c:v>783.28800000000001</c:v>
                </c:pt>
                <c:pt idx="7954">
                  <c:v>783.34199999999998</c:v>
                </c:pt>
                <c:pt idx="7955">
                  <c:v>783.39599999999996</c:v>
                </c:pt>
                <c:pt idx="7956">
                  <c:v>783.45</c:v>
                </c:pt>
                <c:pt idx="7957">
                  <c:v>783.50300000000004</c:v>
                </c:pt>
                <c:pt idx="7958">
                  <c:v>783.55700000000002</c:v>
                </c:pt>
                <c:pt idx="7959">
                  <c:v>783.61099999999999</c:v>
                </c:pt>
                <c:pt idx="7960">
                  <c:v>783.66499999999996</c:v>
                </c:pt>
                <c:pt idx="7961">
                  <c:v>783.71900000000005</c:v>
                </c:pt>
                <c:pt idx="7962">
                  <c:v>783.77300000000002</c:v>
                </c:pt>
                <c:pt idx="7963">
                  <c:v>783.82600000000002</c:v>
                </c:pt>
                <c:pt idx="7964">
                  <c:v>783.88</c:v>
                </c:pt>
                <c:pt idx="7965">
                  <c:v>783.93399999999997</c:v>
                </c:pt>
                <c:pt idx="7966">
                  <c:v>783.98800000000006</c:v>
                </c:pt>
                <c:pt idx="7967">
                  <c:v>784.04200000000003</c:v>
                </c:pt>
                <c:pt idx="7968">
                  <c:v>784.09500000000003</c:v>
                </c:pt>
                <c:pt idx="7969">
                  <c:v>784.149</c:v>
                </c:pt>
                <c:pt idx="7970">
                  <c:v>784.20299999999997</c:v>
                </c:pt>
                <c:pt idx="7971">
                  <c:v>784.25699999999995</c:v>
                </c:pt>
                <c:pt idx="7972">
                  <c:v>784.31</c:v>
                </c:pt>
                <c:pt idx="7973">
                  <c:v>784.36400000000003</c:v>
                </c:pt>
                <c:pt idx="7974">
                  <c:v>784.41800000000001</c:v>
                </c:pt>
                <c:pt idx="7975">
                  <c:v>784.47199999999998</c:v>
                </c:pt>
                <c:pt idx="7976">
                  <c:v>784.52499999999998</c:v>
                </c:pt>
                <c:pt idx="7977">
                  <c:v>784.57899999999995</c:v>
                </c:pt>
                <c:pt idx="7978">
                  <c:v>784.63300000000004</c:v>
                </c:pt>
                <c:pt idx="7979">
                  <c:v>784.68700000000001</c:v>
                </c:pt>
                <c:pt idx="7980">
                  <c:v>784.74</c:v>
                </c:pt>
                <c:pt idx="7981">
                  <c:v>784.79399999999998</c:v>
                </c:pt>
                <c:pt idx="7982">
                  <c:v>784.84799999999996</c:v>
                </c:pt>
                <c:pt idx="7983">
                  <c:v>784.90200000000004</c:v>
                </c:pt>
                <c:pt idx="7984">
                  <c:v>784.95500000000004</c:v>
                </c:pt>
                <c:pt idx="7985">
                  <c:v>785.00900000000001</c:v>
                </c:pt>
                <c:pt idx="7986">
                  <c:v>785.06299999999999</c:v>
                </c:pt>
                <c:pt idx="7987">
                  <c:v>785.11599999999999</c:v>
                </c:pt>
                <c:pt idx="7988">
                  <c:v>785.17</c:v>
                </c:pt>
                <c:pt idx="7989">
                  <c:v>785.22400000000005</c:v>
                </c:pt>
                <c:pt idx="7990">
                  <c:v>785.27700000000004</c:v>
                </c:pt>
                <c:pt idx="7991">
                  <c:v>785.33100000000002</c:v>
                </c:pt>
                <c:pt idx="7992">
                  <c:v>785.38499999999999</c:v>
                </c:pt>
                <c:pt idx="7993">
                  <c:v>785.43799999999999</c:v>
                </c:pt>
                <c:pt idx="7994">
                  <c:v>785.49199999999996</c:v>
                </c:pt>
                <c:pt idx="7995">
                  <c:v>785.54600000000005</c:v>
                </c:pt>
                <c:pt idx="7996">
                  <c:v>785.59900000000005</c:v>
                </c:pt>
                <c:pt idx="7997">
                  <c:v>785.65300000000002</c:v>
                </c:pt>
                <c:pt idx="7998">
                  <c:v>785.70699999999999</c:v>
                </c:pt>
                <c:pt idx="7999">
                  <c:v>785.76</c:v>
                </c:pt>
                <c:pt idx="8000">
                  <c:v>785.81399999999996</c:v>
                </c:pt>
                <c:pt idx="8001">
                  <c:v>785.86699999999996</c:v>
                </c:pt>
                <c:pt idx="8002">
                  <c:v>785.92100000000005</c:v>
                </c:pt>
                <c:pt idx="8003">
                  <c:v>785.97500000000002</c:v>
                </c:pt>
                <c:pt idx="8004">
                  <c:v>786.02800000000002</c:v>
                </c:pt>
                <c:pt idx="8005">
                  <c:v>786.08199999999999</c:v>
                </c:pt>
                <c:pt idx="8006">
                  <c:v>786.13499999999999</c:v>
                </c:pt>
                <c:pt idx="8007">
                  <c:v>786.18899999999996</c:v>
                </c:pt>
                <c:pt idx="8008">
                  <c:v>786.24300000000005</c:v>
                </c:pt>
                <c:pt idx="8009">
                  <c:v>786.29600000000005</c:v>
                </c:pt>
                <c:pt idx="8010">
                  <c:v>786.35</c:v>
                </c:pt>
                <c:pt idx="8011">
                  <c:v>786.40300000000002</c:v>
                </c:pt>
                <c:pt idx="8012">
                  <c:v>786.45699999999999</c:v>
                </c:pt>
                <c:pt idx="8013">
                  <c:v>786.51</c:v>
                </c:pt>
                <c:pt idx="8014">
                  <c:v>786.56399999999996</c:v>
                </c:pt>
                <c:pt idx="8015">
                  <c:v>786.61800000000005</c:v>
                </c:pt>
                <c:pt idx="8016">
                  <c:v>786.67100000000005</c:v>
                </c:pt>
                <c:pt idx="8017">
                  <c:v>786.72500000000002</c:v>
                </c:pt>
                <c:pt idx="8018">
                  <c:v>786.77800000000002</c:v>
                </c:pt>
                <c:pt idx="8019">
                  <c:v>786.83199999999999</c:v>
                </c:pt>
                <c:pt idx="8020">
                  <c:v>786.88499999999999</c:v>
                </c:pt>
                <c:pt idx="8021">
                  <c:v>786.93899999999996</c:v>
                </c:pt>
                <c:pt idx="8022">
                  <c:v>786.99199999999996</c:v>
                </c:pt>
                <c:pt idx="8023">
                  <c:v>787.04600000000005</c:v>
                </c:pt>
                <c:pt idx="8024">
                  <c:v>787.09900000000005</c:v>
                </c:pt>
                <c:pt idx="8025">
                  <c:v>787.15300000000002</c:v>
                </c:pt>
                <c:pt idx="8026">
                  <c:v>787.20600000000002</c:v>
                </c:pt>
                <c:pt idx="8027">
                  <c:v>787.26</c:v>
                </c:pt>
                <c:pt idx="8028">
                  <c:v>787.31299999999999</c:v>
                </c:pt>
                <c:pt idx="8029">
                  <c:v>787.36699999999996</c:v>
                </c:pt>
                <c:pt idx="8030">
                  <c:v>787.42</c:v>
                </c:pt>
                <c:pt idx="8031">
                  <c:v>787.47400000000005</c:v>
                </c:pt>
                <c:pt idx="8032">
                  <c:v>787.52700000000004</c:v>
                </c:pt>
                <c:pt idx="8033">
                  <c:v>787.58100000000002</c:v>
                </c:pt>
                <c:pt idx="8034">
                  <c:v>787.63400000000001</c:v>
                </c:pt>
                <c:pt idx="8035">
                  <c:v>787.68700000000001</c:v>
                </c:pt>
                <c:pt idx="8036">
                  <c:v>787.74099999999999</c:v>
                </c:pt>
                <c:pt idx="8037">
                  <c:v>787.79399999999998</c:v>
                </c:pt>
                <c:pt idx="8038">
                  <c:v>787.84799999999996</c:v>
                </c:pt>
                <c:pt idx="8039">
                  <c:v>787.90099999999995</c:v>
                </c:pt>
                <c:pt idx="8040">
                  <c:v>787.95500000000004</c:v>
                </c:pt>
                <c:pt idx="8041">
                  <c:v>788.00800000000004</c:v>
                </c:pt>
                <c:pt idx="8042">
                  <c:v>788.06100000000004</c:v>
                </c:pt>
                <c:pt idx="8043">
                  <c:v>788.11500000000001</c:v>
                </c:pt>
                <c:pt idx="8044">
                  <c:v>788.16800000000001</c:v>
                </c:pt>
                <c:pt idx="8045">
                  <c:v>788.22199999999998</c:v>
                </c:pt>
                <c:pt idx="8046">
                  <c:v>788.27499999999998</c:v>
                </c:pt>
                <c:pt idx="8047">
                  <c:v>788.32799999999997</c:v>
                </c:pt>
                <c:pt idx="8048">
                  <c:v>788.38199999999995</c:v>
                </c:pt>
                <c:pt idx="8049">
                  <c:v>788.43499999999995</c:v>
                </c:pt>
                <c:pt idx="8050">
                  <c:v>788.48800000000006</c:v>
                </c:pt>
                <c:pt idx="8051">
                  <c:v>788.54200000000003</c:v>
                </c:pt>
                <c:pt idx="8052">
                  <c:v>788.59500000000003</c:v>
                </c:pt>
                <c:pt idx="8053">
                  <c:v>788.649</c:v>
                </c:pt>
                <c:pt idx="8054">
                  <c:v>788.702</c:v>
                </c:pt>
                <c:pt idx="8055">
                  <c:v>788.755</c:v>
                </c:pt>
                <c:pt idx="8056">
                  <c:v>788.80899999999997</c:v>
                </c:pt>
                <c:pt idx="8057">
                  <c:v>788.86199999999997</c:v>
                </c:pt>
                <c:pt idx="8058">
                  <c:v>788.91499999999996</c:v>
                </c:pt>
                <c:pt idx="8059">
                  <c:v>788.96900000000005</c:v>
                </c:pt>
                <c:pt idx="8060">
                  <c:v>789.02200000000005</c:v>
                </c:pt>
                <c:pt idx="8061">
                  <c:v>789.07500000000005</c:v>
                </c:pt>
                <c:pt idx="8062">
                  <c:v>789.12800000000004</c:v>
                </c:pt>
                <c:pt idx="8063">
                  <c:v>789.18200000000002</c:v>
                </c:pt>
                <c:pt idx="8064">
                  <c:v>789.23500000000001</c:v>
                </c:pt>
                <c:pt idx="8065">
                  <c:v>789.28800000000001</c:v>
                </c:pt>
                <c:pt idx="8066">
                  <c:v>789.34199999999998</c:v>
                </c:pt>
                <c:pt idx="8067">
                  <c:v>789.39499999999998</c:v>
                </c:pt>
                <c:pt idx="8068">
                  <c:v>789.44799999999998</c:v>
                </c:pt>
                <c:pt idx="8069">
                  <c:v>789.50099999999998</c:v>
                </c:pt>
                <c:pt idx="8070">
                  <c:v>789.55499999999995</c:v>
                </c:pt>
                <c:pt idx="8071">
                  <c:v>789.60799999999995</c:v>
                </c:pt>
                <c:pt idx="8072">
                  <c:v>789.66099999999994</c:v>
                </c:pt>
                <c:pt idx="8073">
                  <c:v>789.71500000000003</c:v>
                </c:pt>
                <c:pt idx="8074">
                  <c:v>789.76800000000003</c:v>
                </c:pt>
                <c:pt idx="8075">
                  <c:v>789.82100000000003</c:v>
                </c:pt>
                <c:pt idx="8076">
                  <c:v>789.87400000000002</c:v>
                </c:pt>
                <c:pt idx="8077">
                  <c:v>789.92700000000002</c:v>
                </c:pt>
                <c:pt idx="8078">
                  <c:v>789.98099999999999</c:v>
                </c:pt>
                <c:pt idx="8079">
                  <c:v>790.03399999999999</c:v>
                </c:pt>
                <c:pt idx="8080">
                  <c:v>790.08699999999999</c:v>
                </c:pt>
                <c:pt idx="8081">
                  <c:v>790.14</c:v>
                </c:pt>
                <c:pt idx="8082">
                  <c:v>790.19399999999996</c:v>
                </c:pt>
                <c:pt idx="8083">
                  <c:v>790.24699999999996</c:v>
                </c:pt>
                <c:pt idx="8084">
                  <c:v>790.3</c:v>
                </c:pt>
                <c:pt idx="8085">
                  <c:v>790.35299999999995</c:v>
                </c:pt>
                <c:pt idx="8086">
                  <c:v>790.40599999999995</c:v>
                </c:pt>
                <c:pt idx="8087">
                  <c:v>790.45899999999995</c:v>
                </c:pt>
                <c:pt idx="8088">
                  <c:v>790.51300000000003</c:v>
                </c:pt>
                <c:pt idx="8089">
                  <c:v>790.56600000000003</c:v>
                </c:pt>
                <c:pt idx="8090">
                  <c:v>790.61900000000003</c:v>
                </c:pt>
                <c:pt idx="8091">
                  <c:v>790.67200000000003</c:v>
                </c:pt>
                <c:pt idx="8092">
                  <c:v>790.72500000000002</c:v>
                </c:pt>
                <c:pt idx="8093">
                  <c:v>790.77800000000002</c:v>
                </c:pt>
                <c:pt idx="8094">
                  <c:v>790.83199999999999</c:v>
                </c:pt>
                <c:pt idx="8095">
                  <c:v>790.88499999999999</c:v>
                </c:pt>
                <c:pt idx="8096">
                  <c:v>790.93799999999999</c:v>
                </c:pt>
                <c:pt idx="8097">
                  <c:v>790.99099999999999</c:v>
                </c:pt>
                <c:pt idx="8098">
                  <c:v>791.04399999999998</c:v>
                </c:pt>
                <c:pt idx="8099">
                  <c:v>791.09699999999998</c:v>
                </c:pt>
                <c:pt idx="8100">
                  <c:v>791.15</c:v>
                </c:pt>
                <c:pt idx="8101">
                  <c:v>791.20299999999997</c:v>
                </c:pt>
                <c:pt idx="8102">
                  <c:v>791.25699999999995</c:v>
                </c:pt>
                <c:pt idx="8103">
                  <c:v>791.31</c:v>
                </c:pt>
                <c:pt idx="8104">
                  <c:v>791.36300000000006</c:v>
                </c:pt>
                <c:pt idx="8105">
                  <c:v>791.41600000000005</c:v>
                </c:pt>
                <c:pt idx="8106">
                  <c:v>791.46900000000005</c:v>
                </c:pt>
                <c:pt idx="8107">
                  <c:v>791.52200000000005</c:v>
                </c:pt>
                <c:pt idx="8108">
                  <c:v>791.57500000000005</c:v>
                </c:pt>
                <c:pt idx="8109">
                  <c:v>791.62800000000004</c:v>
                </c:pt>
                <c:pt idx="8110">
                  <c:v>791.68100000000004</c:v>
                </c:pt>
                <c:pt idx="8111">
                  <c:v>791.73400000000004</c:v>
                </c:pt>
                <c:pt idx="8112">
                  <c:v>791.78700000000003</c:v>
                </c:pt>
                <c:pt idx="8113">
                  <c:v>791.84</c:v>
                </c:pt>
                <c:pt idx="8114">
                  <c:v>791.89300000000003</c:v>
                </c:pt>
                <c:pt idx="8115">
                  <c:v>791.94600000000003</c:v>
                </c:pt>
                <c:pt idx="8116">
                  <c:v>791.99900000000002</c:v>
                </c:pt>
                <c:pt idx="8117">
                  <c:v>792.05200000000002</c:v>
                </c:pt>
                <c:pt idx="8118">
                  <c:v>792.10500000000002</c:v>
                </c:pt>
                <c:pt idx="8119">
                  <c:v>792.15800000000002</c:v>
                </c:pt>
                <c:pt idx="8120">
                  <c:v>792.21100000000001</c:v>
                </c:pt>
                <c:pt idx="8121">
                  <c:v>792.26400000000001</c:v>
                </c:pt>
                <c:pt idx="8122">
                  <c:v>792.31700000000001</c:v>
                </c:pt>
                <c:pt idx="8123">
                  <c:v>792.37</c:v>
                </c:pt>
                <c:pt idx="8124">
                  <c:v>792.423</c:v>
                </c:pt>
                <c:pt idx="8125">
                  <c:v>792.476</c:v>
                </c:pt>
                <c:pt idx="8126">
                  <c:v>792.529</c:v>
                </c:pt>
                <c:pt idx="8127">
                  <c:v>792.58199999999999</c:v>
                </c:pt>
                <c:pt idx="8128">
                  <c:v>792.63499999999999</c:v>
                </c:pt>
                <c:pt idx="8129">
                  <c:v>792.68799999999999</c:v>
                </c:pt>
                <c:pt idx="8130">
                  <c:v>792.74099999999999</c:v>
                </c:pt>
                <c:pt idx="8131">
                  <c:v>792.79399999999998</c:v>
                </c:pt>
                <c:pt idx="8132">
                  <c:v>792.84699999999998</c:v>
                </c:pt>
                <c:pt idx="8133">
                  <c:v>792.9</c:v>
                </c:pt>
                <c:pt idx="8134">
                  <c:v>792.95299999999997</c:v>
                </c:pt>
                <c:pt idx="8135">
                  <c:v>793.00599999999997</c:v>
                </c:pt>
                <c:pt idx="8136">
                  <c:v>793.05899999999997</c:v>
                </c:pt>
                <c:pt idx="8137">
                  <c:v>793.11199999999997</c:v>
                </c:pt>
                <c:pt idx="8138">
                  <c:v>793.16499999999996</c:v>
                </c:pt>
                <c:pt idx="8139">
                  <c:v>793.21799999999996</c:v>
                </c:pt>
                <c:pt idx="8140">
                  <c:v>793.27</c:v>
                </c:pt>
                <c:pt idx="8141">
                  <c:v>793.32299999999998</c:v>
                </c:pt>
                <c:pt idx="8142">
                  <c:v>793.37599999999998</c:v>
                </c:pt>
                <c:pt idx="8143">
                  <c:v>793.42899999999997</c:v>
                </c:pt>
                <c:pt idx="8144">
                  <c:v>793.48199999999997</c:v>
                </c:pt>
                <c:pt idx="8145">
                  <c:v>793.53499999999997</c:v>
                </c:pt>
                <c:pt idx="8146">
                  <c:v>793.58799999999997</c:v>
                </c:pt>
                <c:pt idx="8147">
                  <c:v>793.64099999999996</c:v>
                </c:pt>
                <c:pt idx="8148">
                  <c:v>793.69399999999996</c:v>
                </c:pt>
                <c:pt idx="8149">
                  <c:v>793.74599999999998</c:v>
                </c:pt>
                <c:pt idx="8150">
                  <c:v>793.79899999999998</c:v>
                </c:pt>
                <c:pt idx="8151">
                  <c:v>793.85199999999998</c:v>
                </c:pt>
                <c:pt idx="8152">
                  <c:v>793.90499999999997</c:v>
                </c:pt>
                <c:pt idx="8153">
                  <c:v>793.95799999999997</c:v>
                </c:pt>
                <c:pt idx="8154">
                  <c:v>794.01099999999997</c:v>
                </c:pt>
                <c:pt idx="8155">
                  <c:v>794.06299999999999</c:v>
                </c:pt>
                <c:pt idx="8156">
                  <c:v>794.11599999999999</c:v>
                </c:pt>
                <c:pt idx="8157">
                  <c:v>794.16899999999998</c:v>
                </c:pt>
                <c:pt idx="8158">
                  <c:v>794.22199999999998</c:v>
                </c:pt>
                <c:pt idx="8159">
                  <c:v>794.27499999999998</c:v>
                </c:pt>
                <c:pt idx="8160">
                  <c:v>794.327</c:v>
                </c:pt>
                <c:pt idx="8161">
                  <c:v>794.38</c:v>
                </c:pt>
                <c:pt idx="8162">
                  <c:v>794.43299999999999</c:v>
                </c:pt>
                <c:pt idx="8163">
                  <c:v>794.48599999999999</c:v>
                </c:pt>
                <c:pt idx="8164">
                  <c:v>794.53899999999999</c:v>
                </c:pt>
                <c:pt idx="8165">
                  <c:v>794.59100000000001</c:v>
                </c:pt>
                <c:pt idx="8166">
                  <c:v>794.64400000000001</c:v>
                </c:pt>
                <c:pt idx="8167">
                  <c:v>794.697</c:v>
                </c:pt>
                <c:pt idx="8168">
                  <c:v>794.75</c:v>
                </c:pt>
                <c:pt idx="8169">
                  <c:v>794.80200000000002</c:v>
                </c:pt>
                <c:pt idx="8170">
                  <c:v>794.85500000000002</c:v>
                </c:pt>
                <c:pt idx="8171">
                  <c:v>794.90800000000002</c:v>
                </c:pt>
                <c:pt idx="8172">
                  <c:v>794.96100000000001</c:v>
                </c:pt>
                <c:pt idx="8173">
                  <c:v>795.01300000000003</c:v>
                </c:pt>
                <c:pt idx="8174">
                  <c:v>795.06600000000003</c:v>
                </c:pt>
                <c:pt idx="8175">
                  <c:v>795.11900000000003</c:v>
                </c:pt>
                <c:pt idx="8176">
                  <c:v>795.17200000000003</c:v>
                </c:pt>
                <c:pt idx="8177">
                  <c:v>795.22400000000005</c:v>
                </c:pt>
                <c:pt idx="8178">
                  <c:v>795.27700000000004</c:v>
                </c:pt>
                <c:pt idx="8179">
                  <c:v>795.33</c:v>
                </c:pt>
                <c:pt idx="8180">
                  <c:v>795.38199999999995</c:v>
                </c:pt>
                <c:pt idx="8181">
                  <c:v>795.43499999999995</c:v>
                </c:pt>
                <c:pt idx="8182">
                  <c:v>795.48800000000006</c:v>
                </c:pt>
                <c:pt idx="8183">
                  <c:v>795.54</c:v>
                </c:pt>
                <c:pt idx="8184">
                  <c:v>795.59299999999996</c:v>
                </c:pt>
                <c:pt idx="8185">
                  <c:v>795.64599999999996</c:v>
                </c:pt>
                <c:pt idx="8186">
                  <c:v>795.69799999999998</c:v>
                </c:pt>
                <c:pt idx="8187">
                  <c:v>795.75099999999998</c:v>
                </c:pt>
                <c:pt idx="8188">
                  <c:v>795.80399999999997</c:v>
                </c:pt>
                <c:pt idx="8189">
                  <c:v>795.85599999999999</c:v>
                </c:pt>
                <c:pt idx="8190">
                  <c:v>795.90899999999999</c:v>
                </c:pt>
                <c:pt idx="8191">
                  <c:v>795.96199999999999</c:v>
                </c:pt>
                <c:pt idx="8192">
                  <c:v>796.01400000000001</c:v>
                </c:pt>
                <c:pt idx="8193">
                  <c:v>796.06700000000001</c:v>
                </c:pt>
                <c:pt idx="8194">
                  <c:v>796.12</c:v>
                </c:pt>
                <c:pt idx="8195">
                  <c:v>796.17200000000003</c:v>
                </c:pt>
                <c:pt idx="8196">
                  <c:v>796.22500000000002</c:v>
                </c:pt>
                <c:pt idx="8197">
                  <c:v>796.27700000000004</c:v>
                </c:pt>
                <c:pt idx="8198">
                  <c:v>796.33</c:v>
                </c:pt>
                <c:pt idx="8199">
                  <c:v>796.38300000000004</c:v>
                </c:pt>
                <c:pt idx="8200">
                  <c:v>796.43499999999995</c:v>
                </c:pt>
                <c:pt idx="8201">
                  <c:v>796.48800000000006</c:v>
                </c:pt>
                <c:pt idx="8202">
                  <c:v>796.54</c:v>
                </c:pt>
                <c:pt idx="8203">
                  <c:v>796.59299999999996</c:v>
                </c:pt>
                <c:pt idx="8204">
                  <c:v>796.64499999999998</c:v>
                </c:pt>
                <c:pt idx="8205">
                  <c:v>796.69799999999998</c:v>
                </c:pt>
                <c:pt idx="8206">
                  <c:v>796.75099999999998</c:v>
                </c:pt>
                <c:pt idx="8207">
                  <c:v>796.803</c:v>
                </c:pt>
                <c:pt idx="8208">
                  <c:v>796.85599999999999</c:v>
                </c:pt>
                <c:pt idx="8209">
                  <c:v>796.90800000000002</c:v>
                </c:pt>
                <c:pt idx="8210">
                  <c:v>796.96100000000001</c:v>
                </c:pt>
                <c:pt idx="8211">
                  <c:v>797.01300000000003</c:v>
                </c:pt>
                <c:pt idx="8212">
                  <c:v>797.06600000000003</c:v>
                </c:pt>
                <c:pt idx="8213">
                  <c:v>797.11800000000005</c:v>
                </c:pt>
                <c:pt idx="8214">
                  <c:v>797.17100000000005</c:v>
                </c:pt>
                <c:pt idx="8215">
                  <c:v>797.22299999999996</c:v>
                </c:pt>
                <c:pt idx="8216">
                  <c:v>797.27599999999995</c:v>
                </c:pt>
                <c:pt idx="8217">
                  <c:v>797.32799999999997</c:v>
                </c:pt>
                <c:pt idx="8218">
                  <c:v>797.38099999999997</c:v>
                </c:pt>
                <c:pt idx="8219">
                  <c:v>797.43299999999999</c:v>
                </c:pt>
                <c:pt idx="8220">
                  <c:v>797.48599999999999</c:v>
                </c:pt>
                <c:pt idx="8221">
                  <c:v>797.53800000000001</c:v>
                </c:pt>
                <c:pt idx="8222">
                  <c:v>797.59100000000001</c:v>
                </c:pt>
                <c:pt idx="8223">
                  <c:v>797.64300000000003</c:v>
                </c:pt>
                <c:pt idx="8224">
                  <c:v>797.69600000000003</c:v>
                </c:pt>
                <c:pt idx="8225">
                  <c:v>797.74800000000005</c:v>
                </c:pt>
                <c:pt idx="8226">
                  <c:v>797.80100000000004</c:v>
                </c:pt>
                <c:pt idx="8227">
                  <c:v>797.85299999999995</c:v>
                </c:pt>
                <c:pt idx="8228">
                  <c:v>797.90599999999995</c:v>
                </c:pt>
                <c:pt idx="8229">
                  <c:v>797.95799999999997</c:v>
                </c:pt>
                <c:pt idx="8230">
                  <c:v>798.01</c:v>
                </c:pt>
                <c:pt idx="8231">
                  <c:v>798.06299999999999</c:v>
                </c:pt>
                <c:pt idx="8232">
                  <c:v>798.11500000000001</c:v>
                </c:pt>
                <c:pt idx="8233">
                  <c:v>798.16800000000001</c:v>
                </c:pt>
                <c:pt idx="8234">
                  <c:v>798.22</c:v>
                </c:pt>
                <c:pt idx="8235">
                  <c:v>798.27300000000002</c:v>
                </c:pt>
                <c:pt idx="8236">
                  <c:v>798.32500000000005</c:v>
                </c:pt>
                <c:pt idx="8237">
                  <c:v>798.37699999999995</c:v>
                </c:pt>
                <c:pt idx="8238">
                  <c:v>798.43</c:v>
                </c:pt>
                <c:pt idx="8239">
                  <c:v>798.48199999999997</c:v>
                </c:pt>
                <c:pt idx="8240">
                  <c:v>798.53499999999997</c:v>
                </c:pt>
                <c:pt idx="8241">
                  <c:v>798.58699999999999</c:v>
                </c:pt>
                <c:pt idx="8242">
                  <c:v>798.63900000000001</c:v>
                </c:pt>
                <c:pt idx="8243">
                  <c:v>798.69200000000001</c:v>
                </c:pt>
                <c:pt idx="8244">
                  <c:v>798.74400000000003</c:v>
                </c:pt>
                <c:pt idx="8245">
                  <c:v>798.79600000000005</c:v>
                </c:pt>
                <c:pt idx="8246">
                  <c:v>798.84900000000005</c:v>
                </c:pt>
                <c:pt idx="8247">
                  <c:v>798.90099999999995</c:v>
                </c:pt>
                <c:pt idx="8248">
                  <c:v>798.95299999999997</c:v>
                </c:pt>
                <c:pt idx="8249">
                  <c:v>799.00599999999997</c:v>
                </c:pt>
                <c:pt idx="8250">
                  <c:v>799.05799999999999</c:v>
                </c:pt>
                <c:pt idx="8251">
                  <c:v>799.11</c:v>
                </c:pt>
                <c:pt idx="8252">
                  <c:v>799.16300000000001</c:v>
                </c:pt>
                <c:pt idx="8253">
                  <c:v>799.21500000000003</c:v>
                </c:pt>
                <c:pt idx="8254">
                  <c:v>799.26700000000005</c:v>
                </c:pt>
                <c:pt idx="8255">
                  <c:v>799.32</c:v>
                </c:pt>
                <c:pt idx="8256">
                  <c:v>799.37199999999996</c:v>
                </c:pt>
                <c:pt idx="8257">
                  <c:v>799.42399999999998</c:v>
                </c:pt>
                <c:pt idx="8258">
                  <c:v>799.476</c:v>
                </c:pt>
                <c:pt idx="8259">
                  <c:v>799.529</c:v>
                </c:pt>
                <c:pt idx="8260">
                  <c:v>799.58100000000002</c:v>
                </c:pt>
                <c:pt idx="8261">
                  <c:v>799.63300000000004</c:v>
                </c:pt>
                <c:pt idx="8262">
                  <c:v>799.68600000000004</c:v>
                </c:pt>
                <c:pt idx="8263">
                  <c:v>799.73800000000006</c:v>
                </c:pt>
                <c:pt idx="8264">
                  <c:v>799.79</c:v>
                </c:pt>
                <c:pt idx="8265">
                  <c:v>799.84199999999998</c:v>
                </c:pt>
                <c:pt idx="8266">
                  <c:v>799.89499999999998</c:v>
                </c:pt>
                <c:pt idx="8267">
                  <c:v>799.947</c:v>
                </c:pt>
                <c:pt idx="8268">
                  <c:v>799.99900000000002</c:v>
                </c:pt>
                <c:pt idx="8269">
                  <c:v>800.05100000000004</c:v>
                </c:pt>
                <c:pt idx="8270">
                  <c:v>800.10400000000004</c:v>
                </c:pt>
                <c:pt idx="8271">
                  <c:v>800.15599999999995</c:v>
                </c:pt>
                <c:pt idx="8272">
                  <c:v>800.20799999999997</c:v>
                </c:pt>
                <c:pt idx="8273">
                  <c:v>800.26</c:v>
                </c:pt>
                <c:pt idx="8274">
                  <c:v>800.31200000000001</c:v>
                </c:pt>
                <c:pt idx="8275">
                  <c:v>800.36500000000001</c:v>
                </c:pt>
                <c:pt idx="8276">
                  <c:v>800.41700000000003</c:v>
                </c:pt>
                <c:pt idx="8277">
                  <c:v>800.46900000000005</c:v>
                </c:pt>
                <c:pt idx="8278">
                  <c:v>800.52099999999996</c:v>
                </c:pt>
                <c:pt idx="8279">
                  <c:v>800.57299999999998</c:v>
                </c:pt>
                <c:pt idx="8280">
                  <c:v>800.625</c:v>
                </c:pt>
                <c:pt idx="8281">
                  <c:v>800.678</c:v>
                </c:pt>
                <c:pt idx="8282">
                  <c:v>800.73</c:v>
                </c:pt>
                <c:pt idx="8283">
                  <c:v>800.78200000000004</c:v>
                </c:pt>
                <c:pt idx="8284">
                  <c:v>800.83399999999995</c:v>
                </c:pt>
                <c:pt idx="8285">
                  <c:v>800.88599999999997</c:v>
                </c:pt>
                <c:pt idx="8286">
                  <c:v>800.93799999999999</c:v>
                </c:pt>
                <c:pt idx="8287">
                  <c:v>800.99099999999999</c:v>
                </c:pt>
                <c:pt idx="8288">
                  <c:v>801.04300000000001</c:v>
                </c:pt>
                <c:pt idx="8289">
                  <c:v>801.09500000000003</c:v>
                </c:pt>
                <c:pt idx="8290">
                  <c:v>801.14700000000005</c:v>
                </c:pt>
                <c:pt idx="8291">
                  <c:v>801.19899999999996</c:v>
                </c:pt>
                <c:pt idx="8292">
                  <c:v>801.25099999999998</c:v>
                </c:pt>
                <c:pt idx="8293">
                  <c:v>801.303</c:v>
                </c:pt>
                <c:pt idx="8294">
                  <c:v>801.35500000000002</c:v>
                </c:pt>
                <c:pt idx="8295">
                  <c:v>801.40700000000004</c:v>
                </c:pt>
                <c:pt idx="8296">
                  <c:v>801.45899999999995</c:v>
                </c:pt>
                <c:pt idx="8297">
                  <c:v>801.51199999999994</c:v>
                </c:pt>
                <c:pt idx="8298">
                  <c:v>801.56399999999996</c:v>
                </c:pt>
                <c:pt idx="8299">
                  <c:v>801.61599999999999</c:v>
                </c:pt>
                <c:pt idx="8300">
                  <c:v>801.66800000000001</c:v>
                </c:pt>
                <c:pt idx="8301">
                  <c:v>801.72</c:v>
                </c:pt>
                <c:pt idx="8302">
                  <c:v>801.77200000000005</c:v>
                </c:pt>
                <c:pt idx="8303">
                  <c:v>801.82399999999996</c:v>
                </c:pt>
                <c:pt idx="8304">
                  <c:v>801.87599999999998</c:v>
                </c:pt>
                <c:pt idx="8305">
                  <c:v>801.928</c:v>
                </c:pt>
                <c:pt idx="8306">
                  <c:v>801.98</c:v>
                </c:pt>
                <c:pt idx="8307">
                  <c:v>802.03200000000004</c:v>
                </c:pt>
                <c:pt idx="8308">
                  <c:v>802.08399999999995</c:v>
                </c:pt>
                <c:pt idx="8309">
                  <c:v>802.13599999999997</c:v>
                </c:pt>
                <c:pt idx="8310">
                  <c:v>802.18799999999999</c:v>
                </c:pt>
                <c:pt idx="8311">
                  <c:v>802.24</c:v>
                </c:pt>
                <c:pt idx="8312">
                  <c:v>802.29200000000003</c:v>
                </c:pt>
                <c:pt idx="8313">
                  <c:v>802.34400000000005</c:v>
                </c:pt>
                <c:pt idx="8314">
                  <c:v>802.39599999999996</c:v>
                </c:pt>
                <c:pt idx="8315">
                  <c:v>802.44799999999998</c:v>
                </c:pt>
                <c:pt idx="8316">
                  <c:v>802.5</c:v>
                </c:pt>
                <c:pt idx="8317">
                  <c:v>802.55200000000002</c:v>
                </c:pt>
                <c:pt idx="8318">
                  <c:v>802.60400000000004</c:v>
                </c:pt>
                <c:pt idx="8319">
                  <c:v>802.65599999999995</c:v>
                </c:pt>
                <c:pt idx="8320">
                  <c:v>802.70799999999997</c:v>
                </c:pt>
                <c:pt idx="8321">
                  <c:v>802.76</c:v>
                </c:pt>
                <c:pt idx="8322">
                  <c:v>802.81200000000001</c:v>
                </c:pt>
                <c:pt idx="8323">
                  <c:v>802.86400000000003</c:v>
                </c:pt>
                <c:pt idx="8324">
                  <c:v>802.91600000000005</c:v>
                </c:pt>
                <c:pt idx="8325">
                  <c:v>802.96799999999996</c:v>
                </c:pt>
                <c:pt idx="8326">
                  <c:v>803.02</c:v>
                </c:pt>
                <c:pt idx="8327">
                  <c:v>803.072</c:v>
                </c:pt>
                <c:pt idx="8328">
                  <c:v>803.12300000000005</c:v>
                </c:pt>
                <c:pt idx="8329">
                  <c:v>803.17499999999995</c:v>
                </c:pt>
                <c:pt idx="8330">
                  <c:v>803.22699999999998</c:v>
                </c:pt>
                <c:pt idx="8331">
                  <c:v>803.279</c:v>
                </c:pt>
                <c:pt idx="8332">
                  <c:v>803.33100000000002</c:v>
                </c:pt>
                <c:pt idx="8333">
                  <c:v>803.38300000000004</c:v>
                </c:pt>
                <c:pt idx="8334">
                  <c:v>803.43499999999995</c:v>
                </c:pt>
                <c:pt idx="8335">
                  <c:v>803.48699999999997</c:v>
                </c:pt>
                <c:pt idx="8336">
                  <c:v>803.53899999999999</c:v>
                </c:pt>
                <c:pt idx="8337">
                  <c:v>803.59</c:v>
                </c:pt>
                <c:pt idx="8338">
                  <c:v>803.64200000000005</c:v>
                </c:pt>
                <c:pt idx="8339">
                  <c:v>803.69399999999996</c:v>
                </c:pt>
                <c:pt idx="8340">
                  <c:v>803.74599999999998</c:v>
                </c:pt>
                <c:pt idx="8341">
                  <c:v>803.798</c:v>
                </c:pt>
                <c:pt idx="8342">
                  <c:v>803.85</c:v>
                </c:pt>
                <c:pt idx="8343">
                  <c:v>803.90200000000004</c:v>
                </c:pt>
                <c:pt idx="8344">
                  <c:v>803.95299999999997</c:v>
                </c:pt>
                <c:pt idx="8345">
                  <c:v>804.005</c:v>
                </c:pt>
                <c:pt idx="8346">
                  <c:v>804.05700000000002</c:v>
                </c:pt>
                <c:pt idx="8347">
                  <c:v>804.10900000000004</c:v>
                </c:pt>
                <c:pt idx="8348">
                  <c:v>804.16099999999994</c:v>
                </c:pt>
                <c:pt idx="8349">
                  <c:v>804.21199999999999</c:v>
                </c:pt>
                <c:pt idx="8350">
                  <c:v>804.26400000000001</c:v>
                </c:pt>
                <c:pt idx="8351">
                  <c:v>804.31600000000003</c:v>
                </c:pt>
                <c:pt idx="8352">
                  <c:v>804.36800000000005</c:v>
                </c:pt>
                <c:pt idx="8353">
                  <c:v>804.42</c:v>
                </c:pt>
                <c:pt idx="8354">
                  <c:v>804.471</c:v>
                </c:pt>
                <c:pt idx="8355">
                  <c:v>804.52300000000002</c:v>
                </c:pt>
                <c:pt idx="8356">
                  <c:v>804.57500000000005</c:v>
                </c:pt>
                <c:pt idx="8357">
                  <c:v>804.62699999999995</c:v>
                </c:pt>
                <c:pt idx="8358">
                  <c:v>804.678</c:v>
                </c:pt>
                <c:pt idx="8359">
                  <c:v>804.73</c:v>
                </c:pt>
                <c:pt idx="8360">
                  <c:v>804.78200000000004</c:v>
                </c:pt>
                <c:pt idx="8361">
                  <c:v>804.83399999999995</c:v>
                </c:pt>
                <c:pt idx="8362">
                  <c:v>804.88499999999999</c:v>
                </c:pt>
                <c:pt idx="8363">
                  <c:v>804.93700000000001</c:v>
                </c:pt>
                <c:pt idx="8364">
                  <c:v>804.98900000000003</c:v>
                </c:pt>
                <c:pt idx="8365">
                  <c:v>805.04100000000005</c:v>
                </c:pt>
                <c:pt idx="8366">
                  <c:v>805.09199999999998</c:v>
                </c:pt>
                <c:pt idx="8367">
                  <c:v>805.14400000000001</c:v>
                </c:pt>
                <c:pt idx="8368">
                  <c:v>805.19600000000003</c:v>
                </c:pt>
                <c:pt idx="8369">
                  <c:v>805.24699999999996</c:v>
                </c:pt>
                <c:pt idx="8370">
                  <c:v>805.29899999999998</c:v>
                </c:pt>
                <c:pt idx="8371">
                  <c:v>805.351</c:v>
                </c:pt>
                <c:pt idx="8372">
                  <c:v>805.40300000000002</c:v>
                </c:pt>
                <c:pt idx="8373">
                  <c:v>805.45399999999995</c:v>
                </c:pt>
                <c:pt idx="8374">
                  <c:v>805.50599999999997</c:v>
                </c:pt>
                <c:pt idx="8375">
                  <c:v>805.55799999999999</c:v>
                </c:pt>
                <c:pt idx="8376">
                  <c:v>805.60900000000004</c:v>
                </c:pt>
                <c:pt idx="8377">
                  <c:v>805.66099999999994</c:v>
                </c:pt>
                <c:pt idx="8378">
                  <c:v>805.71299999999997</c:v>
                </c:pt>
                <c:pt idx="8379">
                  <c:v>805.76400000000001</c:v>
                </c:pt>
                <c:pt idx="8380">
                  <c:v>805.81600000000003</c:v>
                </c:pt>
                <c:pt idx="8381">
                  <c:v>805.86699999999996</c:v>
                </c:pt>
                <c:pt idx="8382">
                  <c:v>805.91899999999998</c:v>
                </c:pt>
                <c:pt idx="8383">
                  <c:v>805.971</c:v>
                </c:pt>
                <c:pt idx="8384">
                  <c:v>806.02200000000005</c:v>
                </c:pt>
                <c:pt idx="8385">
                  <c:v>806.07399999999996</c:v>
                </c:pt>
                <c:pt idx="8386">
                  <c:v>806.12599999999998</c:v>
                </c:pt>
                <c:pt idx="8387">
                  <c:v>806.17700000000002</c:v>
                </c:pt>
                <c:pt idx="8388">
                  <c:v>806.22900000000004</c:v>
                </c:pt>
                <c:pt idx="8389">
                  <c:v>806.28</c:v>
                </c:pt>
                <c:pt idx="8390">
                  <c:v>806.33199999999999</c:v>
                </c:pt>
                <c:pt idx="8391">
                  <c:v>806.38300000000004</c:v>
                </c:pt>
                <c:pt idx="8392">
                  <c:v>806.43499999999995</c:v>
                </c:pt>
                <c:pt idx="8393">
                  <c:v>806.48699999999997</c:v>
                </c:pt>
                <c:pt idx="8394">
                  <c:v>806.53800000000001</c:v>
                </c:pt>
                <c:pt idx="8395">
                  <c:v>806.59</c:v>
                </c:pt>
                <c:pt idx="8396">
                  <c:v>806.64099999999996</c:v>
                </c:pt>
                <c:pt idx="8397">
                  <c:v>806.69299999999998</c:v>
                </c:pt>
                <c:pt idx="8398">
                  <c:v>806.74400000000003</c:v>
                </c:pt>
                <c:pt idx="8399">
                  <c:v>806.79600000000005</c:v>
                </c:pt>
                <c:pt idx="8400">
                  <c:v>806.84699999999998</c:v>
                </c:pt>
                <c:pt idx="8401">
                  <c:v>806.899</c:v>
                </c:pt>
                <c:pt idx="8402">
                  <c:v>806.95100000000002</c:v>
                </c:pt>
                <c:pt idx="8403">
                  <c:v>807.00199999999995</c:v>
                </c:pt>
                <c:pt idx="8404">
                  <c:v>807.05399999999997</c:v>
                </c:pt>
                <c:pt idx="8405">
                  <c:v>807.10500000000002</c:v>
                </c:pt>
                <c:pt idx="8406">
                  <c:v>807.15700000000004</c:v>
                </c:pt>
                <c:pt idx="8407">
                  <c:v>807.20799999999997</c:v>
                </c:pt>
                <c:pt idx="8408">
                  <c:v>807.26</c:v>
                </c:pt>
                <c:pt idx="8409">
                  <c:v>807.31100000000004</c:v>
                </c:pt>
                <c:pt idx="8410">
                  <c:v>807.36300000000006</c:v>
                </c:pt>
                <c:pt idx="8411">
                  <c:v>807.41399999999999</c:v>
                </c:pt>
                <c:pt idx="8412">
                  <c:v>807.46500000000003</c:v>
                </c:pt>
                <c:pt idx="8413">
                  <c:v>807.51700000000005</c:v>
                </c:pt>
                <c:pt idx="8414">
                  <c:v>807.56799999999998</c:v>
                </c:pt>
                <c:pt idx="8415">
                  <c:v>807.62</c:v>
                </c:pt>
                <c:pt idx="8416">
                  <c:v>807.67100000000005</c:v>
                </c:pt>
                <c:pt idx="8417">
                  <c:v>807.72299999999996</c:v>
                </c:pt>
                <c:pt idx="8418">
                  <c:v>807.774</c:v>
                </c:pt>
                <c:pt idx="8419">
                  <c:v>807.82600000000002</c:v>
                </c:pt>
                <c:pt idx="8420">
                  <c:v>807.87699999999995</c:v>
                </c:pt>
                <c:pt idx="8421">
                  <c:v>807.928</c:v>
                </c:pt>
                <c:pt idx="8422">
                  <c:v>807.98</c:v>
                </c:pt>
                <c:pt idx="8423">
                  <c:v>808.03099999999995</c:v>
                </c:pt>
                <c:pt idx="8424">
                  <c:v>808.08299999999997</c:v>
                </c:pt>
                <c:pt idx="8425">
                  <c:v>808.13400000000001</c:v>
                </c:pt>
                <c:pt idx="8426">
                  <c:v>808.18499999999995</c:v>
                </c:pt>
                <c:pt idx="8427">
                  <c:v>808.23699999999997</c:v>
                </c:pt>
                <c:pt idx="8428">
                  <c:v>808.28800000000001</c:v>
                </c:pt>
                <c:pt idx="8429">
                  <c:v>808.34</c:v>
                </c:pt>
                <c:pt idx="8430">
                  <c:v>808.39099999999996</c:v>
                </c:pt>
                <c:pt idx="8431">
                  <c:v>808.44200000000001</c:v>
                </c:pt>
                <c:pt idx="8432">
                  <c:v>808.49400000000003</c:v>
                </c:pt>
                <c:pt idx="8433">
                  <c:v>808.54499999999996</c:v>
                </c:pt>
                <c:pt idx="8434">
                  <c:v>808.596</c:v>
                </c:pt>
                <c:pt idx="8435">
                  <c:v>808.64800000000002</c:v>
                </c:pt>
                <c:pt idx="8436">
                  <c:v>808.69899999999996</c:v>
                </c:pt>
                <c:pt idx="8437">
                  <c:v>808.75</c:v>
                </c:pt>
                <c:pt idx="8438">
                  <c:v>808.80200000000002</c:v>
                </c:pt>
                <c:pt idx="8439">
                  <c:v>808.85299999999995</c:v>
                </c:pt>
                <c:pt idx="8440">
                  <c:v>808.904</c:v>
                </c:pt>
                <c:pt idx="8441">
                  <c:v>808.95600000000002</c:v>
                </c:pt>
                <c:pt idx="8442">
                  <c:v>809.00699999999995</c:v>
                </c:pt>
                <c:pt idx="8443">
                  <c:v>809.05799999999999</c:v>
                </c:pt>
                <c:pt idx="8444">
                  <c:v>809.11</c:v>
                </c:pt>
                <c:pt idx="8445">
                  <c:v>809.16099999999994</c:v>
                </c:pt>
                <c:pt idx="8446">
                  <c:v>809.21199999999999</c:v>
                </c:pt>
                <c:pt idx="8447">
                  <c:v>809.26400000000001</c:v>
                </c:pt>
                <c:pt idx="8448">
                  <c:v>809.31500000000005</c:v>
                </c:pt>
                <c:pt idx="8449">
                  <c:v>809.36599999999999</c:v>
                </c:pt>
                <c:pt idx="8450">
                  <c:v>809.41700000000003</c:v>
                </c:pt>
                <c:pt idx="8451">
                  <c:v>809.46900000000005</c:v>
                </c:pt>
                <c:pt idx="8452">
                  <c:v>809.52</c:v>
                </c:pt>
                <c:pt idx="8453">
                  <c:v>809.57100000000003</c:v>
                </c:pt>
                <c:pt idx="8454">
                  <c:v>809.62199999999996</c:v>
                </c:pt>
                <c:pt idx="8455">
                  <c:v>809.67399999999998</c:v>
                </c:pt>
                <c:pt idx="8456">
                  <c:v>809.72500000000002</c:v>
                </c:pt>
                <c:pt idx="8457">
                  <c:v>809.77599999999995</c:v>
                </c:pt>
                <c:pt idx="8458">
                  <c:v>809.827</c:v>
                </c:pt>
                <c:pt idx="8459">
                  <c:v>809.87800000000004</c:v>
                </c:pt>
                <c:pt idx="8460">
                  <c:v>809.93</c:v>
                </c:pt>
                <c:pt idx="8461">
                  <c:v>809.98099999999999</c:v>
                </c:pt>
                <c:pt idx="8462">
                  <c:v>810.03200000000004</c:v>
                </c:pt>
                <c:pt idx="8463">
                  <c:v>810.08299999999997</c:v>
                </c:pt>
                <c:pt idx="8464">
                  <c:v>810.13400000000001</c:v>
                </c:pt>
                <c:pt idx="8465">
                  <c:v>810.18600000000004</c:v>
                </c:pt>
                <c:pt idx="8466">
                  <c:v>810.23699999999997</c:v>
                </c:pt>
                <c:pt idx="8467">
                  <c:v>810.28800000000001</c:v>
                </c:pt>
                <c:pt idx="8468">
                  <c:v>810.33900000000006</c:v>
                </c:pt>
                <c:pt idx="8469">
                  <c:v>810.39</c:v>
                </c:pt>
                <c:pt idx="8470">
                  <c:v>810.44200000000001</c:v>
                </c:pt>
                <c:pt idx="8471">
                  <c:v>810.49300000000005</c:v>
                </c:pt>
                <c:pt idx="8472">
                  <c:v>810.54399999999998</c:v>
                </c:pt>
                <c:pt idx="8473">
                  <c:v>810.59500000000003</c:v>
                </c:pt>
                <c:pt idx="8474">
                  <c:v>810.64599999999996</c:v>
                </c:pt>
                <c:pt idx="8475">
                  <c:v>810.697</c:v>
                </c:pt>
                <c:pt idx="8476">
                  <c:v>810.74800000000005</c:v>
                </c:pt>
                <c:pt idx="8477">
                  <c:v>810.79899999999998</c:v>
                </c:pt>
                <c:pt idx="8478">
                  <c:v>810.851</c:v>
                </c:pt>
                <c:pt idx="8479">
                  <c:v>810.90200000000004</c:v>
                </c:pt>
                <c:pt idx="8480">
                  <c:v>810.95299999999997</c:v>
                </c:pt>
                <c:pt idx="8481">
                  <c:v>811.00400000000002</c:v>
                </c:pt>
                <c:pt idx="8482">
                  <c:v>811.05499999999995</c:v>
                </c:pt>
                <c:pt idx="8483">
                  <c:v>811.10599999999999</c:v>
                </c:pt>
                <c:pt idx="8484">
                  <c:v>811.15700000000004</c:v>
                </c:pt>
                <c:pt idx="8485">
                  <c:v>811.20799999999997</c:v>
                </c:pt>
                <c:pt idx="8486">
                  <c:v>811.25900000000001</c:v>
                </c:pt>
                <c:pt idx="8487">
                  <c:v>811.31</c:v>
                </c:pt>
                <c:pt idx="8488">
                  <c:v>811.36099999999999</c:v>
                </c:pt>
                <c:pt idx="8489">
                  <c:v>811.41200000000003</c:v>
                </c:pt>
                <c:pt idx="8490">
                  <c:v>811.46400000000006</c:v>
                </c:pt>
                <c:pt idx="8491">
                  <c:v>811.51499999999999</c:v>
                </c:pt>
                <c:pt idx="8492">
                  <c:v>811.56600000000003</c:v>
                </c:pt>
                <c:pt idx="8493">
                  <c:v>811.61699999999996</c:v>
                </c:pt>
                <c:pt idx="8494">
                  <c:v>811.66800000000001</c:v>
                </c:pt>
                <c:pt idx="8495">
                  <c:v>811.71900000000005</c:v>
                </c:pt>
                <c:pt idx="8496">
                  <c:v>811.77</c:v>
                </c:pt>
                <c:pt idx="8497">
                  <c:v>811.82100000000003</c:v>
                </c:pt>
                <c:pt idx="8498">
                  <c:v>811.87199999999996</c:v>
                </c:pt>
                <c:pt idx="8499">
                  <c:v>811.923</c:v>
                </c:pt>
                <c:pt idx="8500">
                  <c:v>811.97400000000005</c:v>
                </c:pt>
                <c:pt idx="8501">
                  <c:v>812.02499999999998</c:v>
                </c:pt>
                <c:pt idx="8502">
                  <c:v>812.07600000000002</c:v>
                </c:pt>
                <c:pt idx="8503">
                  <c:v>812.12699999999995</c:v>
                </c:pt>
                <c:pt idx="8504">
                  <c:v>812.178</c:v>
                </c:pt>
                <c:pt idx="8505">
                  <c:v>812.22900000000004</c:v>
                </c:pt>
                <c:pt idx="8506">
                  <c:v>812.28</c:v>
                </c:pt>
                <c:pt idx="8507">
                  <c:v>812.33100000000002</c:v>
                </c:pt>
                <c:pt idx="8508">
                  <c:v>812.38199999999995</c:v>
                </c:pt>
                <c:pt idx="8509">
                  <c:v>812.43200000000002</c:v>
                </c:pt>
                <c:pt idx="8510">
                  <c:v>812.48299999999995</c:v>
                </c:pt>
                <c:pt idx="8511">
                  <c:v>812.53399999999999</c:v>
                </c:pt>
                <c:pt idx="8512">
                  <c:v>812.58500000000004</c:v>
                </c:pt>
                <c:pt idx="8513">
                  <c:v>812.63599999999997</c:v>
                </c:pt>
                <c:pt idx="8514">
                  <c:v>812.68700000000001</c:v>
                </c:pt>
                <c:pt idx="8515">
                  <c:v>812.73800000000006</c:v>
                </c:pt>
                <c:pt idx="8516">
                  <c:v>812.78899999999999</c:v>
                </c:pt>
                <c:pt idx="8517">
                  <c:v>812.84</c:v>
                </c:pt>
                <c:pt idx="8518">
                  <c:v>812.89099999999996</c:v>
                </c:pt>
                <c:pt idx="8519">
                  <c:v>812.94200000000001</c:v>
                </c:pt>
                <c:pt idx="8520">
                  <c:v>812.99300000000005</c:v>
                </c:pt>
                <c:pt idx="8521">
                  <c:v>813.04300000000001</c:v>
                </c:pt>
                <c:pt idx="8522">
                  <c:v>813.09400000000005</c:v>
                </c:pt>
                <c:pt idx="8523">
                  <c:v>813.14499999999998</c:v>
                </c:pt>
                <c:pt idx="8524">
                  <c:v>813.19600000000003</c:v>
                </c:pt>
                <c:pt idx="8525">
                  <c:v>813.24699999999996</c:v>
                </c:pt>
                <c:pt idx="8526">
                  <c:v>813.298</c:v>
                </c:pt>
                <c:pt idx="8527">
                  <c:v>813.34900000000005</c:v>
                </c:pt>
                <c:pt idx="8528">
                  <c:v>813.399</c:v>
                </c:pt>
                <c:pt idx="8529">
                  <c:v>813.45</c:v>
                </c:pt>
                <c:pt idx="8530">
                  <c:v>813.50099999999998</c:v>
                </c:pt>
                <c:pt idx="8531">
                  <c:v>813.55200000000002</c:v>
                </c:pt>
                <c:pt idx="8532">
                  <c:v>813.60299999999995</c:v>
                </c:pt>
                <c:pt idx="8533">
                  <c:v>813.654</c:v>
                </c:pt>
                <c:pt idx="8534">
                  <c:v>813.70399999999995</c:v>
                </c:pt>
                <c:pt idx="8535">
                  <c:v>813.755</c:v>
                </c:pt>
                <c:pt idx="8536">
                  <c:v>813.80600000000004</c:v>
                </c:pt>
                <c:pt idx="8537">
                  <c:v>813.85699999999997</c:v>
                </c:pt>
                <c:pt idx="8538">
                  <c:v>813.90800000000002</c:v>
                </c:pt>
                <c:pt idx="8539">
                  <c:v>813.95799999999997</c:v>
                </c:pt>
                <c:pt idx="8540">
                  <c:v>814.00900000000001</c:v>
                </c:pt>
                <c:pt idx="8541">
                  <c:v>814.06</c:v>
                </c:pt>
                <c:pt idx="8542">
                  <c:v>814.11099999999999</c:v>
                </c:pt>
                <c:pt idx="8543">
                  <c:v>814.16099999999994</c:v>
                </c:pt>
                <c:pt idx="8544">
                  <c:v>814.21199999999999</c:v>
                </c:pt>
                <c:pt idx="8545">
                  <c:v>814.26300000000003</c:v>
                </c:pt>
                <c:pt idx="8546">
                  <c:v>814.31399999999996</c:v>
                </c:pt>
                <c:pt idx="8547">
                  <c:v>814.36400000000003</c:v>
                </c:pt>
                <c:pt idx="8548">
                  <c:v>814.41499999999996</c:v>
                </c:pt>
                <c:pt idx="8549">
                  <c:v>814.46600000000001</c:v>
                </c:pt>
                <c:pt idx="8550">
                  <c:v>814.51700000000005</c:v>
                </c:pt>
                <c:pt idx="8551">
                  <c:v>814.56700000000001</c:v>
                </c:pt>
                <c:pt idx="8552">
                  <c:v>814.61800000000005</c:v>
                </c:pt>
                <c:pt idx="8553">
                  <c:v>814.66899999999998</c:v>
                </c:pt>
                <c:pt idx="8554">
                  <c:v>814.71900000000005</c:v>
                </c:pt>
                <c:pt idx="8555">
                  <c:v>814.77</c:v>
                </c:pt>
                <c:pt idx="8556">
                  <c:v>814.82100000000003</c:v>
                </c:pt>
                <c:pt idx="8557">
                  <c:v>814.87199999999996</c:v>
                </c:pt>
                <c:pt idx="8558">
                  <c:v>814.92200000000003</c:v>
                </c:pt>
                <c:pt idx="8559">
                  <c:v>814.97299999999996</c:v>
                </c:pt>
                <c:pt idx="8560">
                  <c:v>815.024</c:v>
                </c:pt>
                <c:pt idx="8561">
                  <c:v>815.07399999999996</c:v>
                </c:pt>
                <c:pt idx="8562">
                  <c:v>815.125</c:v>
                </c:pt>
                <c:pt idx="8563">
                  <c:v>815.17600000000004</c:v>
                </c:pt>
                <c:pt idx="8564">
                  <c:v>815.226</c:v>
                </c:pt>
                <c:pt idx="8565">
                  <c:v>815.27700000000004</c:v>
                </c:pt>
                <c:pt idx="8566">
                  <c:v>815.327</c:v>
                </c:pt>
                <c:pt idx="8567">
                  <c:v>815.37800000000004</c:v>
                </c:pt>
                <c:pt idx="8568">
                  <c:v>815.42899999999997</c:v>
                </c:pt>
                <c:pt idx="8569">
                  <c:v>815.47900000000004</c:v>
                </c:pt>
                <c:pt idx="8570">
                  <c:v>815.53</c:v>
                </c:pt>
                <c:pt idx="8571">
                  <c:v>815.58100000000002</c:v>
                </c:pt>
                <c:pt idx="8572">
                  <c:v>815.63099999999997</c:v>
                </c:pt>
                <c:pt idx="8573">
                  <c:v>815.68200000000002</c:v>
                </c:pt>
                <c:pt idx="8574">
                  <c:v>815.73199999999997</c:v>
                </c:pt>
                <c:pt idx="8575">
                  <c:v>815.78300000000002</c:v>
                </c:pt>
                <c:pt idx="8576">
                  <c:v>815.83399999999995</c:v>
                </c:pt>
                <c:pt idx="8577">
                  <c:v>815.88400000000001</c:v>
                </c:pt>
                <c:pt idx="8578">
                  <c:v>815.93499999999995</c:v>
                </c:pt>
                <c:pt idx="8579">
                  <c:v>815.98500000000001</c:v>
                </c:pt>
                <c:pt idx="8580">
                  <c:v>816.03599999999994</c:v>
                </c:pt>
                <c:pt idx="8581">
                  <c:v>816.08600000000001</c:v>
                </c:pt>
                <c:pt idx="8582">
                  <c:v>816.13699999999994</c:v>
                </c:pt>
                <c:pt idx="8583">
                  <c:v>816.18799999999999</c:v>
                </c:pt>
                <c:pt idx="8584">
                  <c:v>816.23800000000006</c:v>
                </c:pt>
                <c:pt idx="8585">
                  <c:v>816.28899999999999</c:v>
                </c:pt>
                <c:pt idx="8586">
                  <c:v>816.33900000000006</c:v>
                </c:pt>
                <c:pt idx="8587">
                  <c:v>816.39</c:v>
                </c:pt>
                <c:pt idx="8588">
                  <c:v>816.44</c:v>
                </c:pt>
                <c:pt idx="8589">
                  <c:v>816.49099999999999</c:v>
                </c:pt>
                <c:pt idx="8590">
                  <c:v>816.54100000000005</c:v>
                </c:pt>
                <c:pt idx="8591">
                  <c:v>816.59199999999998</c:v>
                </c:pt>
                <c:pt idx="8592">
                  <c:v>816.64200000000005</c:v>
                </c:pt>
                <c:pt idx="8593">
                  <c:v>816.69299999999998</c:v>
                </c:pt>
                <c:pt idx="8594">
                  <c:v>816.74300000000005</c:v>
                </c:pt>
                <c:pt idx="8595">
                  <c:v>816.79399999999998</c:v>
                </c:pt>
                <c:pt idx="8596">
                  <c:v>816.84400000000005</c:v>
                </c:pt>
                <c:pt idx="8597">
                  <c:v>816.89499999999998</c:v>
                </c:pt>
                <c:pt idx="8598">
                  <c:v>816.94500000000005</c:v>
                </c:pt>
                <c:pt idx="8599">
                  <c:v>816.99599999999998</c:v>
                </c:pt>
                <c:pt idx="8600">
                  <c:v>817.04600000000005</c:v>
                </c:pt>
                <c:pt idx="8601">
                  <c:v>817.096</c:v>
                </c:pt>
                <c:pt idx="8602">
                  <c:v>817.14700000000005</c:v>
                </c:pt>
                <c:pt idx="8603">
                  <c:v>817.197</c:v>
                </c:pt>
                <c:pt idx="8604">
                  <c:v>817.24800000000005</c:v>
                </c:pt>
                <c:pt idx="8605">
                  <c:v>817.298</c:v>
                </c:pt>
                <c:pt idx="8606">
                  <c:v>817.34900000000005</c:v>
                </c:pt>
                <c:pt idx="8607">
                  <c:v>817.399</c:v>
                </c:pt>
                <c:pt idx="8608">
                  <c:v>817.44899999999996</c:v>
                </c:pt>
                <c:pt idx="8609">
                  <c:v>817.5</c:v>
                </c:pt>
                <c:pt idx="8610">
                  <c:v>817.55</c:v>
                </c:pt>
                <c:pt idx="8611">
                  <c:v>817.601</c:v>
                </c:pt>
                <c:pt idx="8612">
                  <c:v>817.65099999999995</c:v>
                </c:pt>
                <c:pt idx="8613">
                  <c:v>817.70100000000002</c:v>
                </c:pt>
                <c:pt idx="8614">
                  <c:v>817.75199999999995</c:v>
                </c:pt>
                <c:pt idx="8615">
                  <c:v>817.80200000000002</c:v>
                </c:pt>
                <c:pt idx="8616">
                  <c:v>817.85199999999998</c:v>
                </c:pt>
                <c:pt idx="8617">
                  <c:v>817.90300000000002</c:v>
                </c:pt>
                <c:pt idx="8618">
                  <c:v>817.95299999999997</c:v>
                </c:pt>
                <c:pt idx="8619">
                  <c:v>818.00400000000002</c:v>
                </c:pt>
                <c:pt idx="8620">
                  <c:v>818.05399999999997</c:v>
                </c:pt>
                <c:pt idx="8621">
                  <c:v>818.10400000000004</c:v>
                </c:pt>
                <c:pt idx="8622">
                  <c:v>818.15499999999997</c:v>
                </c:pt>
                <c:pt idx="8623">
                  <c:v>818.20500000000004</c:v>
                </c:pt>
                <c:pt idx="8624">
                  <c:v>818.255</c:v>
                </c:pt>
                <c:pt idx="8625">
                  <c:v>818.30600000000004</c:v>
                </c:pt>
                <c:pt idx="8626">
                  <c:v>818.35599999999999</c:v>
                </c:pt>
                <c:pt idx="8627">
                  <c:v>818.40599999999995</c:v>
                </c:pt>
                <c:pt idx="8628">
                  <c:v>818.45600000000002</c:v>
                </c:pt>
                <c:pt idx="8629">
                  <c:v>818.50699999999995</c:v>
                </c:pt>
                <c:pt idx="8630">
                  <c:v>818.55700000000002</c:v>
                </c:pt>
                <c:pt idx="8631">
                  <c:v>818.60699999999997</c:v>
                </c:pt>
                <c:pt idx="8632">
                  <c:v>818.65800000000002</c:v>
                </c:pt>
                <c:pt idx="8633">
                  <c:v>818.70799999999997</c:v>
                </c:pt>
                <c:pt idx="8634">
                  <c:v>818.75800000000004</c:v>
                </c:pt>
                <c:pt idx="8635">
                  <c:v>818.80799999999999</c:v>
                </c:pt>
                <c:pt idx="8636">
                  <c:v>818.85900000000004</c:v>
                </c:pt>
                <c:pt idx="8637">
                  <c:v>818.90899999999999</c:v>
                </c:pt>
                <c:pt idx="8638">
                  <c:v>818.95899999999995</c:v>
                </c:pt>
                <c:pt idx="8639">
                  <c:v>819.00900000000001</c:v>
                </c:pt>
                <c:pt idx="8640">
                  <c:v>819.06</c:v>
                </c:pt>
                <c:pt idx="8641">
                  <c:v>819.11</c:v>
                </c:pt>
                <c:pt idx="8642">
                  <c:v>819.16</c:v>
                </c:pt>
                <c:pt idx="8643">
                  <c:v>819.21</c:v>
                </c:pt>
                <c:pt idx="8644">
                  <c:v>819.26</c:v>
                </c:pt>
                <c:pt idx="8645">
                  <c:v>819.31100000000004</c:v>
                </c:pt>
                <c:pt idx="8646">
                  <c:v>819.36099999999999</c:v>
                </c:pt>
                <c:pt idx="8647">
                  <c:v>819.41099999999994</c:v>
                </c:pt>
                <c:pt idx="8648">
                  <c:v>819.46100000000001</c:v>
                </c:pt>
                <c:pt idx="8649">
                  <c:v>819.51099999999997</c:v>
                </c:pt>
                <c:pt idx="8650">
                  <c:v>819.56200000000001</c:v>
                </c:pt>
                <c:pt idx="8651">
                  <c:v>819.61199999999997</c:v>
                </c:pt>
                <c:pt idx="8652">
                  <c:v>819.66200000000003</c:v>
                </c:pt>
                <c:pt idx="8653">
                  <c:v>819.71199999999999</c:v>
                </c:pt>
                <c:pt idx="8654">
                  <c:v>819.76199999999994</c:v>
                </c:pt>
                <c:pt idx="8655">
                  <c:v>819.81200000000001</c:v>
                </c:pt>
                <c:pt idx="8656">
                  <c:v>819.86300000000006</c:v>
                </c:pt>
                <c:pt idx="8657">
                  <c:v>819.91300000000001</c:v>
                </c:pt>
                <c:pt idx="8658">
                  <c:v>819.96299999999997</c:v>
                </c:pt>
                <c:pt idx="8659">
                  <c:v>820.01300000000003</c:v>
                </c:pt>
                <c:pt idx="8660">
                  <c:v>820.06299999999999</c:v>
                </c:pt>
                <c:pt idx="8661">
                  <c:v>820.11300000000006</c:v>
                </c:pt>
                <c:pt idx="8662">
                  <c:v>820.16300000000001</c:v>
                </c:pt>
                <c:pt idx="8663">
                  <c:v>820.21400000000006</c:v>
                </c:pt>
                <c:pt idx="8664">
                  <c:v>820.26400000000001</c:v>
                </c:pt>
                <c:pt idx="8665">
                  <c:v>820.31399999999996</c:v>
                </c:pt>
                <c:pt idx="8666">
                  <c:v>820.36400000000003</c:v>
                </c:pt>
                <c:pt idx="8667">
                  <c:v>820.41399999999999</c:v>
                </c:pt>
                <c:pt idx="8668">
                  <c:v>820.46400000000006</c:v>
                </c:pt>
                <c:pt idx="8669">
                  <c:v>820.51400000000001</c:v>
                </c:pt>
                <c:pt idx="8670">
                  <c:v>820.56399999999996</c:v>
                </c:pt>
                <c:pt idx="8671">
                  <c:v>820.61400000000003</c:v>
                </c:pt>
                <c:pt idx="8672">
                  <c:v>820.66399999999999</c:v>
                </c:pt>
                <c:pt idx="8673">
                  <c:v>820.71400000000006</c:v>
                </c:pt>
                <c:pt idx="8674">
                  <c:v>820.76400000000001</c:v>
                </c:pt>
                <c:pt idx="8675">
                  <c:v>820.81399999999996</c:v>
                </c:pt>
                <c:pt idx="8676">
                  <c:v>820.86400000000003</c:v>
                </c:pt>
                <c:pt idx="8677">
                  <c:v>820.91399999999999</c:v>
                </c:pt>
                <c:pt idx="8678">
                  <c:v>820.96400000000006</c:v>
                </c:pt>
                <c:pt idx="8679">
                  <c:v>821.01400000000001</c:v>
                </c:pt>
                <c:pt idx="8680">
                  <c:v>821.06500000000005</c:v>
                </c:pt>
                <c:pt idx="8681">
                  <c:v>821.11500000000001</c:v>
                </c:pt>
                <c:pt idx="8682">
                  <c:v>821.16499999999996</c:v>
                </c:pt>
                <c:pt idx="8683">
                  <c:v>821.21500000000003</c:v>
                </c:pt>
                <c:pt idx="8684">
                  <c:v>821.26499999999999</c:v>
                </c:pt>
                <c:pt idx="8685">
                  <c:v>821.31500000000005</c:v>
                </c:pt>
                <c:pt idx="8686">
                  <c:v>821.36400000000003</c:v>
                </c:pt>
                <c:pt idx="8687">
                  <c:v>821.41399999999999</c:v>
                </c:pt>
                <c:pt idx="8688">
                  <c:v>821.46400000000006</c:v>
                </c:pt>
                <c:pt idx="8689">
                  <c:v>821.51400000000001</c:v>
                </c:pt>
                <c:pt idx="8690">
                  <c:v>821.56399999999996</c:v>
                </c:pt>
                <c:pt idx="8691">
                  <c:v>821.61400000000003</c:v>
                </c:pt>
                <c:pt idx="8692">
                  <c:v>821.66399999999999</c:v>
                </c:pt>
                <c:pt idx="8693">
                  <c:v>821.71400000000006</c:v>
                </c:pt>
                <c:pt idx="8694">
                  <c:v>821.76400000000001</c:v>
                </c:pt>
                <c:pt idx="8695">
                  <c:v>821.81399999999996</c:v>
                </c:pt>
                <c:pt idx="8696">
                  <c:v>821.86400000000003</c:v>
                </c:pt>
                <c:pt idx="8697">
                  <c:v>821.91399999999999</c:v>
                </c:pt>
                <c:pt idx="8698">
                  <c:v>821.96400000000006</c:v>
                </c:pt>
                <c:pt idx="8699">
                  <c:v>822.01400000000001</c:v>
                </c:pt>
                <c:pt idx="8700">
                  <c:v>822.06399999999996</c:v>
                </c:pt>
                <c:pt idx="8701">
                  <c:v>822.11400000000003</c:v>
                </c:pt>
                <c:pt idx="8702">
                  <c:v>822.16300000000001</c:v>
                </c:pt>
                <c:pt idx="8703">
                  <c:v>822.21299999999997</c:v>
                </c:pt>
                <c:pt idx="8704">
                  <c:v>822.26300000000003</c:v>
                </c:pt>
                <c:pt idx="8705">
                  <c:v>822.31299999999999</c:v>
                </c:pt>
                <c:pt idx="8706">
                  <c:v>822.36300000000006</c:v>
                </c:pt>
                <c:pt idx="8707">
                  <c:v>822.41300000000001</c:v>
                </c:pt>
                <c:pt idx="8708">
                  <c:v>822.46299999999997</c:v>
                </c:pt>
                <c:pt idx="8709">
                  <c:v>822.51300000000003</c:v>
                </c:pt>
                <c:pt idx="8710">
                  <c:v>822.56200000000001</c:v>
                </c:pt>
                <c:pt idx="8711">
                  <c:v>822.61199999999997</c:v>
                </c:pt>
                <c:pt idx="8712">
                  <c:v>822.66200000000003</c:v>
                </c:pt>
                <c:pt idx="8713">
                  <c:v>822.71199999999999</c:v>
                </c:pt>
                <c:pt idx="8714">
                  <c:v>822.76199999999994</c:v>
                </c:pt>
                <c:pt idx="8715">
                  <c:v>822.81200000000001</c:v>
                </c:pt>
                <c:pt idx="8716">
                  <c:v>822.86099999999999</c:v>
                </c:pt>
                <c:pt idx="8717">
                  <c:v>822.91099999999994</c:v>
                </c:pt>
                <c:pt idx="8718">
                  <c:v>822.96100000000001</c:v>
                </c:pt>
                <c:pt idx="8719">
                  <c:v>823.01099999999997</c:v>
                </c:pt>
                <c:pt idx="8720">
                  <c:v>823.06100000000004</c:v>
                </c:pt>
                <c:pt idx="8721">
                  <c:v>823.11</c:v>
                </c:pt>
                <c:pt idx="8722">
                  <c:v>823.16</c:v>
                </c:pt>
                <c:pt idx="8723">
                  <c:v>823.21</c:v>
                </c:pt>
                <c:pt idx="8724">
                  <c:v>823.26</c:v>
                </c:pt>
                <c:pt idx="8725">
                  <c:v>823.31</c:v>
                </c:pt>
                <c:pt idx="8726">
                  <c:v>823.35900000000004</c:v>
                </c:pt>
                <c:pt idx="8727">
                  <c:v>823.40899999999999</c:v>
                </c:pt>
                <c:pt idx="8728">
                  <c:v>823.42600000000004</c:v>
                </c:pt>
                <c:pt idx="8729">
                  <c:v>823.48</c:v>
                </c:pt>
                <c:pt idx="8730">
                  <c:v>823.53300000000002</c:v>
                </c:pt>
                <c:pt idx="8731">
                  <c:v>823.58600000000001</c:v>
                </c:pt>
                <c:pt idx="8732">
                  <c:v>823.64</c:v>
                </c:pt>
                <c:pt idx="8733">
                  <c:v>823.69299999999998</c:v>
                </c:pt>
                <c:pt idx="8734">
                  <c:v>823.74599999999998</c:v>
                </c:pt>
                <c:pt idx="8735">
                  <c:v>823.79899999999998</c:v>
                </c:pt>
                <c:pt idx="8736">
                  <c:v>823.85299999999995</c:v>
                </c:pt>
                <c:pt idx="8737">
                  <c:v>823.90599999999995</c:v>
                </c:pt>
                <c:pt idx="8738">
                  <c:v>823.95899999999995</c:v>
                </c:pt>
                <c:pt idx="8739">
                  <c:v>824.01300000000003</c:v>
                </c:pt>
                <c:pt idx="8740">
                  <c:v>824.06600000000003</c:v>
                </c:pt>
                <c:pt idx="8741">
                  <c:v>824.11900000000003</c:v>
                </c:pt>
                <c:pt idx="8742">
                  <c:v>824.17200000000003</c:v>
                </c:pt>
                <c:pt idx="8743">
                  <c:v>824.226</c:v>
                </c:pt>
                <c:pt idx="8744">
                  <c:v>824.279</c:v>
                </c:pt>
                <c:pt idx="8745">
                  <c:v>824.33199999999999</c:v>
                </c:pt>
                <c:pt idx="8746">
                  <c:v>824.38499999999999</c:v>
                </c:pt>
                <c:pt idx="8747">
                  <c:v>824.43799999999999</c:v>
                </c:pt>
                <c:pt idx="8748">
                  <c:v>824.49199999999996</c:v>
                </c:pt>
                <c:pt idx="8749">
                  <c:v>824.54499999999996</c:v>
                </c:pt>
                <c:pt idx="8750">
                  <c:v>824.59799999999996</c:v>
                </c:pt>
                <c:pt idx="8751">
                  <c:v>824.65099999999995</c:v>
                </c:pt>
                <c:pt idx="8752">
                  <c:v>824.70500000000004</c:v>
                </c:pt>
                <c:pt idx="8753">
                  <c:v>824.75800000000004</c:v>
                </c:pt>
                <c:pt idx="8754">
                  <c:v>824.81100000000004</c:v>
                </c:pt>
                <c:pt idx="8755">
                  <c:v>824.86400000000003</c:v>
                </c:pt>
                <c:pt idx="8756">
                  <c:v>824.91700000000003</c:v>
                </c:pt>
                <c:pt idx="8757">
                  <c:v>824.97</c:v>
                </c:pt>
                <c:pt idx="8758">
                  <c:v>825.024</c:v>
                </c:pt>
                <c:pt idx="8759">
                  <c:v>825.077</c:v>
                </c:pt>
                <c:pt idx="8760">
                  <c:v>825.13</c:v>
                </c:pt>
                <c:pt idx="8761">
                  <c:v>825.18299999999999</c:v>
                </c:pt>
                <c:pt idx="8762">
                  <c:v>825.23599999999999</c:v>
                </c:pt>
                <c:pt idx="8763">
                  <c:v>825.28899999999999</c:v>
                </c:pt>
                <c:pt idx="8764">
                  <c:v>825.34299999999996</c:v>
                </c:pt>
                <c:pt idx="8765">
                  <c:v>825.39599999999996</c:v>
                </c:pt>
                <c:pt idx="8766">
                  <c:v>825.44899999999996</c:v>
                </c:pt>
                <c:pt idx="8767">
                  <c:v>825.50199999999995</c:v>
                </c:pt>
                <c:pt idx="8768">
                  <c:v>825.55499999999995</c:v>
                </c:pt>
                <c:pt idx="8769">
                  <c:v>825.60799999999995</c:v>
                </c:pt>
                <c:pt idx="8770">
                  <c:v>825.66099999999994</c:v>
                </c:pt>
                <c:pt idx="8771">
                  <c:v>825.71400000000006</c:v>
                </c:pt>
                <c:pt idx="8772">
                  <c:v>825.76700000000005</c:v>
                </c:pt>
                <c:pt idx="8773">
                  <c:v>825.82100000000003</c:v>
                </c:pt>
                <c:pt idx="8774">
                  <c:v>825.87400000000002</c:v>
                </c:pt>
                <c:pt idx="8775">
                  <c:v>825.92700000000002</c:v>
                </c:pt>
                <c:pt idx="8776">
                  <c:v>825.98</c:v>
                </c:pt>
                <c:pt idx="8777">
                  <c:v>826.03300000000002</c:v>
                </c:pt>
                <c:pt idx="8778">
                  <c:v>826.08600000000001</c:v>
                </c:pt>
                <c:pt idx="8779">
                  <c:v>826.13900000000001</c:v>
                </c:pt>
                <c:pt idx="8780">
                  <c:v>826.19200000000001</c:v>
                </c:pt>
                <c:pt idx="8781">
                  <c:v>826.245</c:v>
                </c:pt>
                <c:pt idx="8782">
                  <c:v>826.298</c:v>
                </c:pt>
                <c:pt idx="8783">
                  <c:v>826.351</c:v>
                </c:pt>
                <c:pt idx="8784">
                  <c:v>826.404</c:v>
                </c:pt>
                <c:pt idx="8785">
                  <c:v>826.45699999999999</c:v>
                </c:pt>
                <c:pt idx="8786">
                  <c:v>826.51</c:v>
                </c:pt>
                <c:pt idx="8787">
                  <c:v>826.56299999999999</c:v>
                </c:pt>
                <c:pt idx="8788">
                  <c:v>826.61599999999999</c:v>
                </c:pt>
                <c:pt idx="8789">
                  <c:v>826.66899999999998</c:v>
                </c:pt>
                <c:pt idx="8790">
                  <c:v>826.72199999999998</c:v>
                </c:pt>
                <c:pt idx="8791">
                  <c:v>826.77499999999998</c:v>
                </c:pt>
                <c:pt idx="8792">
                  <c:v>826.82799999999997</c:v>
                </c:pt>
                <c:pt idx="8793">
                  <c:v>826.88099999999997</c:v>
                </c:pt>
                <c:pt idx="8794">
                  <c:v>826.93399999999997</c:v>
                </c:pt>
                <c:pt idx="8795">
                  <c:v>826.98699999999997</c:v>
                </c:pt>
                <c:pt idx="8796">
                  <c:v>827.04</c:v>
                </c:pt>
                <c:pt idx="8797">
                  <c:v>827.09299999999996</c:v>
                </c:pt>
                <c:pt idx="8798">
                  <c:v>827.14599999999996</c:v>
                </c:pt>
                <c:pt idx="8799">
                  <c:v>827.19899999999996</c:v>
                </c:pt>
                <c:pt idx="8800">
                  <c:v>827.25199999999995</c:v>
                </c:pt>
                <c:pt idx="8801">
                  <c:v>827.30499999999995</c:v>
                </c:pt>
                <c:pt idx="8802">
                  <c:v>827.35799999999995</c:v>
                </c:pt>
                <c:pt idx="8803">
                  <c:v>827.41099999999994</c:v>
                </c:pt>
                <c:pt idx="8804">
                  <c:v>827.46400000000006</c:v>
                </c:pt>
                <c:pt idx="8805">
                  <c:v>827.51700000000005</c:v>
                </c:pt>
                <c:pt idx="8806">
                  <c:v>827.57</c:v>
                </c:pt>
                <c:pt idx="8807">
                  <c:v>827.62300000000005</c:v>
                </c:pt>
                <c:pt idx="8808">
                  <c:v>827.67600000000004</c:v>
                </c:pt>
                <c:pt idx="8809">
                  <c:v>827.72900000000004</c:v>
                </c:pt>
                <c:pt idx="8810">
                  <c:v>827.78099999999995</c:v>
                </c:pt>
                <c:pt idx="8811">
                  <c:v>827.83399999999995</c:v>
                </c:pt>
                <c:pt idx="8812">
                  <c:v>827.88699999999994</c:v>
                </c:pt>
                <c:pt idx="8813">
                  <c:v>827.94</c:v>
                </c:pt>
                <c:pt idx="8814">
                  <c:v>827.99300000000005</c:v>
                </c:pt>
                <c:pt idx="8815">
                  <c:v>828.04600000000005</c:v>
                </c:pt>
                <c:pt idx="8816">
                  <c:v>828.09900000000005</c:v>
                </c:pt>
                <c:pt idx="8817">
                  <c:v>828.15200000000004</c:v>
                </c:pt>
                <c:pt idx="8818">
                  <c:v>828.20500000000004</c:v>
                </c:pt>
                <c:pt idx="8819">
                  <c:v>828.25699999999995</c:v>
                </c:pt>
                <c:pt idx="8820">
                  <c:v>828.31</c:v>
                </c:pt>
                <c:pt idx="8821">
                  <c:v>828.36300000000006</c:v>
                </c:pt>
                <c:pt idx="8822">
                  <c:v>828.41600000000005</c:v>
                </c:pt>
                <c:pt idx="8823">
                  <c:v>828.46900000000005</c:v>
                </c:pt>
                <c:pt idx="8824">
                  <c:v>828.52200000000005</c:v>
                </c:pt>
                <c:pt idx="8825">
                  <c:v>828.57399999999996</c:v>
                </c:pt>
                <c:pt idx="8826">
                  <c:v>828.62699999999995</c:v>
                </c:pt>
                <c:pt idx="8827">
                  <c:v>828.68</c:v>
                </c:pt>
                <c:pt idx="8828">
                  <c:v>828.73299999999995</c:v>
                </c:pt>
                <c:pt idx="8829">
                  <c:v>828.78599999999994</c:v>
                </c:pt>
                <c:pt idx="8830">
                  <c:v>828.83799999999997</c:v>
                </c:pt>
                <c:pt idx="8831">
                  <c:v>828.89099999999996</c:v>
                </c:pt>
                <c:pt idx="8832">
                  <c:v>828.94399999999996</c:v>
                </c:pt>
                <c:pt idx="8833">
                  <c:v>828.99699999999996</c:v>
                </c:pt>
                <c:pt idx="8834">
                  <c:v>829.05</c:v>
                </c:pt>
                <c:pt idx="8835">
                  <c:v>829.10199999999998</c:v>
                </c:pt>
                <c:pt idx="8836">
                  <c:v>829.15499999999997</c:v>
                </c:pt>
                <c:pt idx="8837">
                  <c:v>829.20799999999997</c:v>
                </c:pt>
                <c:pt idx="8838">
                  <c:v>829.26099999999997</c:v>
                </c:pt>
                <c:pt idx="8839">
                  <c:v>829.31299999999999</c:v>
                </c:pt>
                <c:pt idx="8840">
                  <c:v>829.36599999999999</c:v>
                </c:pt>
                <c:pt idx="8841">
                  <c:v>829.41899999999998</c:v>
                </c:pt>
                <c:pt idx="8842">
                  <c:v>829.47199999999998</c:v>
                </c:pt>
                <c:pt idx="8843">
                  <c:v>829.524</c:v>
                </c:pt>
                <c:pt idx="8844">
                  <c:v>829.577</c:v>
                </c:pt>
                <c:pt idx="8845">
                  <c:v>829.63</c:v>
                </c:pt>
                <c:pt idx="8846">
                  <c:v>829.68299999999999</c:v>
                </c:pt>
                <c:pt idx="8847">
                  <c:v>829.73500000000001</c:v>
                </c:pt>
                <c:pt idx="8848">
                  <c:v>829.78800000000001</c:v>
                </c:pt>
                <c:pt idx="8849">
                  <c:v>829.84100000000001</c:v>
                </c:pt>
                <c:pt idx="8850">
                  <c:v>829.89300000000003</c:v>
                </c:pt>
                <c:pt idx="8851">
                  <c:v>829.94600000000003</c:v>
                </c:pt>
                <c:pt idx="8852">
                  <c:v>829.99900000000002</c:v>
                </c:pt>
                <c:pt idx="8853">
                  <c:v>830.05200000000002</c:v>
                </c:pt>
                <c:pt idx="8854">
                  <c:v>830.10400000000004</c:v>
                </c:pt>
                <c:pt idx="8855">
                  <c:v>830.15700000000004</c:v>
                </c:pt>
                <c:pt idx="8856">
                  <c:v>830.21</c:v>
                </c:pt>
                <c:pt idx="8857">
                  <c:v>830.26199999999994</c:v>
                </c:pt>
                <c:pt idx="8858">
                  <c:v>830.31500000000005</c:v>
                </c:pt>
                <c:pt idx="8859">
                  <c:v>830.36800000000005</c:v>
                </c:pt>
                <c:pt idx="8860">
                  <c:v>830.42</c:v>
                </c:pt>
                <c:pt idx="8861">
                  <c:v>830.47299999999996</c:v>
                </c:pt>
                <c:pt idx="8862">
                  <c:v>830.52599999999995</c:v>
                </c:pt>
                <c:pt idx="8863">
                  <c:v>830.57799999999997</c:v>
                </c:pt>
                <c:pt idx="8864">
                  <c:v>830.63099999999997</c:v>
                </c:pt>
                <c:pt idx="8865">
                  <c:v>830.68299999999999</c:v>
                </c:pt>
                <c:pt idx="8866">
                  <c:v>830.73599999999999</c:v>
                </c:pt>
                <c:pt idx="8867">
                  <c:v>830.78899999999999</c:v>
                </c:pt>
                <c:pt idx="8868">
                  <c:v>830.84100000000001</c:v>
                </c:pt>
                <c:pt idx="8869">
                  <c:v>830.89400000000001</c:v>
                </c:pt>
                <c:pt idx="8870">
                  <c:v>830.94600000000003</c:v>
                </c:pt>
                <c:pt idx="8871">
                  <c:v>830.99900000000002</c:v>
                </c:pt>
                <c:pt idx="8872">
                  <c:v>831.05200000000002</c:v>
                </c:pt>
                <c:pt idx="8873">
                  <c:v>831.10400000000004</c:v>
                </c:pt>
                <c:pt idx="8874">
                  <c:v>831.15700000000004</c:v>
                </c:pt>
                <c:pt idx="8875">
                  <c:v>831.20899999999995</c:v>
                </c:pt>
                <c:pt idx="8876">
                  <c:v>831.26199999999994</c:v>
                </c:pt>
                <c:pt idx="8877">
                  <c:v>831.31399999999996</c:v>
                </c:pt>
                <c:pt idx="8878">
                  <c:v>831.36699999999996</c:v>
                </c:pt>
                <c:pt idx="8879">
                  <c:v>831.42</c:v>
                </c:pt>
                <c:pt idx="8880">
                  <c:v>831.47199999999998</c:v>
                </c:pt>
                <c:pt idx="8881">
                  <c:v>831.52499999999998</c:v>
                </c:pt>
                <c:pt idx="8882">
                  <c:v>831.577</c:v>
                </c:pt>
                <c:pt idx="8883">
                  <c:v>831.63</c:v>
                </c:pt>
                <c:pt idx="8884">
                  <c:v>831.68200000000002</c:v>
                </c:pt>
                <c:pt idx="8885">
                  <c:v>831.73500000000001</c:v>
                </c:pt>
                <c:pt idx="8886">
                  <c:v>831.78700000000003</c:v>
                </c:pt>
                <c:pt idx="8887">
                  <c:v>831.84</c:v>
                </c:pt>
                <c:pt idx="8888">
                  <c:v>831.89200000000005</c:v>
                </c:pt>
                <c:pt idx="8889">
                  <c:v>831.94500000000005</c:v>
                </c:pt>
                <c:pt idx="8890">
                  <c:v>831.99699999999996</c:v>
                </c:pt>
                <c:pt idx="8891">
                  <c:v>832.05</c:v>
                </c:pt>
                <c:pt idx="8892">
                  <c:v>832.10199999999998</c:v>
                </c:pt>
                <c:pt idx="8893">
                  <c:v>832.15499999999997</c:v>
                </c:pt>
                <c:pt idx="8894">
                  <c:v>832.20699999999999</c:v>
                </c:pt>
                <c:pt idx="8895">
                  <c:v>832.26</c:v>
                </c:pt>
                <c:pt idx="8896">
                  <c:v>832.31200000000001</c:v>
                </c:pt>
                <c:pt idx="8897">
                  <c:v>832.36500000000001</c:v>
                </c:pt>
                <c:pt idx="8898">
                  <c:v>832.41700000000003</c:v>
                </c:pt>
                <c:pt idx="8899">
                  <c:v>832.47</c:v>
                </c:pt>
                <c:pt idx="8900">
                  <c:v>832.52200000000005</c:v>
                </c:pt>
                <c:pt idx="8901">
                  <c:v>832.57399999999996</c:v>
                </c:pt>
                <c:pt idx="8902">
                  <c:v>832.62699999999995</c:v>
                </c:pt>
                <c:pt idx="8903">
                  <c:v>832.67899999999997</c:v>
                </c:pt>
                <c:pt idx="8904">
                  <c:v>832.73199999999997</c:v>
                </c:pt>
                <c:pt idx="8905">
                  <c:v>832.78399999999999</c:v>
                </c:pt>
                <c:pt idx="8906">
                  <c:v>832.83699999999999</c:v>
                </c:pt>
                <c:pt idx="8907">
                  <c:v>832.88900000000001</c:v>
                </c:pt>
                <c:pt idx="8908">
                  <c:v>832.94100000000003</c:v>
                </c:pt>
                <c:pt idx="8909">
                  <c:v>832.99400000000003</c:v>
                </c:pt>
                <c:pt idx="8910">
                  <c:v>833.04600000000005</c:v>
                </c:pt>
                <c:pt idx="8911">
                  <c:v>833.09900000000005</c:v>
                </c:pt>
                <c:pt idx="8912">
                  <c:v>833.15099999999995</c:v>
                </c:pt>
                <c:pt idx="8913">
                  <c:v>833.20299999999997</c:v>
                </c:pt>
                <c:pt idx="8914">
                  <c:v>833.25599999999997</c:v>
                </c:pt>
                <c:pt idx="8915">
                  <c:v>833.30799999999999</c:v>
                </c:pt>
                <c:pt idx="8916">
                  <c:v>833.36</c:v>
                </c:pt>
                <c:pt idx="8917">
                  <c:v>833.41300000000001</c:v>
                </c:pt>
                <c:pt idx="8918">
                  <c:v>833.46500000000003</c:v>
                </c:pt>
                <c:pt idx="8919">
                  <c:v>833.51700000000005</c:v>
                </c:pt>
                <c:pt idx="8920">
                  <c:v>833.57</c:v>
                </c:pt>
                <c:pt idx="8921">
                  <c:v>833.62199999999996</c:v>
                </c:pt>
                <c:pt idx="8922">
                  <c:v>833.67499999999995</c:v>
                </c:pt>
                <c:pt idx="8923">
                  <c:v>833.72699999999998</c:v>
                </c:pt>
                <c:pt idx="8924">
                  <c:v>833.779</c:v>
                </c:pt>
                <c:pt idx="8925">
                  <c:v>833.83100000000002</c:v>
                </c:pt>
                <c:pt idx="8926">
                  <c:v>833.88400000000001</c:v>
                </c:pt>
                <c:pt idx="8927">
                  <c:v>833.93600000000004</c:v>
                </c:pt>
                <c:pt idx="8928">
                  <c:v>833.98800000000006</c:v>
                </c:pt>
                <c:pt idx="8929">
                  <c:v>834.04100000000005</c:v>
                </c:pt>
                <c:pt idx="8930">
                  <c:v>834.09299999999996</c:v>
                </c:pt>
                <c:pt idx="8931">
                  <c:v>834.14499999999998</c:v>
                </c:pt>
                <c:pt idx="8932">
                  <c:v>834.19799999999998</c:v>
                </c:pt>
                <c:pt idx="8933">
                  <c:v>834.25</c:v>
                </c:pt>
                <c:pt idx="8934">
                  <c:v>834.30200000000002</c:v>
                </c:pt>
                <c:pt idx="8935">
                  <c:v>834.35400000000004</c:v>
                </c:pt>
                <c:pt idx="8936">
                  <c:v>834.40700000000004</c:v>
                </c:pt>
                <c:pt idx="8937">
                  <c:v>834.45899999999995</c:v>
                </c:pt>
                <c:pt idx="8938">
                  <c:v>834.51099999999997</c:v>
                </c:pt>
                <c:pt idx="8939">
                  <c:v>834.56299999999999</c:v>
                </c:pt>
                <c:pt idx="8940">
                  <c:v>834.61599999999999</c:v>
                </c:pt>
                <c:pt idx="8941">
                  <c:v>834.66800000000001</c:v>
                </c:pt>
                <c:pt idx="8942">
                  <c:v>834.72</c:v>
                </c:pt>
                <c:pt idx="8943">
                  <c:v>834.77200000000005</c:v>
                </c:pt>
                <c:pt idx="8944">
                  <c:v>834.82399999999996</c:v>
                </c:pt>
                <c:pt idx="8945">
                  <c:v>834.87699999999995</c:v>
                </c:pt>
                <c:pt idx="8946">
                  <c:v>834.92899999999997</c:v>
                </c:pt>
                <c:pt idx="8947">
                  <c:v>834.98099999999999</c:v>
                </c:pt>
                <c:pt idx="8948">
                  <c:v>835.03300000000002</c:v>
                </c:pt>
                <c:pt idx="8949">
                  <c:v>835.08500000000004</c:v>
                </c:pt>
                <c:pt idx="8950">
                  <c:v>835.13800000000003</c:v>
                </c:pt>
                <c:pt idx="8951">
                  <c:v>835.19</c:v>
                </c:pt>
                <c:pt idx="8952">
                  <c:v>835.24199999999996</c:v>
                </c:pt>
                <c:pt idx="8953">
                  <c:v>835.29399999999998</c:v>
                </c:pt>
                <c:pt idx="8954">
                  <c:v>835.346</c:v>
                </c:pt>
                <c:pt idx="8955">
                  <c:v>835.399</c:v>
                </c:pt>
                <c:pt idx="8956">
                  <c:v>835.45100000000002</c:v>
                </c:pt>
                <c:pt idx="8957">
                  <c:v>835.50300000000004</c:v>
                </c:pt>
                <c:pt idx="8958">
                  <c:v>835.55499999999995</c:v>
                </c:pt>
                <c:pt idx="8959">
                  <c:v>835.60699999999997</c:v>
                </c:pt>
                <c:pt idx="8960">
                  <c:v>835.65899999999999</c:v>
                </c:pt>
                <c:pt idx="8961">
                  <c:v>835.71100000000001</c:v>
                </c:pt>
                <c:pt idx="8962">
                  <c:v>835.76400000000001</c:v>
                </c:pt>
                <c:pt idx="8963">
                  <c:v>835.81600000000003</c:v>
                </c:pt>
                <c:pt idx="8964">
                  <c:v>835.86800000000005</c:v>
                </c:pt>
                <c:pt idx="8965">
                  <c:v>835.92</c:v>
                </c:pt>
                <c:pt idx="8966">
                  <c:v>835.97199999999998</c:v>
                </c:pt>
                <c:pt idx="8967">
                  <c:v>836.024</c:v>
                </c:pt>
                <c:pt idx="8968">
                  <c:v>836.07600000000002</c:v>
                </c:pt>
                <c:pt idx="8969">
                  <c:v>836.12800000000004</c:v>
                </c:pt>
                <c:pt idx="8970">
                  <c:v>836.18</c:v>
                </c:pt>
                <c:pt idx="8971">
                  <c:v>836.23199999999997</c:v>
                </c:pt>
                <c:pt idx="8972">
                  <c:v>836.28399999999999</c:v>
                </c:pt>
                <c:pt idx="8973">
                  <c:v>836.33699999999999</c:v>
                </c:pt>
                <c:pt idx="8974">
                  <c:v>836.38900000000001</c:v>
                </c:pt>
                <c:pt idx="8975">
                  <c:v>836.44100000000003</c:v>
                </c:pt>
                <c:pt idx="8976">
                  <c:v>836.49300000000005</c:v>
                </c:pt>
                <c:pt idx="8977">
                  <c:v>836.54499999999996</c:v>
                </c:pt>
                <c:pt idx="8978">
                  <c:v>836.59699999999998</c:v>
                </c:pt>
                <c:pt idx="8979">
                  <c:v>836.649</c:v>
                </c:pt>
                <c:pt idx="8980">
                  <c:v>836.70100000000002</c:v>
                </c:pt>
                <c:pt idx="8981">
                  <c:v>836.75300000000004</c:v>
                </c:pt>
                <c:pt idx="8982">
                  <c:v>836.80499999999995</c:v>
                </c:pt>
                <c:pt idx="8983">
                  <c:v>836.85699999999997</c:v>
                </c:pt>
                <c:pt idx="8984">
                  <c:v>836.90899999999999</c:v>
                </c:pt>
                <c:pt idx="8985">
                  <c:v>836.96100000000001</c:v>
                </c:pt>
                <c:pt idx="8986">
                  <c:v>837.01300000000003</c:v>
                </c:pt>
                <c:pt idx="8987">
                  <c:v>837.06500000000005</c:v>
                </c:pt>
                <c:pt idx="8988">
                  <c:v>837.11699999999996</c:v>
                </c:pt>
                <c:pt idx="8989">
                  <c:v>837.16899999999998</c:v>
                </c:pt>
                <c:pt idx="8990">
                  <c:v>837.221</c:v>
                </c:pt>
                <c:pt idx="8991">
                  <c:v>837.27300000000002</c:v>
                </c:pt>
                <c:pt idx="8992">
                  <c:v>837.32500000000005</c:v>
                </c:pt>
                <c:pt idx="8993">
                  <c:v>837.37699999999995</c:v>
                </c:pt>
                <c:pt idx="8994">
                  <c:v>837.42899999999997</c:v>
                </c:pt>
                <c:pt idx="8995">
                  <c:v>837.48099999999999</c:v>
                </c:pt>
                <c:pt idx="8996">
                  <c:v>837.53300000000002</c:v>
                </c:pt>
                <c:pt idx="8997">
                  <c:v>837.58500000000004</c:v>
                </c:pt>
                <c:pt idx="8998">
                  <c:v>837.63699999999994</c:v>
                </c:pt>
                <c:pt idx="8999">
                  <c:v>837.68799999999999</c:v>
                </c:pt>
                <c:pt idx="9000">
                  <c:v>837.74</c:v>
                </c:pt>
                <c:pt idx="9001">
                  <c:v>837.79200000000003</c:v>
                </c:pt>
                <c:pt idx="9002">
                  <c:v>837.84400000000005</c:v>
                </c:pt>
                <c:pt idx="9003">
                  <c:v>837.89599999999996</c:v>
                </c:pt>
                <c:pt idx="9004">
                  <c:v>837.94799999999998</c:v>
                </c:pt>
                <c:pt idx="9005">
                  <c:v>838</c:v>
                </c:pt>
                <c:pt idx="9006">
                  <c:v>838.05200000000002</c:v>
                </c:pt>
                <c:pt idx="9007">
                  <c:v>838.10400000000004</c:v>
                </c:pt>
                <c:pt idx="9008">
                  <c:v>838.15599999999995</c:v>
                </c:pt>
                <c:pt idx="9009">
                  <c:v>838.20699999999999</c:v>
                </c:pt>
                <c:pt idx="9010">
                  <c:v>838.25900000000001</c:v>
                </c:pt>
                <c:pt idx="9011">
                  <c:v>838.31100000000004</c:v>
                </c:pt>
                <c:pt idx="9012">
                  <c:v>838.36300000000006</c:v>
                </c:pt>
                <c:pt idx="9013">
                  <c:v>838.41499999999996</c:v>
                </c:pt>
                <c:pt idx="9014">
                  <c:v>838.46699999999998</c:v>
                </c:pt>
                <c:pt idx="9015">
                  <c:v>838.51900000000001</c:v>
                </c:pt>
                <c:pt idx="9016">
                  <c:v>838.57</c:v>
                </c:pt>
                <c:pt idx="9017">
                  <c:v>838.62199999999996</c:v>
                </c:pt>
                <c:pt idx="9018">
                  <c:v>838.67399999999998</c:v>
                </c:pt>
                <c:pt idx="9019">
                  <c:v>838.726</c:v>
                </c:pt>
                <c:pt idx="9020">
                  <c:v>838.77800000000002</c:v>
                </c:pt>
                <c:pt idx="9021">
                  <c:v>838.83</c:v>
                </c:pt>
                <c:pt idx="9022">
                  <c:v>838.88099999999997</c:v>
                </c:pt>
                <c:pt idx="9023">
                  <c:v>838.93299999999999</c:v>
                </c:pt>
                <c:pt idx="9024">
                  <c:v>838.98500000000001</c:v>
                </c:pt>
                <c:pt idx="9025">
                  <c:v>839.03700000000003</c:v>
                </c:pt>
                <c:pt idx="9026">
                  <c:v>839.08900000000006</c:v>
                </c:pt>
                <c:pt idx="9027">
                  <c:v>839.14</c:v>
                </c:pt>
                <c:pt idx="9028">
                  <c:v>839.19200000000001</c:v>
                </c:pt>
                <c:pt idx="9029">
                  <c:v>839.24400000000003</c:v>
                </c:pt>
                <c:pt idx="9030">
                  <c:v>839.29600000000005</c:v>
                </c:pt>
                <c:pt idx="9031">
                  <c:v>839.34699999999998</c:v>
                </c:pt>
                <c:pt idx="9032">
                  <c:v>839.399</c:v>
                </c:pt>
                <c:pt idx="9033">
                  <c:v>839.45100000000002</c:v>
                </c:pt>
                <c:pt idx="9034">
                  <c:v>839.50300000000004</c:v>
                </c:pt>
                <c:pt idx="9035">
                  <c:v>839.55399999999997</c:v>
                </c:pt>
                <c:pt idx="9036">
                  <c:v>839.60599999999999</c:v>
                </c:pt>
                <c:pt idx="9037">
                  <c:v>839.65800000000002</c:v>
                </c:pt>
                <c:pt idx="9038">
                  <c:v>839.71</c:v>
                </c:pt>
                <c:pt idx="9039">
                  <c:v>839.76099999999997</c:v>
                </c:pt>
                <c:pt idx="9040">
                  <c:v>839.81299999999999</c:v>
                </c:pt>
                <c:pt idx="9041">
                  <c:v>839.86500000000001</c:v>
                </c:pt>
                <c:pt idx="9042">
                  <c:v>839.91700000000003</c:v>
                </c:pt>
                <c:pt idx="9043">
                  <c:v>839.96799999999996</c:v>
                </c:pt>
                <c:pt idx="9044">
                  <c:v>840.02</c:v>
                </c:pt>
                <c:pt idx="9045">
                  <c:v>840.072</c:v>
                </c:pt>
                <c:pt idx="9046">
                  <c:v>840.12300000000005</c:v>
                </c:pt>
                <c:pt idx="9047">
                  <c:v>840.17499999999995</c:v>
                </c:pt>
                <c:pt idx="9048">
                  <c:v>840.22699999999998</c:v>
                </c:pt>
                <c:pt idx="9049">
                  <c:v>840.27800000000002</c:v>
                </c:pt>
                <c:pt idx="9050">
                  <c:v>840.33</c:v>
                </c:pt>
                <c:pt idx="9051">
                  <c:v>840.38199999999995</c:v>
                </c:pt>
                <c:pt idx="9052">
                  <c:v>840.43299999999999</c:v>
                </c:pt>
                <c:pt idx="9053">
                  <c:v>840.48500000000001</c:v>
                </c:pt>
                <c:pt idx="9054">
                  <c:v>840.53700000000003</c:v>
                </c:pt>
                <c:pt idx="9055">
                  <c:v>840.58799999999997</c:v>
                </c:pt>
                <c:pt idx="9056">
                  <c:v>840.64</c:v>
                </c:pt>
                <c:pt idx="9057">
                  <c:v>840.69200000000001</c:v>
                </c:pt>
                <c:pt idx="9058">
                  <c:v>840.74300000000005</c:v>
                </c:pt>
                <c:pt idx="9059">
                  <c:v>840.79499999999996</c:v>
                </c:pt>
                <c:pt idx="9060">
                  <c:v>840.846</c:v>
                </c:pt>
                <c:pt idx="9061">
                  <c:v>840.89800000000002</c:v>
                </c:pt>
                <c:pt idx="9062">
                  <c:v>840.95</c:v>
                </c:pt>
                <c:pt idx="9063">
                  <c:v>841.00099999999998</c:v>
                </c:pt>
                <c:pt idx="9064">
                  <c:v>841.053</c:v>
                </c:pt>
                <c:pt idx="9065">
                  <c:v>841.10400000000004</c:v>
                </c:pt>
                <c:pt idx="9066">
                  <c:v>841.15599999999995</c:v>
                </c:pt>
                <c:pt idx="9067">
                  <c:v>841.20799999999997</c:v>
                </c:pt>
                <c:pt idx="9068">
                  <c:v>841.25900000000001</c:v>
                </c:pt>
                <c:pt idx="9069">
                  <c:v>841.31100000000004</c:v>
                </c:pt>
                <c:pt idx="9070">
                  <c:v>841.36199999999997</c:v>
                </c:pt>
                <c:pt idx="9071">
                  <c:v>841.41399999999999</c:v>
                </c:pt>
                <c:pt idx="9072">
                  <c:v>841.46500000000003</c:v>
                </c:pt>
                <c:pt idx="9073">
                  <c:v>841.51700000000005</c:v>
                </c:pt>
                <c:pt idx="9074">
                  <c:v>841.56799999999998</c:v>
                </c:pt>
                <c:pt idx="9075">
                  <c:v>841.62</c:v>
                </c:pt>
                <c:pt idx="9076">
                  <c:v>841.67100000000005</c:v>
                </c:pt>
                <c:pt idx="9077">
                  <c:v>841.72299999999996</c:v>
                </c:pt>
                <c:pt idx="9078">
                  <c:v>841.774</c:v>
                </c:pt>
                <c:pt idx="9079">
                  <c:v>841.82600000000002</c:v>
                </c:pt>
                <c:pt idx="9080">
                  <c:v>841.87699999999995</c:v>
                </c:pt>
                <c:pt idx="9081">
                  <c:v>841.92899999999997</c:v>
                </c:pt>
                <c:pt idx="9082">
                  <c:v>841.98</c:v>
                </c:pt>
                <c:pt idx="9083">
                  <c:v>842.03200000000004</c:v>
                </c:pt>
                <c:pt idx="9084">
                  <c:v>842.08299999999997</c:v>
                </c:pt>
                <c:pt idx="9085">
                  <c:v>842.13499999999999</c:v>
                </c:pt>
                <c:pt idx="9086">
                  <c:v>842.18600000000004</c:v>
                </c:pt>
                <c:pt idx="9087">
                  <c:v>842.23800000000006</c:v>
                </c:pt>
                <c:pt idx="9088">
                  <c:v>842.28899999999999</c:v>
                </c:pt>
                <c:pt idx="9089">
                  <c:v>842.34100000000001</c:v>
                </c:pt>
                <c:pt idx="9090">
                  <c:v>842.39200000000005</c:v>
                </c:pt>
                <c:pt idx="9091">
                  <c:v>842.44399999999996</c:v>
                </c:pt>
                <c:pt idx="9092">
                  <c:v>842.495</c:v>
                </c:pt>
                <c:pt idx="9093">
                  <c:v>842.54700000000003</c:v>
                </c:pt>
                <c:pt idx="9094">
                  <c:v>842.59799999999996</c:v>
                </c:pt>
                <c:pt idx="9095">
                  <c:v>842.649</c:v>
                </c:pt>
                <c:pt idx="9096">
                  <c:v>842.70100000000002</c:v>
                </c:pt>
                <c:pt idx="9097">
                  <c:v>842.75199999999995</c:v>
                </c:pt>
                <c:pt idx="9098">
                  <c:v>842.80399999999997</c:v>
                </c:pt>
                <c:pt idx="9099">
                  <c:v>842.85500000000002</c:v>
                </c:pt>
                <c:pt idx="9100">
                  <c:v>842.90700000000004</c:v>
                </c:pt>
                <c:pt idx="9101">
                  <c:v>842.95799999999997</c:v>
                </c:pt>
                <c:pt idx="9102">
                  <c:v>843.00900000000001</c:v>
                </c:pt>
                <c:pt idx="9103">
                  <c:v>843.06100000000004</c:v>
                </c:pt>
                <c:pt idx="9104">
                  <c:v>843.11199999999997</c:v>
                </c:pt>
                <c:pt idx="9105">
                  <c:v>843.16300000000001</c:v>
                </c:pt>
                <c:pt idx="9106">
                  <c:v>843.21500000000003</c:v>
                </c:pt>
                <c:pt idx="9107">
                  <c:v>843.26599999999996</c:v>
                </c:pt>
                <c:pt idx="9108">
                  <c:v>843.31799999999998</c:v>
                </c:pt>
                <c:pt idx="9109">
                  <c:v>843.36900000000003</c:v>
                </c:pt>
                <c:pt idx="9110">
                  <c:v>843.42</c:v>
                </c:pt>
                <c:pt idx="9111">
                  <c:v>843.47199999999998</c:v>
                </c:pt>
                <c:pt idx="9112">
                  <c:v>843.52300000000002</c:v>
                </c:pt>
                <c:pt idx="9113">
                  <c:v>843.57399999999996</c:v>
                </c:pt>
                <c:pt idx="9114">
                  <c:v>843.62599999999998</c:v>
                </c:pt>
                <c:pt idx="9115">
                  <c:v>843.67700000000002</c:v>
                </c:pt>
                <c:pt idx="9116">
                  <c:v>843.72799999999995</c:v>
                </c:pt>
                <c:pt idx="9117">
                  <c:v>843.78</c:v>
                </c:pt>
                <c:pt idx="9118">
                  <c:v>843.83100000000002</c:v>
                </c:pt>
                <c:pt idx="9119">
                  <c:v>843.88199999999995</c:v>
                </c:pt>
                <c:pt idx="9120">
                  <c:v>843.93299999999999</c:v>
                </c:pt>
                <c:pt idx="9121">
                  <c:v>843.98500000000001</c:v>
                </c:pt>
                <c:pt idx="9122">
                  <c:v>844.03599999999994</c:v>
                </c:pt>
                <c:pt idx="9123">
                  <c:v>844.08699999999999</c:v>
                </c:pt>
                <c:pt idx="9124">
                  <c:v>844.13900000000001</c:v>
                </c:pt>
                <c:pt idx="9125">
                  <c:v>844.19</c:v>
                </c:pt>
                <c:pt idx="9126">
                  <c:v>844.24099999999999</c:v>
                </c:pt>
                <c:pt idx="9127">
                  <c:v>844.29200000000003</c:v>
                </c:pt>
                <c:pt idx="9128">
                  <c:v>844.34400000000005</c:v>
                </c:pt>
                <c:pt idx="9129">
                  <c:v>844.39499999999998</c:v>
                </c:pt>
                <c:pt idx="9130">
                  <c:v>844.44600000000003</c:v>
                </c:pt>
                <c:pt idx="9131">
                  <c:v>844.49699999999996</c:v>
                </c:pt>
                <c:pt idx="9132">
                  <c:v>844.54899999999998</c:v>
                </c:pt>
                <c:pt idx="9133">
                  <c:v>844.6</c:v>
                </c:pt>
                <c:pt idx="9134">
                  <c:v>844.65099999999995</c:v>
                </c:pt>
                <c:pt idx="9135">
                  <c:v>844.702</c:v>
                </c:pt>
                <c:pt idx="9136">
                  <c:v>844.75300000000004</c:v>
                </c:pt>
                <c:pt idx="9137">
                  <c:v>844.80499999999995</c:v>
                </c:pt>
                <c:pt idx="9138">
                  <c:v>844.85599999999999</c:v>
                </c:pt>
                <c:pt idx="9139">
                  <c:v>844.90700000000004</c:v>
                </c:pt>
                <c:pt idx="9140">
                  <c:v>844.95799999999997</c:v>
                </c:pt>
                <c:pt idx="9141">
                  <c:v>845.00900000000001</c:v>
                </c:pt>
                <c:pt idx="9142">
                  <c:v>845.06100000000004</c:v>
                </c:pt>
                <c:pt idx="9143">
                  <c:v>845.11199999999997</c:v>
                </c:pt>
                <c:pt idx="9144">
                  <c:v>845.16300000000001</c:v>
                </c:pt>
                <c:pt idx="9145">
                  <c:v>845.21400000000006</c:v>
                </c:pt>
                <c:pt idx="9146">
                  <c:v>845.26499999999999</c:v>
                </c:pt>
                <c:pt idx="9147">
                  <c:v>845.31600000000003</c:v>
                </c:pt>
                <c:pt idx="9148">
                  <c:v>845.36800000000005</c:v>
                </c:pt>
                <c:pt idx="9149">
                  <c:v>845.41899999999998</c:v>
                </c:pt>
                <c:pt idx="9150">
                  <c:v>845.47</c:v>
                </c:pt>
                <c:pt idx="9151">
                  <c:v>845.52099999999996</c:v>
                </c:pt>
                <c:pt idx="9152">
                  <c:v>845.572</c:v>
                </c:pt>
                <c:pt idx="9153">
                  <c:v>845.62300000000005</c:v>
                </c:pt>
                <c:pt idx="9154">
                  <c:v>845.67399999999998</c:v>
                </c:pt>
                <c:pt idx="9155">
                  <c:v>845.72500000000002</c:v>
                </c:pt>
                <c:pt idx="9156">
                  <c:v>845.77700000000004</c:v>
                </c:pt>
                <c:pt idx="9157">
                  <c:v>845.82799999999997</c:v>
                </c:pt>
                <c:pt idx="9158">
                  <c:v>845.87900000000002</c:v>
                </c:pt>
                <c:pt idx="9159">
                  <c:v>845.93</c:v>
                </c:pt>
                <c:pt idx="9160">
                  <c:v>845.98099999999999</c:v>
                </c:pt>
                <c:pt idx="9161">
                  <c:v>846.03200000000004</c:v>
                </c:pt>
                <c:pt idx="9162">
                  <c:v>846.08299999999997</c:v>
                </c:pt>
                <c:pt idx="9163">
                  <c:v>846.13400000000001</c:v>
                </c:pt>
                <c:pt idx="9164">
                  <c:v>846.18499999999995</c:v>
                </c:pt>
                <c:pt idx="9165">
                  <c:v>846.23599999999999</c:v>
                </c:pt>
                <c:pt idx="9166">
                  <c:v>846.28700000000003</c:v>
                </c:pt>
                <c:pt idx="9167">
                  <c:v>846.33799999999997</c:v>
                </c:pt>
                <c:pt idx="9168">
                  <c:v>846.38900000000001</c:v>
                </c:pt>
                <c:pt idx="9169">
                  <c:v>846.44</c:v>
                </c:pt>
                <c:pt idx="9170">
                  <c:v>846.49099999999999</c:v>
                </c:pt>
                <c:pt idx="9171">
                  <c:v>846.54200000000003</c:v>
                </c:pt>
                <c:pt idx="9172">
                  <c:v>846.59299999999996</c:v>
                </c:pt>
                <c:pt idx="9173">
                  <c:v>846.64400000000001</c:v>
                </c:pt>
                <c:pt idx="9174">
                  <c:v>846.69500000000005</c:v>
                </c:pt>
                <c:pt idx="9175">
                  <c:v>846.74599999999998</c:v>
                </c:pt>
                <c:pt idx="9176">
                  <c:v>846.79700000000003</c:v>
                </c:pt>
                <c:pt idx="9177">
                  <c:v>846.84799999999996</c:v>
                </c:pt>
                <c:pt idx="9178">
                  <c:v>846.899</c:v>
                </c:pt>
                <c:pt idx="9179">
                  <c:v>846.95</c:v>
                </c:pt>
                <c:pt idx="9180">
                  <c:v>847.00099999999998</c:v>
                </c:pt>
                <c:pt idx="9181">
                  <c:v>847.05200000000002</c:v>
                </c:pt>
                <c:pt idx="9182">
                  <c:v>847.10299999999995</c:v>
                </c:pt>
                <c:pt idx="9183">
                  <c:v>847.154</c:v>
                </c:pt>
                <c:pt idx="9184">
                  <c:v>847.20500000000004</c:v>
                </c:pt>
                <c:pt idx="9185">
                  <c:v>847.25599999999997</c:v>
                </c:pt>
                <c:pt idx="9186">
                  <c:v>847.30700000000002</c:v>
                </c:pt>
                <c:pt idx="9187">
                  <c:v>847.35799999999995</c:v>
                </c:pt>
                <c:pt idx="9188">
                  <c:v>847.40899999999999</c:v>
                </c:pt>
                <c:pt idx="9189">
                  <c:v>847.46</c:v>
                </c:pt>
                <c:pt idx="9190">
                  <c:v>847.51099999999997</c:v>
                </c:pt>
                <c:pt idx="9191">
                  <c:v>847.56200000000001</c:v>
                </c:pt>
                <c:pt idx="9192">
                  <c:v>847.61300000000006</c:v>
                </c:pt>
                <c:pt idx="9193">
                  <c:v>847.66399999999999</c:v>
                </c:pt>
                <c:pt idx="9194">
                  <c:v>847.71500000000003</c:v>
                </c:pt>
                <c:pt idx="9195">
                  <c:v>847.76499999999999</c:v>
                </c:pt>
                <c:pt idx="9196">
                  <c:v>847.81600000000003</c:v>
                </c:pt>
                <c:pt idx="9197">
                  <c:v>847.86699999999996</c:v>
                </c:pt>
                <c:pt idx="9198">
                  <c:v>847.91800000000001</c:v>
                </c:pt>
                <c:pt idx="9199">
                  <c:v>847.96900000000005</c:v>
                </c:pt>
                <c:pt idx="9200">
                  <c:v>848.02</c:v>
                </c:pt>
                <c:pt idx="9201">
                  <c:v>848.07100000000003</c:v>
                </c:pt>
                <c:pt idx="9202">
                  <c:v>848.12199999999996</c:v>
                </c:pt>
                <c:pt idx="9203">
                  <c:v>848.17200000000003</c:v>
                </c:pt>
                <c:pt idx="9204">
                  <c:v>848.22299999999996</c:v>
                </c:pt>
                <c:pt idx="9205">
                  <c:v>848.274</c:v>
                </c:pt>
                <c:pt idx="9206">
                  <c:v>848.32500000000005</c:v>
                </c:pt>
                <c:pt idx="9207">
                  <c:v>848.37599999999998</c:v>
                </c:pt>
                <c:pt idx="9208">
                  <c:v>848.42700000000002</c:v>
                </c:pt>
                <c:pt idx="9209">
                  <c:v>848.47699999999998</c:v>
                </c:pt>
                <c:pt idx="9210">
                  <c:v>848.52800000000002</c:v>
                </c:pt>
                <c:pt idx="9211">
                  <c:v>848.57899999999995</c:v>
                </c:pt>
                <c:pt idx="9212">
                  <c:v>848.63</c:v>
                </c:pt>
                <c:pt idx="9213">
                  <c:v>848.68100000000004</c:v>
                </c:pt>
                <c:pt idx="9214">
                  <c:v>848.73099999999999</c:v>
                </c:pt>
                <c:pt idx="9215">
                  <c:v>848.78200000000004</c:v>
                </c:pt>
                <c:pt idx="9216">
                  <c:v>848.83299999999997</c:v>
                </c:pt>
                <c:pt idx="9217">
                  <c:v>848.88400000000001</c:v>
                </c:pt>
                <c:pt idx="9218">
                  <c:v>848.93499999999995</c:v>
                </c:pt>
                <c:pt idx="9219">
                  <c:v>848.98500000000001</c:v>
                </c:pt>
                <c:pt idx="9220">
                  <c:v>849.03599999999994</c:v>
                </c:pt>
                <c:pt idx="9221">
                  <c:v>849.08699999999999</c:v>
                </c:pt>
                <c:pt idx="9222">
                  <c:v>849.13800000000003</c:v>
                </c:pt>
                <c:pt idx="9223">
                  <c:v>849.18799999999999</c:v>
                </c:pt>
                <c:pt idx="9224">
                  <c:v>849.23900000000003</c:v>
                </c:pt>
                <c:pt idx="9225">
                  <c:v>849.29</c:v>
                </c:pt>
                <c:pt idx="9226">
                  <c:v>849.34100000000001</c:v>
                </c:pt>
                <c:pt idx="9227">
                  <c:v>849.39099999999996</c:v>
                </c:pt>
                <c:pt idx="9228">
                  <c:v>849.44200000000001</c:v>
                </c:pt>
                <c:pt idx="9229">
                  <c:v>849.49300000000005</c:v>
                </c:pt>
                <c:pt idx="9230">
                  <c:v>849.54300000000001</c:v>
                </c:pt>
                <c:pt idx="9231">
                  <c:v>849.59400000000005</c:v>
                </c:pt>
                <c:pt idx="9232">
                  <c:v>849.64499999999998</c:v>
                </c:pt>
                <c:pt idx="9233">
                  <c:v>849.69600000000003</c:v>
                </c:pt>
                <c:pt idx="9234">
                  <c:v>849.74599999999998</c:v>
                </c:pt>
                <c:pt idx="9235">
                  <c:v>849.79700000000003</c:v>
                </c:pt>
                <c:pt idx="9236">
                  <c:v>849.84799999999996</c:v>
                </c:pt>
                <c:pt idx="9237">
                  <c:v>849.89800000000002</c:v>
                </c:pt>
                <c:pt idx="9238">
                  <c:v>849.94899999999996</c:v>
                </c:pt>
                <c:pt idx="9239">
                  <c:v>850</c:v>
                </c:pt>
                <c:pt idx="9240">
                  <c:v>850.05</c:v>
                </c:pt>
                <c:pt idx="9241">
                  <c:v>850.101</c:v>
                </c:pt>
                <c:pt idx="9242">
                  <c:v>850.15200000000004</c:v>
                </c:pt>
                <c:pt idx="9243">
                  <c:v>850.202</c:v>
                </c:pt>
                <c:pt idx="9244">
                  <c:v>850.25300000000004</c:v>
                </c:pt>
                <c:pt idx="9245">
                  <c:v>850.303</c:v>
                </c:pt>
                <c:pt idx="9246">
                  <c:v>850.35400000000004</c:v>
                </c:pt>
                <c:pt idx="9247">
                  <c:v>850.40499999999997</c:v>
                </c:pt>
                <c:pt idx="9248">
                  <c:v>850.45500000000004</c:v>
                </c:pt>
                <c:pt idx="9249">
                  <c:v>850.50599999999997</c:v>
                </c:pt>
                <c:pt idx="9250">
                  <c:v>850.55600000000004</c:v>
                </c:pt>
                <c:pt idx="9251">
                  <c:v>850.60699999999997</c:v>
                </c:pt>
                <c:pt idx="9252">
                  <c:v>850.65800000000002</c:v>
                </c:pt>
                <c:pt idx="9253">
                  <c:v>850.70799999999997</c:v>
                </c:pt>
                <c:pt idx="9254">
                  <c:v>850.75900000000001</c:v>
                </c:pt>
                <c:pt idx="9255">
                  <c:v>850.80899999999997</c:v>
                </c:pt>
                <c:pt idx="9256">
                  <c:v>850.86</c:v>
                </c:pt>
                <c:pt idx="9257">
                  <c:v>850.91099999999994</c:v>
                </c:pt>
                <c:pt idx="9258">
                  <c:v>850.96100000000001</c:v>
                </c:pt>
                <c:pt idx="9259">
                  <c:v>851.01199999999994</c:v>
                </c:pt>
                <c:pt idx="9260">
                  <c:v>851.06200000000001</c:v>
                </c:pt>
                <c:pt idx="9261">
                  <c:v>851.11300000000006</c:v>
                </c:pt>
                <c:pt idx="9262">
                  <c:v>851.16300000000001</c:v>
                </c:pt>
                <c:pt idx="9263">
                  <c:v>851.21400000000006</c:v>
                </c:pt>
                <c:pt idx="9264">
                  <c:v>851.26400000000001</c:v>
                </c:pt>
                <c:pt idx="9265">
                  <c:v>851.31500000000005</c:v>
                </c:pt>
                <c:pt idx="9266">
                  <c:v>851.36500000000001</c:v>
                </c:pt>
                <c:pt idx="9267">
                  <c:v>851.41600000000005</c:v>
                </c:pt>
                <c:pt idx="9268">
                  <c:v>851.46600000000001</c:v>
                </c:pt>
                <c:pt idx="9269">
                  <c:v>851.51700000000005</c:v>
                </c:pt>
                <c:pt idx="9270">
                  <c:v>851.56700000000001</c:v>
                </c:pt>
                <c:pt idx="9271">
                  <c:v>851.61800000000005</c:v>
                </c:pt>
                <c:pt idx="9272">
                  <c:v>851.66800000000001</c:v>
                </c:pt>
                <c:pt idx="9273">
                  <c:v>851.71900000000005</c:v>
                </c:pt>
                <c:pt idx="9274">
                  <c:v>851.76900000000001</c:v>
                </c:pt>
                <c:pt idx="9275">
                  <c:v>851.82</c:v>
                </c:pt>
                <c:pt idx="9276">
                  <c:v>851.87</c:v>
                </c:pt>
                <c:pt idx="9277">
                  <c:v>851.92100000000005</c:v>
                </c:pt>
                <c:pt idx="9278">
                  <c:v>851.971</c:v>
                </c:pt>
                <c:pt idx="9279">
                  <c:v>852.02200000000005</c:v>
                </c:pt>
                <c:pt idx="9280">
                  <c:v>852.072</c:v>
                </c:pt>
                <c:pt idx="9281">
                  <c:v>852.12199999999996</c:v>
                </c:pt>
                <c:pt idx="9282">
                  <c:v>852.173</c:v>
                </c:pt>
                <c:pt idx="9283">
                  <c:v>852.22299999999996</c:v>
                </c:pt>
                <c:pt idx="9284">
                  <c:v>852.274</c:v>
                </c:pt>
                <c:pt idx="9285">
                  <c:v>852.32399999999996</c:v>
                </c:pt>
                <c:pt idx="9286">
                  <c:v>852.375</c:v>
                </c:pt>
                <c:pt idx="9287">
                  <c:v>852.42499999999995</c:v>
                </c:pt>
                <c:pt idx="9288">
                  <c:v>852.47500000000002</c:v>
                </c:pt>
                <c:pt idx="9289">
                  <c:v>852.52599999999995</c:v>
                </c:pt>
                <c:pt idx="9290">
                  <c:v>852.57600000000002</c:v>
                </c:pt>
                <c:pt idx="9291">
                  <c:v>852.62699999999995</c:v>
                </c:pt>
                <c:pt idx="9292">
                  <c:v>852.67700000000002</c:v>
                </c:pt>
                <c:pt idx="9293">
                  <c:v>852.72699999999998</c:v>
                </c:pt>
                <c:pt idx="9294">
                  <c:v>852.77800000000002</c:v>
                </c:pt>
                <c:pt idx="9295">
                  <c:v>852.82799999999997</c:v>
                </c:pt>
                <c:pt idx="9296">
                  <c:v>852.87800000000004</c:v>
                </c:pt>
                <c:pt idx="9297">
                  <c:v>852.92899999999997</c:v>
                </c:pt>
                <c:pt idx="9298">
                  <c:v>852.97900000000004</c:v>
                </c:pt>
                <c:pt idx="9299">
                  <c:v>853.029</c:v>
                </c:pt>
                <c:pt idx="9300">
                  <c:v>853.08</c:v>
                </c:pt>
                <c:pt idx="9301">
                  <c:v>853.13</c:v>
                </c:pt>
                <c:pt idx="9302">
                  <c:v>853.18</c:v>
                </c:pt>
                <c:pt idx="9303">
                  <c:v>853.23099999999999</c:v>
                </c:pt>
                <c:pt idx="9304">
                  <c:v>853.28099999999995</c:v>
                </c:pt>
                <c:pt idx="9305">
                  <c:v>853.33100000000002</c:v>
                </c:pt>
                <c:pt idx="9306">
                  <c:v>853.38199999999995</c:v>
                </c:pt>
                <c:pt idx="9307">
                  <c:v>853.43200000000002</c:v>
                </c:pt>
                <c:pt idx="9308">
                  <c:v>853.48199999999997</c:v>
                </c:pt>
                <c:pt idx="9309">
                  <c:v>853.53200000000004</c:v>
                </c:pt>
                <c:pt idx="9310">
                  <c:v>853.58299999999997</c:v>
                </c:pt>
                <c:pt idx="9311">
                  <c:v>853.63300000000004</c:v>
                </c:pt>
                <c:pt idx="9312">
                  <c:v>853.68299999999999</c:v>
                </c:pt>
                <c:pt idx="9313">
                  <c:v>853.73400000000004</c:v>
                </c:pt>
                <c:pt idx="9314">
                  <c:v>853.78399999999999</c:v>
                </c:pt>
                <c:pt idx="9315">
                  <c:v>853.83399999999995</c:v>
                </c:pt>
                <c:pt idx="9316">
                  <c:v>853.88400000000001</c:v>
                </c:pt>
                <c:pt idx="9317">
                  <c:v>853.93499999999995</c:v>
                </c:pt>
                <c:pt idx="9318">
                  <c:v>853.98500000000001</c:v>
                </c:pt>
                <c:pt idx="9319">
                  <c:v>854.03499999999997</c:v>
                </c:pt>
                <c:pt idx="9320">
                  <c:v>854.08500000000004</c:v>
                </c:pt>
                <c:pt idx="9321">
                  <c:v>854.13499999999999</c:v>
                </c:pt>
                <c:pt idx="9322">
                  <c:v>854.18600000000004</c:v>
                </c:pt>
                <c:pt idx="9323">
                  <c:v>854.23599999999999</c:v>
                </c:pt>
                <c:pt idx="9324">
                  <c:v>854.28599999999994</c:v>
                </c:pt>
                <c:pt idx="9325">
                  <c:v>854.33600000000001</c:v>
                </c:pt>
                <c:pt idx="9326">
                  <c:v>854.38599999999997</c:v>
                </c:pt>
                <c:pt idx="9327">
                  <c:v>854.43700000000001</c:v>
                </c:pt>
                <c:pt idx="9328">
                  <c:v>854.48699999999997</c:v>
                </c:pt>
                <c:pt idx="9329">
                  <c:v>854.53700000000003</c:v>
                </c:pt>
                <c:pt idx="9330">
                  <c:v>854.58699999999999</c:v>
                </c:pt>
                <c:pt idx="9331">
                  <c:v>854.63699999999994</c:v>
                </c:pt>
                <c:pt idx="9332">
                  <c:v>854.68700000000001</c:v>
                </c:pt>
                <c:pt idx="9333">
                  <c:v>854.73800000000006</c:v>
                </c:pt>
                <c:pt idx="9334">
                  <c:v>854.78800000000001</c:v>
                </c:pt>
                <c:pt idx="9335">
                  <c:v>854.83799999999997</c:v>
                </c:pt>
                <c:pt idx="9336">
                  <c:v>854.88800000000003</c:v>
                </c:pt>
                <c:pt idx="9337">
                  <c:v>854.93799999999999</c:v>
                </c:pt>
                <c:pt idx="9338">
                  <c:v>854.98800000000006</c:v>
                </c:pt>
                <c:pt idx="9339">
                  <c:v>855.03800000000001</c:v>
                </c:pt>
                <c:pt idx="9340">
                  <c:v>855.08900000000006</c:v>
                </c:pt>
                <c:pt idx="9341">
                  <c:v>855.13900000000001</c:v>
                </c:pt>
                <c:pt idx="9342">
                  <c:v>855.18899999999996</c:v>
                </c:pt>
                <c:pt idx="9343">
                  <c:v>855.23900000000003</c:v>
                </c:pt>
                <c:pt idx="9344">
                  <c:v>855.28899999999999</c:v>
                </c:pt>
                <c:pt idx="9345">
                  <c:v>855.33900000000006</c:v>
                </c:pt>
                <c:pt idx="9346">
                  <c:v>855.38900000000001</c:v>
                </c:pt>
                <c:pt idx="9347">
                  <c:v>855.43899999999996</c:v>
                </c:pt>
                <c:pt idx="9348">
                  <c:v>855.48900000000003</c:v>
                </c:pt>
                <c:pt idx="9349">
                  <c:v>855.53899999999999</c:v>
                </c:pt>
                <c:pt idx="9350">
                  <c:v>855.58900000000006</c:v>
                </c:pt>
                <c:pt idx="9351">
                  <c:v>855.63900000000001</c:v>
                </c:pt>
                <c:pt idx="9352">
                  <c:v>855.69</c:v>
                </c:pt>
                <c:pt idx="9353">
                  <c:v>855.74</c:v>
                </c:pt>
                <c:pt idx="9354">
                  <c:v>855.79</c:v>
                </c:pt>
                <c:pt idx="9355">
                  <c:v>855.84</c:v>
                </c:pt>
                <c:pt idx="9356">
                  <c:v>855.89</c:v>
                </c:pt>
                <c:pt idx="9357">
                  <c:v>855.94</c:v>
                </c:pt>
                <c:pt idx="9358">
                  <c:v>855.99</c:v>
                </c:pt>
                <c:pt idx="9359">
                  <c:v>856.04</c:v>
                </c:pt>
                <c:pt idx="9360">
                  <c:v>856.09</c:v>
                </c:pt>
                <c:pt idx="9361">
                  <c:v>856.14</c:v>
                </c:pt>
                <c:pt idx="9362">
                  <c:v>856.19</c:v>
                </c:pt>
                <c:pt idx="9363">
                  <c:v>856.24</c:v>
                </c:pt>
                <c:pt idx="9364">
                  <c:v>856.29</c:v>
                </c:pt>
                <c:pt idx="9365">
                  <c:v>856.34</c:v>
                </c:pt>
                <c:pt idx="9366">
                  <c:v>856.39</c:v>
                </c:pt>
                <c:pt idx="9367">
                  <c:v>856.44</c:v>
                </c:pt>
                <c:pt idx="9368">
                  <c:v>856.49</c:v>
                </c:pt>
                <c:pt idx="9369">
                  <c:v>856.54</c:v>
                </c:pt>
                <c:pt idx="9370">
                  <c:v>856.58900000000006</c:v>
                </c:pt>
                <c:pt idx="9371">
                  <c:v>856.63900000000001</c:v>
                </c:pt>
                <c:pt idx="9372">
                  <c:v>856.68899999999996</c:v>
                </c:pt>
                <c:pt idx="9373">
                  <c:v>856.73900000000003</c:v>
                </c:pt>
                <c:pt idx="9374">
                  <c:v>856.78899999999999</c:v>
                </c:pt>
                <c:pt idx="9375">
                  <c:v>856.83900000000006</c:v>
                </c:pt>
                <c:pt idx="9376">
                  <c:v>856.88900000000001</c:v>
                </c:pt>
                <c:pt idx="9377">
                  <c:v>856.93899999999996</c:v>
                </c:pt>
                <c:pt idx="9378">
                  <c:v>856.98900000000003</c:v>
                </c:pt>
                <c:pt idx="9379">
                  <c:v>857.03899999999999</c:v>
                </c:pt>
                <c:pt idx="9380">
                  <c:v>857.08900000000006</c:v>
                </c:pt>
                <c:pt idx="9381">
                  <c:v>857.13900000000001</c:v>
                </c:pt>
                <c:pt idx="9382">
                  <c:v>857.18899999999996</c:v>
                </c:pt>
                <c:pt idx="9383">
                  <c:v>857.23800000000006</c:v>
                </c:pt>
                <c:pt idx="9384">
                  <c:v>857.28800000000001</c:v>
                </c:pt>
                <c:pt idx="9385">
                  <c:v>857.33799999999997</c:v>
                </c:pt>
                <c:pt idx="9386">
                  <c:v>857.38800000000003</c:v>
                </c:pt>
                <c:pt idx="9387">
                  <c:v>857.43799999999999</c:v>
                </c:pt>
                <c:pt idx="9388">
                  <c:v>857.48800000000006</c:v>
                </c:pt>
                <c:pt idx="9389">
                  <c:v>857.53800000000001</c:v>
                </c:pt>
                <c:pt idx="9390">
                  <c:v>857.58699999999999</c:v>
                </c:pt>
                <c:pt idx="9391">
                  <c:v>857.63699999999994</c:v>
                </c:pt>
                <c:pt idx="9392">
                  <c:v>857.68700000000001</c:v>
                </c:pt>
                <c:pt idx="9393">
                  <c:v>857.73699999999997</c:v>
                </c:pt>
                <c:pt idx="9394">
                  <c:v>857.78700000000003</c:v>
                </c:pt>
                <c:pt idx="9395">
                  <c:v>857.83699999999999</c:v>
                </c:pt>
                <c:pt idx="9396">
                  <c:v>857.88599999999997</c:v>
                </c:pt>
                <c:pt idx="9397">
                  <c:v>857.93600000000004</c:v>
                </c:pt>
                <c:pt idx="9398">
                  <c:v>857.98599999999999</c:v>
                </c:pt>
                <c:pt idx="9399">
                  <c:v>858.03599999999994</c:v>
                </c:pt>
                <c:pt idx="9400">
                  <c:v>858.08600000000001</c:v>
                </c:pt>
                <c:pt idx="9401">
                  <c:v>858.13499999999999</c:v>
                </c:pt>
                <c:pt idx="9402">
                  <c:v>858.18499999999995</c:v>
                </c:pt>
                <c:pt idx="9403">
                  <c:v>858.23500000000001</c:v>
                </c:pt>
                <c:pt idx="9404">
                  <c:v>858.28499999999997</c:v>
                </c:pt>
                <c:pt idx="9405">
                  <c:v>858.33399999999995</c:v>
                </c:pt>
                <c:pt idx="9406">
                  <c:v>858.38400000000001</c:v>
                </c:pt>
                <c:pt idx="9407">
                  <c:v>858.43399999999997</c:v>
                </c:pt>
                <c:pt idx="9408">
                  <c:v>858.48400000000004</c:v>
                </c:pt>
                <c:pt idx="9409">
                  <c:v>858.53300000000002</c:v>
                </c:pt>
                <c:pt idx="9410">
                  <c:v>858.58299999999997</c:v>
                </c:pt>
                <c:pt idx="9411">
                  <c:v>858.63300000000004</c:v>
                </c:pt>
                <c:pt idx="9412">
                  <c:v>858.68299999999999</c:v>
                </c:pt>
                <c:pt idx="9413">
                  <c:v>858.73199999999997</c:v>
                </c:pt>
                <c:pt idx="9414">
                  <c:v>858.78200000000004</c:v>
                </c:pt>
                <c:pt idx="9415">
                  <c:v>858.83199999999999</c:v>
                </c:pt>
                <c:pt idx="9416">
                  <c:v>858.88099999999997</c:v>
                </c:pt>
                <c:pt idx="9417">
                  <c:v>858.93100000000004</c:v>
                </c:pt>
                <c:pt idx="9418">
                  <c:v>858.98099999999999</c:v>
                </c:pt>
                <c:pt idx="9419">
                  <c:v>859.03099999999995</c:v>
                </c:pt>
                <c:pt idx="9420">
                  <c:v>859.08</c:v>
                </c:pt>
                <c:pt idx="9421">
                  <c:v>859.13</c:v>
                </c:pt>
                <c:pt idx="9422">
                  <c:v>859.18</c:v>
                </c:pt>
                <c:pt idx="9423">
                  <c:v>859.22900000000004</c:v>
                </c:pt>
                <c:pt idx="9424">
                  <c:v>859.279</c:v>
                </c:pt>
                <c:pt idx="9425">
                  <c:v>859.32899999999995</c:v>
                </c:pt>
                <c:pt idx="9426">
                  <c:v>859.37800000000004</c:v>
                </c:pt>
                <c:pt idx="9427">
                  <c:v>859.428</c:v>
                </c:pt>
                <c:pt idx="9428">
                  <c:v>859.47699999999998</c:v>
                </c:pt>
                <c:pt idx="9429">
                  <c:v>859.52700000000004</c:v>
                </c:pt>
                <c:pt idx="9430">
                  <c:v>859.577</c:v>
                </c:pt>
                <c:pt idx="9431">
                  <c:v>859.62599999999998</c:v>
                </c:pt>
                <c:pt idx="9432">
                  <c:v>859.67600000000004</c:v>
                </c:pt>
                <c:pt idx="9433">
                  <c:v>859.726</c:v>
                </c:pt>
                <c:pt idx="9434">
                  <c:v>859.77499999999998</c:v>
                </c:pt>
                <c:pt idx="9435">
                  <c:v>859.82500000000005</c:v>
                </c:pt>
                <c:pt idx="9436">
                  <c:v>859.87400000000002</c:v>
                </c:pt>
                <c:pt idx="9437">
                  <c:v>859.92399999999998</c:v>
                </c:pt>
                <c:pt idx="9438">
                  <c:v>859.97400000000005</c:v>
                </c:pt>
                <c:pt idx="9439">
                  <c:v>860.02300000000002</c:v>
                </c:pt>
                <c:pt idx="9440">
                  <c:v>860.07299999999998</c:v>
                </c:pt>
                <c:pt idx="9441">
                  <c:v>860.12199999999996</c:v>
                </c:pt>
                <c:pt idx="9442">
                  <c:v>860.17200000000003</c:v>
                </c:pt>
                <c:pt idx="9443">
                  <c:v>860.221</c:v>
                </c:pt>
                <c:pt idx="9444">
                  <c:v>860.27099999999996</c:v>
                </c:pt>
                <c:pt idx="9445">
                  <c:v>860.32</c:v>
                </c:pt>
                <c:pt idx="9446">
                  <c:v>860.37</c:v>
                </c:pt>
                <c:pt idx="9447">
                  <c:v>860.41899999999998</c:v>
                </c:pt>
                <c:pt idx="9448">
                  <c:v>860.46900000000005</c:v>
                </c:pt>
                <c:pt idx="9449">
                  <c:v>860.51900000000001</c:v>
                </c:pt>
                <c:pt idx="9450">
                  <c:v>860.56799999999998</c:v>
                </c:pt>
                <c:pt idx="9451">
                  <c:v>860.61800000000005</c:v>
                </c:pt>
                <c:pt idx="9452">
                  <c:v>860.66700000000003</c:v>
                </c:pt>
                <c:pt idx="9453">
                  <c:v>860.71699999999998</c:v>
                </c:pt>
                <c:pt idx="9454">
                  <c:v>860.76599999999996</c:v>
                </c:pt>
                <c:pt idx="9455">
                  <c:v>860.81600000000003</c:v>
                </c:pt>
                <c:pt idx="9456">
                  <c:v>860.86500000000001</c:v>
                </c:pt>
                <c:pt idx="9457">
                  <c:v>860.91499999999996</c:v>
                </c:pt>
                <c:pt idx="9458">
                  <c:v>860.96400000000006</c:v>
                </c:pt>
                <c:pt idx="9459">
                  <c:v>861.01300000000003</c:v>
                </c:pt>
                <c:pt idx="9460">
                  <c:v>861.06299999999999</c:v>
                </c:pt>
                <c:pt idx="9461">
                  <c:v>861.11199999999997</c:v>
                </c:pt>
                <c:pt idx="9462">
                  <c:v>861.16200000000003</c:v>
                </c:pt>
                <c:pt idx="9463">
                  <c:v>861.21100000000001</c:v>
                </c:pt>
                <c:pt idx="9464">
                  <c:v>861.26099999999997</c:v>
                </c:pt>
                <c:pt idx="9465">
                  <c:v>861.31</c:v>
                </c:pt>
                <c:pt idx="9466">
                  <c:v>861.36</c:v>
                </c:pt>
                <c:pt idx="9467">
                  <c:v>861.40899999999999</c:v>
                </c:pt>
                <c:pt idx="9468">
                  <c:v>861.45799999999997</c:v>
                </c:pt>
                <c:pt idx="9469">
                  <c:v>861.50800000000004</c:v>
                </c:pt>
                <c:pt idx="9470">
                  <c:v>861.55700000000002</c:v>
                </c:pt>
                <c:pt idx="9471">
                  <c:v>861.60699999999997</c:v>
                </c:pt>
                <c:pt idx="9472">
                  <c:v>861.65599999999995</c:v>
                </c:pt>
                <c:pt idx="9473">
                  <c:v>861.70500000000004</c:v>
                </c:pt>
                <c:pt idx="9474">
                  <c:v>861.755</c:v>
                </c:pt>
                <c:pt idx="9475">
                  <c:v>861.80399999999997</c:v>
                </c:pt>
                <c:pt idx="9476">
                  <c:v>861.85400000000004</c:v>
                </c:pt>
                <c:pt idx="9477">
                  <c:v>861.90300000000002</c:v>
                </c:pt>
                <c:pt idx="9478">
                  <c:v>861.952</c:v>
                </c:pt>
                <c:pt idx="9479">
                  <c:v>862.00199999999995</c:v>
                </c:pt>
                <c:pt idx="9480">
                  <c:v>862.05100000000004</c:v>
                </c:pt>
                <c:pt idx="9481">
                  <c:v>862.1</c:v>
                </c:pt>
                <c:pt idx="9482">
                  <c:v>862.15</c:v>
                </c:pt>
                <c:pt idx="9483">
                  <c:v>862.19899999999996</c:v>
                </c:pt>
                <c:pt idx="9484">
                  <c:v>862.24800000000005</c:v>
                </c:pt>
                <c:pt idx="9485">
                  <c:v>862.298</c:v>
                </c:pt>
                <c:pt idx="9486">
                  <c:v>862.34699999999998</c:v>
                </c:pt>
                <c:pt idx="9487">
                  <c:v>862.39599999999996</c:v>
                </c:pt>
                <c:pt idx="9488">
                  <c:v>862.44600000000003</c:v>
                </c:pt>
                <c:pt idx="9489">
                  <c:v>862.495</c:v>
                </c:pt>
                <c:pt idx="9490">
                  <c:v>862.54399999999998</c:v>
                </c:pt>
                <c:pt idx="9491">
                  <c:v>862.59400000000005</c:v>
                </c:pt>
                <c:pt idx="9492">
                  <c:v>862.64300000000003</c:v>
                </c:pt>
                <c:pt idx="9493">
                  <c:v>862.69200000000001</c:v>
                </c:pt>
                <c:pt idx="9494">
                  <c:v>862.74099999999999</c:v>
                </c:pt>
                <c:pt idx="9495">
                  <c:v>862.79100000000005</c:v>
                </c:pt>
                <c:pt idx="9496">
                  <c:v>862.84</c:v>
                </c:pt>
                <c:pt idx="9497">
                  <c:v>862.88900000000001</c:v>
                </c:pt>
                <c:pt idx="9498">
                  <c:v>862.93799999999999</c:v>
                </c:pt>
                <c:pt idx="9499">
                  <c:v>862.98800000000006</c:v>
                </c:pt>
                <c:pt idx="9500">
                  <c:v>863.03700000000003</c:v>
                </c:pt>
                <c:pt idx="9501">
                  <c:v>863.08600000000001</c:v>
                </c:pt>
                <c:pt idx="9502">
                  <c:v>863.13499999999999</c:v>
                </c:pt>
                <c:pt idx="9503">
                  <c:v>863.18499999999995</c:v>
                </c:pt>
                <c:pt idx="9504">
                  <c:v>863.23400000000004</c:v>
                </c:pt>
                <c:pt idx="9505">
                  <c:v>863.28300000000002</c:v>
                </c:pt>
                <c:pt idx="9506">
                  <c:v>863.33199999999999</c:v>
                </c:pt>
                <c:pt idx="9507">
                  <c:v>863.38099999999997</c:v>
                </c:pt>
                <c:pt idx="9508">
                  <c:v>863.43100000000004</c:v>
                </c:pt>
                <c:pt idx="9509">
                  <c:v>863.48</c:v>
                </c:pt>
                <c:pt idx="9510">
                  <c:v>863.529</c:v>
                </c:pt>
                <c:pt idx="9511">
                  <c:v>863.57799999999997</c:v>
                </c:pt>
                <c:pt idx="9512">
                  <c:v>863.62699999999995</c:v>
                </c:pt>
                <c:pt idx="9513">
                  <c:v>863.67700000000002</c:v>
                </c:pt>
                <c:pt idx="9514">
                  <c:v>863.726</c:v>
                </c:pt>
                <c:pt idx="9515">
                  <c:v>863.77499999999998</c:v>
                </c:pt>
                <c:pt idx="9516">
                  <c:v>863.82399999999996</c:v>
                </c:pt>
                <c:pt idx="9517">
                  <c:v>863.87300000000005</c:v>
                </c:pt>
                <c:pt idx="9518">
                  <c:v>863.92200000000003</c:v>
                </c:pt>
                <c:pt idx="9519">
                  <c:v>863.971</c:v>
                </c:pt>
                <c:pt idx="9520">
                  <c:v>864.02099999999996</c:v>
                </c:pt>
                <c:pt idx="9521">
                  <c:v>864.07</c:v>
                </c:pt>
                <c:pt idx="9522">
                  <c:v>864.11900000000003</c:v>
                </c:pt>
                <c:pt idx="9523">
                  <c:v>864.16800000000001</c:v>
                </c:pt>
                <c:pt idx="9524">
                  <c:v>864.21699999999998</c:v>
                </c:pt>
                <c:pt idx="9525">
                  <c:v>864.26599999999996</c:v>
                </c:pt>
                <c:pt idx="9526">
                  <c:v>864.31500000000005</c:v>
                </c:pt>
                <c:pt idx="9527">
                  <c:v>864.36400000000003</c:v>
                </c:pt>
                <c:pt idx="9528">
                  <c:v>864.41300000000001</c:v>
                </c:pt>
                <c:pt idx="9529">
                  <c:v>864.46199999999999</c:v>
                </c:pt>
                <c:pt idx="9530">
                  <c:v>864.51199999999994</c:v>
                </c:pt>
                <c:pt idx="9531">
                  <c:v>864.56100000000004</c:v>
                </c:pt>
                <c:pt idx="9532">
                  <c:v>864.61</c:v>
                </c:pt>
                <c:pt idx="9533">
                  <c:v>864.65899999999999</c:v>
                </c:pt>
                <c:pt idx="9534">
                  <c:v>864.70799999999997</c:v>
                </c:pt>
                <c:pt idx="9535">
                  <c:v>864.75699999999995</c:v>
                </c:pt>
                <c:pt idx="9536">
                  <c:v>864.80600000000004</c:v>
                </c:pt>
                <c:pt idx="9537">
                  <c:v>864.85500000000002</c:v>
                </c:pt>
                <c:pt idx="9538">
                  <c:v>864.904</c:v>
                </c:pt>
                <c:pt idx="9539">
                  <c:v>864.95299999999997</c:v>
                </c:pt>
                <c:pt idx="9540">
                  <c:v>865.00199999999995</c:v>
                </c:pt>
                <c:pt idx="9541">
                  <c:v>865.05100000000004</c:v>
                </c:pt>
                <c:pt idx="9542">
                  <c:v>865.1</c:v>
                </c:pt>
                <c:pt idx="9543">
                  <c:v>865.149</c:v>
                </c:pt>
                <c:pt idx="9544">
                  <c:v>865.19799999999998</c:v>
                </c:pt>
                <c:pt idx="9545">
                  <c:v>865.24699999999996</c:v>
                </c:pt>
                <c:pt idx="9546">
                  <c:v>865.29600000000005</c:v>
                </c:pt>
                <c:pt idx="9547">
                  <c:v>865.34500000000003</c:v>
                </c:pt>
                <c:pt idx="9548">
                  <c:v>865.39400000000001</c:v>
                </c:pt>
                <c:pt idx="9549">
                  <c:v>865.44299999999998</c:v>
                </c:pt>
                <c:pt idx="9550">
                  <c:v>865.49199999999996</c:v>
                </c:pt>
                <c:pt idx="9551">
                  <c:v>865.54100000000005</c:v>
                </c:pt>
                <c:pt idx="9552">
                  <c:v>865.59</c:v>
                </c:pt>
                <c:pt idx="9553">
                  <c:v>865.63900000000001</c:v>
                </c:pt>
                <c:pt idx="9554">
                  <c:v>865.68799999999999</c:v>
                </c:pt>
                <c:pt idx="9555">
                  <c:v>865.73699999999997</c:v>
                </c:pt>
                <c:pt idx="9556">
                  <c:v>865.78599999999994</c:v>
                </c:pt>
                <c:pt idx="9557">
                  <c:v>865.83500000000004</c:v>
                </c:pt>
                <c:pt idx="9558">
                  <c:v>865.88300000000004</c:v>
                </c:pt>
                <c:pt idx="9559">
                  <c:v>865.93200000000002</c:v>
                </c:pt>
                <c:pt idx="9560">
                  <c:v>865.98099999999999</c:v>
                </c:pt>
                <c:pt idx="9561">
                  <c:v>866.03</c:v>
                </c:pt>
                <c:pt idx="9562">
                  <c:v>866.07899999999995</c:v>
                </c:pt>
                <c:pt idx="9563">
                  <c:v>866.12800000000004</c:v>
                </c:pt>
                <c:pt idx="9564">
                  <c:v>866.17700000000002</c:v>
                </c:pt>
                <c:pt idx="9565">
                  <c:v>866.226</c:v>
                </c:pt>
                <c:pt idx="9566">
                  <c:v>866.27499999999998</c:v>
                </c:pt>
                <c:pt idx="9567">
                  <c:v>866.32399999999996</c:v>
                </c:pt>
                <c:pt idx="9568">
                  <c:v>866.37199999999996</c:v>
                </c:pt>
                <c:pt idx="9569">
                  <c:v>866.42100000000005</c:v>
                </c:pt>
                <c:pt idx="9570">
                  <c:v>866.47</c:v>
                </c:pt>
                <c:pt idx="9571">
                  <c:v>866.51900000000001</c:v>
                </c:pt>
                <c:pt idx="9572">
                  <c:v>866.56799999999998</c:v>
                </c:pt>
                <c:pt idx="9573">
                  <c:v>866.61699999999996</c:v>
                </c:pt>
                <c:pt idx="9574">
                  <c:v>866.66499999999996</c:v>
                </c:pt>
                <c:pt idx="9575">
                  <c:v>866.71400000000006</c:v>
                </c:pt>
                <c:pt idx="9576">
                  <c:v>866.76300000000003</c:v>
                </c:pt>
                <c:pt idx="9577">
                  <c:v>866.81200000000001</c:v>
                </c:pt>
                <c:pt idx="9578">
                  <c:v>866.86099999999999</c:v>
                </c:pt>
                <c:pt idx="9579">
                  <c:v>866.91</c:v>
                </c:pt>
                <c:pt idx="9580">
                  <c:v>866.95799999999997</c:v>
                </c:pt>
                <c:pt idx="9581">
                  <c:v>867.00699999999995</c:v>
                </c:pt>
                <c:pt idx="9582">
                  <c:v>867.05600000000004</c:v>
                </c:pt>
                <c:pt idx="9583">
                  <c:v>867.10500000000002</c:v>
                </c:pt>
                <c:pt idx="9584">
                  <c:v>867.15300000000002</c:v>
                </c:pt>
                <c:pt idx="9585">
                  <c:v>867.202</c:v>
                </c:pt>
                <c:pt idx="9586">
                  <c:v>867.25099999999998</c:v>
                </c:pt>
                <c:pt idx="9587">
                  <c:v>867.3</c:v>
                </c:pt>
                <c:pt idx="9588">
                  <c:v>867.34900000000005</c:v>
                </c:pt>
                <c:pt idx="9589">
                  <c:v>867.39700000000005</c:v>
                </c:pt>
                <c:pt idx="9590">
                  <c:v>867.44600000000003</c:v>
                </c:pt>
                <c:pt idx="9591">
                  <c:v>867.495</c:v>
                </c:pt>
                <c:pt idx="9592">
                  <c:v>867.54399999999998</c:v>
                </c:pt>
                <c:pt idx="9593">
                  <c:v>867.59199999999998</c:v>
                </c:pt>
                <c:pt idx="9594">
                  <c:v>867.64099999999996</c:v>
                </c:pt>
                <c:pt idx="9595">
                  <c:v>867.69</c:v>
                </c:pt>
                <c:pt idx="9596">
                  <c:v>867.73800000000006</c:v>
                </c:pt>
                <c:pt idx="9597">
                  <c:v>867.78700000000003</c:v>
                </c:pt>
                <c:pt idx="9598">
                  <c:v>867.83600000000001</c:v>
                </c:pt>
                <c:pt idx="9599">
                  <c:v>867.88499999999999</c:v>
                </c:pt>
                <c:pt idx="9600">
                  <c:v>867.93299999999999</c:v>
                </c:pt>
                <c:pt idx="9601">
                  <c:v>867.98199999999997</c:v>
                </c:pt>
                <c:pt idx="9602">
                  <c:v>868.03099999999995</c:v>
                </c:pt>
                <c:pt idx="9603">
                  <c:v>868.07899999999995</c:v>
                </c:pt>
                <c:pt idx="9604">
                  <c:v>868.12800000000004</c:v>
                </c:pt>
                <c:pt idx="9605">
                  <c:v>868.17700000000002</c:v>
                </c:pt>
                <c:pt idx="9606">
                  <c:v>868.22500000000002</c:v>
                </c:pt>
                <c:pt idx="9607">
                  <c:v>868.274</c:v>
                </c:pt>
                <c:pt idx="9608">
                  <c:v>868.32299999999998</c:v>
                </c:pt>
                <c:pt idx="9609">
                  <c:v>868.37099999999998</c:v>
                </c:pt>
                <c:pt idx="9610">
                  <c:v>868.42</c:v>
                </c:pt>
                <c:pt idx="9611">
                  <c:v>868.46799999999996</c:v>
                </c:pt>
                <c:pt idx="9612">
                  <c:v>868.51700000000005</c:v>
                </c:pt>
                <c:pt idx="9613">
                  <c:v>868.56600000000003</c:v>
                </c:pt>
                <c:pt idx="9614">
                  <c:v>868.61400000000003</c:v>
                </c:pt>
                <c:pt idx="9615">
                  <c:v>868.66300000000001</c:v>
                </c:pt>
                <c:pt idx="9616">
                  <c:v>868.71100000000001</c:v>
                </c:pt>
                <c:pt idx="9617">
                  <c:v>868.76</c:v>
                </c:pt>
                <c:pt idx="9618">
                  <c:v>868.80899999999997</c:v>
                </c:pt>
                <c:pt idx="9619">
                  <c:v>868.85699999999997</c:v>
                </c:pt>
                <c:pt idx="9620">
                  <c:v>868.90599999999995</c:v>
                </c:pt>
                <c:pt idx="9621">
                  <c:v>868.95399999999995</c:v>
                </c:pt>
                <c:pt idx="9622">
                  <c:v>869.00300000000004</c:v>
                </c:pt>
                <c:pt idx="9623">
                  <c:v>869.05200000000002</c:v>
                </c:pt>
                <c:pt idx="9624">
                  <c:v>869.1</c:v>
                </c:pt>
                <c:pt idx="9625">
                  <c:v>869.149</c:v>
                </c:pt>
                <c:pt idx="9626">
                  <c:v>869.197</c:v>
                </c:pt>
                <c:pt idx="9627">
                  <c:v>869.24599999999998</c:v>
                </c:pt>
                <c:pt idx="9628">
                  <c:v>869.29399999999998</c:v>
                </c:pt>
                <c:pt idx="9629">
                  <c:v>869.34299999999996</c:v>
                </c:pt>
                <c:pt idx="9630">
                  <c:v>869.39099999999996</c:v>
                </c:pt>
                <c:pt idx="9631">
                  <c:v>869.44</c:v>
                </c:pt>
                <c:pt idx="9632">
                  <c:v>869.48800000000006</c:v>
                </c:pt>
                <c:pt idx="9633">
                  <c:v>869.53700000000003</c:v>
                </c:pt>
                <c:pt idx="9634">
                  <c:v>869.58500000000004</c:v>
                </c:pt>
                <c:pt idx="9635">
                  <c:v>869.63400000000001</c:v>
                </c:pt>
                <c:pt idx="9636">
                  <c:v>869.68200000000002</c:v>
                </c:pt>
                <c:pt idx="9637">
                  <c:v>869.73099999999999</c:v>
                </c:pt>
                <c:pt idx="9638">
                  <c:v>869.779</c:v>
                </c:pt>
                <c:pt idx="9639">
                  <c:v>869.82799999999997</c:v>
                </c:pt>
                <c:pt idx="9640">
                  <c:v>869.87599999999998</c:v>
                </c:pt>
                <c:pt idx="9641">
                  <c:v>869.92499999999995</c:v>
                </c:pt>
                <c:pt idx="9642">
                  <c:v>869.97299999999996</c:v>
                </c:pt>
                <c:pt idx="9643">
                  <c:v>870.02200000000005</c:v>
                </c:pt>
                <c:pt idx="9644">
                  <c:v>870.07</c:v>
                </c:pt>
                <c:pt idx="9645">
                  <c:v>870.11800000000005</c:v>
                </c:pt>
                <c:pt idx="9646">
                  <c:v>870.16700000000003</c:v>
                </c:pt>
                <c:pt idx="9647">
                  <c:v>870.21500000000003</c:v>
                </c:pt>
                <c:pt idx="9648">
                  <c:v>870.26400000000001</c:v>
                </c:pt>
                <c:pt idx="9649">
                  <c:v>870.31200000000001</c:v>
                </c:pt>
                <c:pt idx="9650">
                  <c:v>870.36099999999999</c:v>
                </c:pt>
                <c:pt idx="9651">
                  <c:v>870.40899999999999</c:v>
                </c:pt>
                <c:pt idx="9652">
                  <c:v>870.45699999999999</c:v>
                </c:pt>
                <c:pt idx="9653">
                  <c:v>870.50599999999997</c:v>
                </c:pt>
                <c:pt idx="9654">
                  <c:v>870.55399999999997</c:v>
                </c:pt>
                <c:pt idx="9655">
                  <c:v>870.60299999999995</c:v>
                </c:pt>
                <c:pt idx="9656">
                  <c:v>870.65099999999995</c:v>
                </c:pt>
                <c:pt idx="9657">
                  <c:v>870.69899999999996</c:v>
                </c:pt>
                <c:pt idx="9658">
                  <c:v>870.74800000000005</c:v>
                </c:pt>
                <c:pt idx="9659">
                  <c:v>870.79600000000005</c:v>
                </c:pt>
                <c:pt idx="9660">
                  <c:v>870.84400000000005</c:v>
                </c:pt>
                <c:pt idx="9661">
                  <c:v>870.89300000000003</c:v>
                </c:pt>
                <c:pt idx="9662">
                  <c:v>870.94100000000003</c:v>
                </c:pt>
                <c:pt idx="9663">
                  <c:v>870.98900000000003</c:v>
                </c:pt>
                <c:pt idx="9664">
                  <c:v>871.03800000000001</c:v>
                </c:pt>
                <c:pt idx="9665">
                  <c:v>871.08600000000001</c:v>
                </c:pt>
                <c:pt idx="9666">
                  <c:v>871.13400000000001</c:v>
                </c:pt>
                <c:pt idx="9667">
                  <c:v>871.18299999999999</c:v>
                </c:pt>
                <c:pt idx="9668">
                  <c:v>871.23099999999999</c:v>
                </c:pt>
                <c:pt idx="9669">
                  <c:v>871.279</c:v>
                </c:pt>
                <c:pt idx="9670">
                  <c:v>871.32799999999997</c:v>
                </c:pt>
                <c:pt idx="9671">
                  <c:v>871.37599999999998</c:v>
                </c:pt>
                <c:pt idx="9672">
                  <c:v>871.42399999999998</c:v>
                </c:pt>
                <c:pt idx="9673">
                  <c:v>871.47199999999998</c:v>
                </c:pt>
                <c:pt idx="9674">
                  <c:v>871.52099999999996</c:v>
                </c:pt>
                <c:pt idx="9675">
                  <c:v>871.56899999999996</c:v>
                </c:pt>
                <c:pt idx="9676">
                  <c:v>871.61699999999996</c:v>
                </c:pt>
                <c:pt idx="9677">
                  <c:v>871.66600000000005</c:v>
                </c:pt>
                <c:pt idx="9678">
                  <c:v>871.71400000000006</c:v>
                </c:pt>
                <c:pt idx="9679">
                  <c:v>871.76199999999994</c:v>
                </c:pt>
                <c:pt idx="9680">
                  <c:v>871.81</c:v>
                </c:pt>
                <c:pt idx="9681">
                  <c:v>871.85900000000004</c:v>
                </c:pt>
                <c:pt idx="9682">
                  <c:v>871.90700000000004</c:v>
                </c:pt>
                <c:pt idx="9683">
                  <c:v>871.95500000000004</c:v>
                </c:pt>
                <c:pt idx="9684">
                  <c:v>872.00300000000004</c:v>
                </c:pt>
                <c:pt idx="9685">
                  <c:v>872.05100000000004</c:v>
                </c:pt>
                <c:pt idx="9686">
                  <c:v>872.1</c:v>
                </c:pt>
                <c:pt idx="9687">
                  <c:v>872.14800000000002</c:v>
                </c:pt>
                <c:pt idx="9688">
                  <c:v>872.19600000000003</c:v>
                </c:pt>
                <c:pt idx="9689">
                  <c:v>872.24400000000003</c:v>
                </c:pt>
                <c:pt idx="9690">
                  <c:v>872.29200000000003</c:v>
                </c:pt>
                <c:pt idx="9691">
                  <c:v>872.34100000000001</c:v>
                </c:pt>
                <c:pt idx="9692">
                  <c:v>872.38900000000001</c:v>
                </c:pt>
                <c:pt idx="9693">
                  <c:v>872.43700000000001</c:v>
                </c:pt>
                <c:pt idx="9694">
                  <c:v>872.48500000000001</c:v>
                </c:pt>
                <c:pt idx="9695">
                  <c:v>872.53300000000002</c:v>
                </c:pt>
                <c:pt idx="9696">
                  <c:v>872.58100000000002</c:v>
                </c:pt>
                <c:pt idx="9697">
                  <c:v>872.63</c:v>
                </c:pt>
                <c:pt idx="9698">
                  <c:v>872.678</c:v>
                </c:pt>
                <c:pt idx="9699">
                  <c:v>872.726</c:v>
                </c:pt>
                <c:pt idx="9700">
                  <c:v>872.774</c:v>
                </c:pt>
                <c:pt idx="9701">
                  <c:v>872.822</c:v>
                </c:pt>
                <c:pt idx="9702">
                  <c:v>872.87</c:v>
                </c:pt>
                <c:pt idx="9703">
                  <c:v>872.91800000000001</c:v>
                </c:pt>
                <c:pt idx="9704">
                  <c:v>872.96699999999998</c:v>
                </c:pt>
                <c:pt idx="9705">
                  <c:v>873.01499999999999</c:v>
                </c:pt>
                <c:pt idx="9706">
                  <c:v>873.06299999999999</c:v>
                </c:pt>
                <c:pt idx="9707">
                  <c:v>873.11099999999999</c:v>
                </c:pt>
                <c:pt idx="9708">
                  <c:v>873.15899999999999</c:v>
                </c:pt>
                <c:pt idx="9709">
                  <c:v>873.20699999999999</c:v>
                </c:pt>
                <c:pt idx="9710">
                  <c:v>873.255</c:v>
                </c:pt>
                <c:pt idx="9711">
                  <c:v>873.303</c:v>
                </c:pt>
                <c:pt idx="9712">
                  <c:v>873.351</c:v>
                </c:pt>
                <c:pt idx="9713">
                  <c:v>873.399</c:v>
                </c:pt>
                <c:pt idx="9714">
                  <c:v>873.447</c:v>
                </c:pt>
                <c:pt idx="9715">
                  <c:v>873.495</c:v>
                </c:pt>
                <c:pt idx="9716">
                  <c:v>873.54300000000001</c:v>
                </c:pt>
                <c:pt idx="9717">
                  <c:v>873.59100000000001</c:v>
                </c:pt>
                <c:pt idx="9718">
                  <c:v>873.63900000000001</c:v>
                </c:pt>
                <c:pt idx="9719">
                  <c:v>873.68700000000001</c:v>
                </c:pt>
                <c:pt idx="9720">
                  <c:v>873.73599999999999</c:v>
                </c:pt>
                <c:pt idx="9721">
                  <c:v>873.78399999999999</c:v>
                </c:pt>
                <c:pt idx="9722">
                  <c:v>873.83199999999999</c:v>
                </c:pt>
                <c:pt idx="9723">
                  <c:v>873.88</c:v>
                </c:pt>
                <c:pt idx="9724">
                  <c:v>873.928</c:v>
                </c:pt>
                <c:pt idx="9725">
                  <c:v>873.976</c:v>
                </c:pt>
                <c:pt idx="9726">
                  <c:v>874.024</c:v>
                </c:pt>
                <c:pt idx="9727">
                  <c:v>874.07100000000003</c:v>
                </c:pt>
                <c:pt idx="9728">
                  <c:v>874.11900000000003</c:v>
                </c:pt>
                <c:pt idx="9729">
                  <c:v>874.16700000000003</c:v>
                </c:pt>
                <c:pt idx="9730">
                  <c:v>874.21500000000003</c:v>
                </c:pt>
                <c:pt idx="9731">
                  <c:v>874.26300000000003</c:v>
                </c:pt>
                <c:pt idx="9732">
                  <c:v>874.26800000000003</c:v>
                </c:pt>
                <c:pt idx="9733">
                  <c:v>874.32</c:v>
                </c:pt>
                <c:pt idx="9734">
                  <c:v>874.37099999999998</c:v>
                </c:pt>
                <c:pt idx="9735">
                  <c:v>874.423</c:v>
                </c:pt>
                <c:pt idx="9736">
                  <c:v>874.47500000000002</c:v>
                </c:pt>
                <c:pt idx="9737">
                  <c:v>874.52599999999995</c:v>
                </c:pt>
                <c:pt idx="9738">
                  <c:v>874.57799999999997</c:v>
                </c:pt>
                <c:pt idx="9739">
                  <c:v>874.63</c:v>
                </c:pt>
                <c:pt idx="9740">
                  <c:v>874.68100000000004</c:v>
                </c:pt>
                <c:pt idx="9741">
                  <c:v>874.73299999999995</c:v>
                </c:pt>
                <c:pt idx="9742">
                  <c:v>874.78499999999997</c:v>
                </c:pt>
                <c:pt idx="9743">
                  <c:v>874.83600000000001</c:v>
                </c:pt>
                <c:pt idx="9744">
                  <c:v>874.88800000000003</c:v>
                </c:pt>
                <c:pt idx="9745">
                  <c:v>874.93899999999996</c:v>
                </c:pt>
                <c:pt idx="9746">
                  <c:v>874.99099999999999</c:v>
                </c:pt>
                <c:pt idx="9747">
                  <c:v>875.04300000000001</c:v>
                </c:pt>
                <c:pt idx="9748">
                  <c:v>875.09400000000005</c:v>
                </c:pt>
                <c:pt idx="9749">
                  <c:v>875.14599999999996</c:v>
                </c:pt>
                <c:pt idx="9750">
                  <c:v>875.19799999999998</c:v>
                </c:pt>
                <c:pt idx="9751">
                  <c:v>875.24900000000002</c:v>
                </c:pt>
                <c:pt idx="9752">
                  <c:v>875.30100000000004</c:v>
                </c:pt>
                <c:pt idx="9753">
                  <c:v>875.35199999999998</c:v>
                </c:pt>
                <c:pt idx="9754">
                  <c:v>875.404</c:v>
                </c:pt>
                <c:pt idx="9755">
                  <c:v>875.45600000000002</c:v>
                </c:pt>
                <c:pt idx="9756">
                  <c:v>875.50699999999995</c:v>
                </c:pt>
                <c:pt idx="9757">
                  <c:v>875.55899999999997</c:v>
                </c:pt>
                <c:pt idx="9758">
                  <c:v>875.61</c:v>
                </c:pt>
                <c:pt idx="9759">
                  <c:v>875.66200000000003</c:v>
                </c:pt>
                <c:pt idx="9760">
                  <c:v>875.71299999999997</c:v>
                </c:pt>
                <c:pt idx="9761">
                  <c:v>875.76499999999999</c:v>
                </c:pt>
                <c:pt idx="9762">
                  <c:v>875.81600000000003</c:v>
                </c:pt>
                <c:pt idx="9763">
                  <c:v>875.86800000000005</c:v>
                </c:pt>
                <c:pt idx="9764">
                  <c:v>875.92</c:v>
                </c:pt>
                <c:pt idx="9765">
                  <c:v>875.971</c:v>
                </c:pt>
                <c:pt idx="9766">
                  <c:v>876.02300000000002</c:v>
                </c:pt>
                <c:pt idx="9767">
                  <c:v>876.07399999999996</c:v>
                </c:pt>
                <c:pt idx="9768">
                  <c:v>876.12599999999998</c:v>
                </c:pt>
                <c:pt idx="9769">
                  <c:v>876.17700000000002</c:v>
                </c:pt>
                <c:pt idx="9770">
                  <c:v>876.22900000000004</c:v>
                </c:pt>
                <c:pt idx="9771">
                  <c:v>876.28</c:v>
                </c:pt>
                <c:pt idx="9772">
                  <c:v>876.33199999999999</c:v>
                </c:pt>
                <c:pt idx="9773">
                  <c:v>876.38300000000004</c:v>
                </c:pt>
                <c:pt idx="9774">
                  <c:v>876.43499999999995</c:v>
                </c:pt>
                <c:pt idx="9775">
                  <c:v>876.48599999999999</c:v>
                </c:pt>
                <c:pt idx="9776">
                  <c:v>876.53800000000001</c:v>
                </c:pt>
                <c:pt idx="9777">
                  <c:v>876.58900000000006</c:v>
                </c:pt>
                <c:pt idx="9778">
                  <c:v>876.64</c:v>
                </c:pt>
                <c:pt idx="9779">
                  <c:v>876.69200000000001</c:v>
                </c:pt>
                <c:pt idx="9780">
                  <c:v>876.74300000000005</c:v>
                </c:pt>
                <c:pt idx="9781">
                  <c:v>876.79499999999996</c:v>
                </c:pt>
                <c:pt idx="9782">
                  <c:v>876.846</c:v>
                </c:pt>
                <c:pt idx="9783">
                  <c:v>876.89800000000002</c:v>
                </c:pt>
                <c:pt idx="9784">
                  <c:v>876.94899999999996</c:v>
                </c:pt>
                <c:pt idx="9785">
                  <c:v>877.00099999999998</c:v>
                </c:pt>
                <c:pt idx="9786">
                  <c:v>877.05200000000002</c:v>
                </c:pt>
                <c:pt idx="9787">
                  <c:v>877.10299999999995</c:v>
                </c:pt>
                <c:pt idx="9788">
                  <c:v>877.15499999999997</c:v>
                </c:pt>
                <c:pt idx="9789">
                  <c:v>877.20600000000002</c:v>
                </c:pt>
                <c:pt idx="9790">
                  <c:v>877.25800000000004</c:v>
                </c:pt>
                <c:pt idx="9791">
                  <c:v>877.30899999999997</c:v>
                </c:pt>
                <c:pt idx="9792">
                  <c:v>877.36</c:v>
                </c:pt>
                <c:pt idx="9793">
                  <c:v>877.41200000000003</c:v>
                </c:pt>
                <c:pt idx="9794">
                  <c:v>877.46299999999997</c:v>
                </c:pt>
                <c:pt idx="9795">
                  <c:v>877.51499999999999</c:v>
                </c:pt>
                <c:pt idx="9796">
                  <c:v>877.56600000000003</c:v>
                </c:pt>
                <c:pt idx="9797">
                  <c:v>877.61699999999996</c:v>
                </c:pt>
                <c:pt idx="9798">
                  <c:v>877.66899999999998</c:v>
                </c:pt>
                <c:pt idx="9799">
                  <c:v>877.72</c:v>
                </c:pt>
                <c:pt idx="9800">
                  <c:v>877.77099999999996</c:v>
                </c:pt>
                <c:pt idx="9801">
                  <c:v>877.82299999999998</c:v>
                </c:pt>
                <c:pt idx="9802">
                  <c:v>877.87400000000002</c:v>
                </c:pt>
                <c:pt idx="9803">
                  <c:v>877.92499999999995</c:v>
                </c:pt>
                <c:pt idx="9804">
                  <c:v>877.97699999999998</c:v>
                </c:pt>
                <c:pt idx="9805">
                  <c:v>878.02800000000002</c:v>
                </c:pt>
                <c:pt idx="9806">
                  <c:v>878.07899999999995</c:v>
                </c:pt>
                <c:pt idx="9807">
                  <c:v>878.13099999999997</c:v>
                </c:pt>
                <c:pt idx="9808">
                  <c:v>878.18200000000002</c:v>
                </c:pt>
                <c:pt idx="9809">
                  <c:v>878.23299999999995</c:v>
                </c:pt>
                <c:pt idx="9810">
                  <c:v>878.28499999999997</c:v>
                </c:pt>
                <c:pt idx="9811">
                  <c:v>878.33600000000001</c:v>
                </c:pt>
                <c:pt idx="9812">
                  <c:v>878.38699999999994</c:v>
                </c:pt>
                <c:pt idx="9813">
                  <c:v>878.43799999999999</c:v>
                </c:pt>
                <c:pt idx="9814">
                  <c:v>878.49</c:v>
                </c:pt>
                <c:pt idx="9815">
                  <c:v>878.54100000000005</c:v>
                </c:pt>
                <c:pt idx="9816">
                  <c:v>878.59199999999998</c:v>
                </c:pt>
                <c:pt idx="9817">
                  <c:v>878.64300000000003</c:v>
                </c:pt>
                <c:pt idx="9818">
                  <c:v>878.69500000000005</c:v>
                </c:pt>
                <c:pt idx="9819">
                  <c:v>878.74599999999998</c:v>
                </c:pt>
                <c:pt idx="9820">
                  <c:v>878.79700000000003</c:v>
                </c:pt>
                <c:pt idx="9821">
                  <c:v>878.84799999999996</c:v>
                </c:pt>
                <c:pt idx="9822">
                  <c:v>878.9</c:v>
                </c:pt>
                <c:pt idx="9823">
                  <c:v>878.95100000000002</c:v>
                </c:pt>
                <c:pt idx="9824">
                  <c:v>879.00199999999995</c:v>
                </c:pt>
                <c:pt idx="9825">
                  <c:v>879.053</c:v>
                </c:pt>
                <c:pt idx="9826">
                  <c:v>879.10500000000002</c:v>
                </c:pt>
                <c:pt idx="9827">
                  <c:v>879.15599999999995</c:v>
                </c:pt>
                <c:pt idx="9828">
                  <c:v>879.20699999999999</c:v>
                </c:pt>
                <c:pt idx="9829">
                  <c:v>879.25800000000004</c:v>
                </c:pt>
                <c:pt idx="9830">
                  <c:v>879.30899999999997</c:v>
                </c:pt>
                <c:pt idx="9831">
                  <c:v>879.36099999999999</c:v>
                </c:pt>
                <c:pt idx="9832">
                  <c:v>879.41200000000003</c:v>
                </c:pt>
                <c:pt idx="9833">
                  <c:v>879.46299999999997</c:v>
                </c:pt>
                <c:pt idx="9834">
                  <c:v>879.51400000000001</c:v>
                </c:pt>
                <c:pt idx="9835">
                  <c:v>879.56500000000005</c:v>
                </c:pt>
                <c:pt idx="9836">
                  <c:v>879.61599999999999</c:v>
                </c:pt>
                <c:pt idx="9837">
                  <c:v>879.66800000000001</c:v>
                </c:pt>
                <c:pt idx="9838">
                  <c:v>879.71900000000005</c:v>
                </c:pt>
                <c:pt idx="9839">
                  <c:v>879.77</c:v>
                </c:pt>
                <c:pt idx="9840">
                  <c:v>879.82100000000003</c:v>
                </c:pt>
                <c:pt idx="9841">
                  <c:v>879.87199999999996</c:v>
                </c:pt>
                <c:pt idx="9842">
                  <c:v>879.923</c:v>
                </c:pt>
                <c:pt idx="9843">
                  <c:v>879.97400000000005</c:v>
                </c:pt>
                <c:pt idx="9844">
                  <c:v>880.02599999999995</c:v>
                </c:pt>
                <c:pt idx="9845">
                  <c:v>880.077</c:v>
                </c:pt>
                <c:pt idx="9846">
                  <c:v>880.12800000000004</c:v>
                </c:pt>
                <c:pt idx="9847">
                  <c:v>880.17899999999997</c:v>
                </c:pt>
                <c:pt idx="9848">
                  <c:v>880.23</c:v>
                </c:pt>
                <c:pt idx="9849">
                  <c:v>880.28099999999995</c:v>
                </c:pt>
                <c:pt idx="9850">
                  <c:v>880.33199999999999</c:v>
                </c:pt>
                <c:pt idx="9851">
                  <c:v>880.38300000000004</c:v>
                </c:pt>
                <c:pt idx="9852">
                  <c:v>880.43399999999997</c:v>
                </c:pt>
                <c:pt idx="9853">
                  <c:v>880.48500000000001</c:v>
                </c:pt>
                <c:pt idx="9854">
                  <c:v>880.53599999999994</c:v>
                </c:pt>
                <c:pt idx="9855">
                  <c:v>880.58799999999997</c:v>
                </c:pt>
                <c:pt idx="9856">
                  <c:v>880.63900000000001</c:v>
                </c:pt>
                <c:pt idx="9857">
                  <c:v>880.69</c:v>
                </c:pt>
                <c:pt idx="9858">
                  <c:v>880.74099999999999</c:v>
                </c:pt>
                <c:pt idx="9859">
                  <c:v>880.79200000000003</c:v>
                </c:pt>
                <c:pt idx="9860">
                  <c:v>880.84299999999996</c:v>
                </c:pt>
                <c:pt idx="9861">
                  <c:v>880.89400000000001</c:v>
                </c:pt>
                <c:pt idx="9862">
                  <c:v>880.94500000000005</c:v>
                </c:pt>
                <c:pt idx="9863">
                  <c:v>880.99599999999998</c:v>
                </c:pt>
                <c:pt idx="9864">
                  <c:v>881.04700000000003</c:v>
                </c:pt>
                <c:pt idx="9865">
                  <c:v>881.09799999999996</c:v>
                </c:pt>
                <c:pt idx="9866">
                  <c:v>881.149</c:v>
                </c:pt>
                <c:pt idx="9867">
                  <c:v>881.2</c:v>
                </c:pt>
                <c:pt idx="9868">
                  <c:v>881.25099999999998</c:v>
                </c:pt>
                <c:pt idx="9869">
                  <c:v>881.30200000000002</c:v>
                </c:pt>
                <c:pt idx="9870">
                  <c:v>881.35299999999995</c:v>
                </c:pt>
                <c:pt idx="9871">
                  <c:v>881.404</c:v>
                </c:pt>
                <c:pt idx="9872">
                  <c:v>881.45500000000004</c:v>
                </c:pt>
                <c:pt idx="9873">
                  <c:v>881.50599999999997</c:v>
                </c:pt>
                <c:pt idx="9874">
                  <c:v>881.55700000000002</c:v>
                </c:pt>
                <c:pt idx="9875">
                  <c:v>881.60799999999995</c:v>
                </c:pt>
                <c:pt idx="9876">
                  <c:v>881.65899999999999</c:v>
                </c:pt>
                <c:pt idx="9877">
                  <c:v>881.71</c:v>
                </c:pt>
                <c:pt idx="9878">
                  <c:v>881.76099999999997</c:v>
                </c:pt>
                <c:pt idx="9879">
                  <c:v>881.81100000000004</c:v>
                </c:pt>
                <c:pt idx="9880">
                  <c:v>881.86199999999997</c:v>
                </c:pt>
                <c:pt idx="9881">
                  <c:v>881.91300000000001</c:v>
                </c:pt>
                <c:pt idx="9882">
                  <c:v>881.96400000000006</c:v>
                </c:pt>
                <c:pt idx="9883">
                  <c:v>882.01499999999999</c:v>
                </c:pt>
                <c:pt idx="9884">
                  <c:v>882.06600000000003</c:v>
                </c:pt>
                <c:pt idx="9885">
                  <c:v>882.11699999999996</c:v>
                </c:pt>
                <c:pt idx="9886">
                  <c:v>882.16800000000001</c:v>
                </c:pt>
                <c:pt idx="9887">
                  <c:v>882.21900000000005</c:v>
                </c:pt>
                <c:pt idx="9888">
                  <c:v>882.27</c:v>
                </c:pt>
                <c:pt idx="9889">
                  <c:v>882.32100000000003</c:v>
                </c:pt>
                <c:pt idx="9890">
                  <c:v>882.37099999999998</c:v>
                </c:pt>
                <c:pt idx="9891">
                  <c:v>882.42200000000003</c:v>
                </c:pt>
                <c:pt idx="9892">
                  <c:v>882.47299999999996</c:v>
                </c:pt>
                <c:pt idx="9893">
                  <c:v>882.524</c:v>
                </c:pt>
                <c:pt idx="9894">
                  <c:v>882.57500000000005</c:v>
                </c:pt>
                <c:pt idx="9895">
                  <c:v>882.62599999999998</c:v>
                </c:pt>
                <c:pt idx="9896">
                  <c:v>882.67700000000002</c:v>
                </c:pt>
                <c:pt idx="9897">
                  <c:v>882.72699999999998</c:v>
                </c:pt>
                <c:pt idx="9898">
                  <c:v>882.77800000000002</c:v>
                </c:pt>
                <c:pt idx="9899">
                  <c:v>882.82899999999995</c:v>
                </c:pt>
                <c:pt idx="9900">
                  <c:v>882.88</c:v>
                </c:pt>
                <c:pt idx="9901">
                  <c:v>882.93100000000004</c:v>
                </c:pt>
                <c:pt idx="9902">
                  <c:v>882.98199999999997</c:v>
                </c:pt>
                <c:pt idx="9903">
                  <c:v>883.03200000000004</c:v>
                </c:pt>
                <c:pt idx="9904">
                  <c:v>883.08299999999997</c:v>
                </c:pt>
                <c:pt idx="9905">
                  <c:v>883.13400000000001</c:v>
                </c:pt>
                <c:pt idx="9906">
                  <c:v>883.18499999999995</c:v>
                </c:pt>
                <c:pt idx="9907">
                  <c:v>883.23599999999999</c:v>
                </c:pt>
                <c:pt idx="9908">
                  <c:v>883.28599999999994</c:v>
                </c:pt>
                <c:pt idx="9909">
                  <c:v>883.33699999999999</c:v>
                </c:pt>
                <c:pt idx="9910">
                  <c:v>883.38800000000003</c:v>
                </c:pt>
                <c:pt idx="9911">
                  <c:v>883.43899999999996</c:v>
                </c:pt>
                <c:pt idx="9912">
                  <c:v>883.48900000000003</c:v>
                </c:pt>
                <c:pt idx="9913">
                  <c:v>883.54</c:v>
                </c:pt>
                <c:pt idx="9914">
                  <c:v>883.59100000000001</c:v>
                </c:pt>
                <c:pt idx="9915">
                  <c:v>883.64200000000005</c:v>
                </c:pt>
                <c:pt idx="9916">
                  <c:v>883.69200000000001</c:v>
                </c:pt>
                <c:pt idx="9917">
                  <c:v>883.74300000000005</c:v>
                </c:pt>
                <c:pt idx="9918">
                  <c:v>883.79399999999998</c:v>
                </c:pt>
                <c:pt idx="9919">
                  <c:v>883.84500000000003</c:v>
                </c:pt>
                <c:pt idx="9920">
                  <c:v>883.89499999999998</c:v>
                </c:pt>
                <c:pt idx="9921">
                  <c:v>883.94600000000003</c:v>
                </c:pt>
                <c:pt idx="9922">
                  <c:v>883.99699999999996</c:v>
                </c:pt>
                <c:pt idx="9923">
                  <c:v>884.04700000000003</c:v>
                </c:pt>
                <c:pt idx="9924">
                  <c:v>884.09799999999996</c:v>
                </c:pt>
                <c:pt idx="9925">
                  <c:v>884.149</c:v>
                </c:pt>
                <c:pt idx="9926">
                  <c:v>884.2</c:v>
                </c:pt>
                <c:pt idx="9927">
                  <c:v>884.25</c:v>
                </c:pt>
                <c:pt idx="9928">
                  <c:v>884.30100000000004</c:v>
                </c:pt>
                <c:pt idx="9929">
                  <c:v>884.35199999999998</c:v>
                </c:pt>
                <c:pt idx="9930">
                  <c:v>884.40200000000004</c:v>
                </c:pt>
                <c:pt idx="9931">
                  <c:v>884.45299999999997</c:v>
                </c:pt>
                <c:pt idx="9932">
                  <c:v>884.50400000000002</c:v>
                </c:pt>
                <c:pt idx="9933">
                  <c:v>884.55399999999997</c:v>
                </c:pt>
                <c:pt idx="9934">
                  <c:v>884.60500000000002</c:v>
                </c:pt>
                <c:pt idx="9935">
                  <c:v>884.65599999999995</c:v>
                </c:pt>
                <c:pt idx="9936">
                  <c:v>884.70600000000002</c:v>
                </c:pt>
                <c:pt idx="9937">
                  <c:v>884.75699999999995</c:v>
                </c:pt>
                <c:pt idx="9938">
                  <c:v>884.80700000000002</c:v>
                </c:pt>
                <c:pt idx="9939">
                  <c:v>884.85799999999995</c:v>
                </c:pt>
                <c:pt idx="9940">
                  <c:v>884.90899999999999</c:v>
                </c:pt>
                <c:pt idx="9941">
                  <c:v>884.95899999999995</c:v>
                </c:pt>
                <c:pt idx="9942">
                  <c:v>885.01</c:v>
                </c:pt>
                <c:pt idx="9943">
                  <c:v>885.06</c:v>
                </c:pt>
                <c:pt idx="9944">
                  <c:v>885.11099999999999</c:v>
                </c:pt>
                <c:pt idx="9945">
                  <c:v>885.16200000000003</c:v>
                </c:pt>
                <c:pt idx="9946">
                  <c:v>885.21199999999999</c:v>
                </c:pt>
                <c:pt idx="9947">
                  <c:v>885.26300000000003</c:v>
                </c:pt>
                <c:pt idx="9948">
                  <c:v>885.31299999999999</c:v>
                </c:pt>
                <c:pt idx="9949">
                  <c:v>885.36400000000003</c:v>
                </c:pt>
                <c:pt idx="9950">
                  <c:v>885.41499999999996</c:v>
                </c:pt>
                <c:pt idx="9951">
                  <c:v>885.46500000000003</c:v>
                </c:pt>
                <c:pt idx="9952">
                  <c:v>885.51599999999996</c:v>
                </c:pt>
                <c:pt idx="9953">
                  <c:v>885.56600000000003</c:v>
                </c:pt>
                <c:pt idx="9954">
                  <c:v>885.61699999999996</c:v>
                </c:pt>
                <c:pt idx="9955">
                  <c:v>885.66700000000003</c:v>
                </c:pt>
                <c:pt idx="9956">
                  <c:v>885.71799999999996</c:v>
                </c:pt>
                <c:pt idx="9957">
                  <c:v>885.76800000000003</c:v>
                </c:pt>
                <c:pt idx="9958">
                  <c:v>885.81899999999996</c:v>
                </c:pt>
                <c:pt idx="9959">
                  <c:v>885.86900000000003</c:v>
                </c:pt>
                <c:pt idx="9960">
                  <c:v>885.92</c:v>
                </c:pt>
                <c:pt idx="9961">
                  <c:v>885.97</c:v>
                </c:pt>
                <c:pt idx="9962">
                  <c:v>886.02099999999996</c:v>
                </c:pt>
                <c:pt idx="9963">
                  <c:v>886.07100000000003</c:v>
                </c:pt>
                <c:pt idx="9964">
                  <c:v>886.12199999999996</c:v>
                </c:pt>
                <c:pt idx="9965">
                  <c:v>886.17200000000003</c:v>
                </c:pt>
                <c:pt idx="9966">
                  <c:v>886.22299999999996</c:v>
                </c:pt>
                <c:pt idx="9967">
                  <c:v>886.27300000000002</c:v>
                </c:pt>
                <c:pt idx="9968">
                  <c:v>886.32399999999996</c:v>
                </c:pt>
                <c:pt idx="9969">
                  <c:v>886.37400000000002</c:v>
                </c:pt>
                <c:pt idx="9970">
                  <c:v>886.42499999999995</c:v>
                </c:pt>
                <c:pt idx="9971">
                  <c:v>886.47500000000002</c:v>
                </c:pt>
                <c:pt idx="9972">
                  <c:v>886.52599999999995</c:v>
                </c:pt>
                <c:pt idx="9973">
                  <c:v>886.57600000000002</c:v>
                </c:pt>
                <c:pt idx="9974">
                  <c:v>886.62599999999998</c:v>
                </c:pt>
                <c:pt idx="9975">
                  <c:v>886.67700000000002</c:v>
                </c:pt>
                <c:pt idx="9976">
                  <c:v>886.72699999999998</c:v>
                </c:pt>
                <c:pt idx="9977">
                  <c:v>886.77800000000002</c:v>
                </c:pt>
                <c:pt idx="9978">
                  <c:v>886.82799999999997</c:v>
                </c:pt>
                <c:pt idx="9979">
                  <c:v>886.87900000000002</c:v>
                </c:pt>
                <c:pt idx="9980">
                  <c:v>886.92899999999997</c:v>
                </c:pt>
                <c:pt idx="9981">
                  <c:v>886.97900000000004</c:v>
                </c:pt>
                <c:pt idx="9982">
                  <c:v>887.03</c:v>
                </c:pt>
                <c:pt idx="9983">
                  <c:v>887.08</c:v>
                </c:pt>
                <c:pt idx="9984">
                  <c:v>887.13</c:v>
                </c:pt>
                <c:pt idx="9985">
                  <c:v>887.18100000000004</c:v>
                </c:pt>
                <c:pt idx="9986">
                  <c:v>887.23099999999999</c:v>
                </c:pt>
                <c:pt idx="9987">
                  <c:v>887.28200000000004</c:v>
                </c:pt>
                <c:pt idx="9988">
                  <c:v>887.33199999999999</c:v>
                </c:pt>
                <c:pt idx="9989">
                  <c:v>887.38199999999995</c:v>
                </c:pt>
                <c:pt idx="9990">
                  <c:v>887.43299999999999</c:v>
                </c:pt>
                <c:pt idx="9991">
                  <c:v>887.48299999999995</c:v>
                </c:pt>
                <c:pt idx="9992">
                  <c:v>887.53300000000002</c:v>
                </c:pt>
                <c:pt idx="9993">
                  <c:v>887.58399999999995</c:v>
                </c:pt>
                <c:pt idx="9994">
                  <c:v>887.63400000000001</c:v>
                </c:pt>
                <c:pt idx="9995">
                  <c:v>887.68399999999997</c:v>
                </c:pt>
                <c:pt idx="9996">
                  <c:v>887.73500000000001</c:v>
                </c:pt>
                <c:pt idx="9997">
                  <c:v>887.78499999999997</c:v>
                </c:pt>
                <c:pt idx="9998">
                  <c:v>887.83500000000004</c:v>
                </c:pt>
                <c:pt idx="9999">
                  <c:v>887.88599999999997</c:v>
                </c:pt>
                <c:pt idx="10000">
                  <c:v>887.93600000000004</c:v>
                </c:pt>
                <c:pt idx="10001">
                  <c:v>887.98599999999999</c:v>
                </c:pt>
                <c:pt idx="10002">
                  <c:v>888.03599999999994</c:v>
                </c:pt>
                <c:pt idx="10003">
                  <c:v>888.08699999999999</c:v>
                </c:pt>
                <c:pt idx="10004">
                  <c:v>888.13699999999994</c:v>
                </c:pt>
                <c:pt idx="10005">
                  <c:v>888.18700000000001</c:v>
                </c:pt>
                <c:pt idx="10006">
                  <c:v>888.23800000000006</c:v>
                </c:pt>
                <c:pt idx="10007">
                  <c:v>888.28800000000001</c:v>
                </c:pt>
                <c:pt idx="10008">
                  <c:v>888.33799999999997</c:v>
                </c:pt>
                <c:pt idx="10009">
                  <c:v>888.38800000000003</c:v>
                </c:pt>
                <c:pt idx="10010">
                  <c:v>888.43899999999996</c:v>
                </c:pt>
                <c:pt idx="10011">
                  <c:v>888.48900000000003</c:v>
                </c:pt>
                <c:pt idx="10012">
                  <c:v>888.53899999999999</c:v>
                </c:pt>
                <c:pt idx="10013">
                  <c:v>888.58900000000006</c:v>
                </c:pt>
                <c:pt idx="10014">
                  <c:v>888.63900000000001</c:v>
                </c:pt>
                <c:pt idx="10015">
                  <c:v>888.69</c:v>
                </c:pt>
                <c:pt idx="10016">
                  <c:v>888.74</c:v>
                </c:pt>
                <c:pt idx="10017">
                  <c:v>888.79</c:v>
                </c:pt>
                <c:pt idx="10018">
                  <c:v>888.84</c:v>
                </c:pt>
                <c:pt idx="10019">
                  <c:v>888.89099999999996</c:v>
                </c:pt>
                <c:pt idx="10020">
                  <c:v>888.94100000000003</c:v>
                </c:pt>
                <c:pt idx="10021">
                  <c:v>888.99099999999999</c:v>
                </c:pt>
                <c:pt idx="10022">
                  <c:v>889.04100000000005</c:v>
                </c:pt>
                <c:pt idx="10023">
                  <c:v>889.09100000000001</c:v>
                </c:pt>
                <c:pt idx="10024">
                  <c:v>889.14099999999996</c:v>
                </c:pt>
                <c:pt idx="10025">
                  <c:v>889.19200000000001</c:v>
                </c:pt>
                <c:pt idx="10026">
                  <c:v>889.24199999999996</c:v>
                </c:pt>
                <c:pt idx="10027">
                  <c:v>889.29200000000003</c:v>
                </c:pt>
                <c:pt idx="10028">
                  <c:v>889.34199999999998</c:v>
                </c:pt>
                <c:pt idx="10029">
                  <c:v>889.39200000000005</c:v>
                </c:pt>
                <c:pt idx="10030">
                  <c:v>889.44200000000001</c:v>
                </c:pt>
                <c:pt idx="10031">
                  <c:v>889.49199999999996</c:v>
                </c:pt>
                <c:pt idx="10032">
                  <c:v>889.54300000000001</c:v>
                </c:pt>
                <c:pt idx="10033">
                  <c:v>889.59299999999996</c:v>
                </c:pt>
                <c:pt idx="10034">
                  <c:v>889.64300000000003</c:v>
                </c:pt>
                <c:pt idx="10035">
                  <c:v>889.69299999999998</c:v>
                </c:pt>
                <c:pt idx="10036">
                  <c:v>889.74300000000005</c:v>
                </c:pt>
                <c:pt idx="10037">
                  <c:v>889.79300000000001</c:v>
                </c:pt>
                <c:pt idx="10038">
                  <c:v>889.84299999999996</c:v>
                </c:pt>
                <c:pt idx="10039">
                  <c:v>889.89300000000003</c:v>
                </c:pt>
                <c:pt idx="10040">
                  <c:v>889.94299999999998</c:v>
                </c:pt>
                <c:pt idx="10041">
                  <c:v>889.99300000000005</c:v>
                </c:pt>
                <c:pt idx="10042">
                  <c:v>890.04399999999998</c:v>
                </c:pt>
                <c:pt idx="10043">
                  <c:v>890.09400000000005</c:v>
                </c:pt>
                <c:pt idx="10044">
                  <c:v>890.14400000000001</c:v>
                </c:pt>
                <c:pt idx="10045">
                  <c:v>890.19399999999996</c:v>
                </c:pt>
                <c:pt idx="10046">
                  <c:v>890.24400000000003</c:v>
                </c:pt>
                <c:pt idx="10047">
                  <c:v>890.29399999999998</c:v>
                </c:pt>
                <c:pt idx="10048">
                  <c:v>890.34400000000005</c:v>
                </c:pt>
                <c:pt idx="10049">
                  <c:v>890.39400000000001</c:v>
                </c:pt>
                <c:pt idx="10050">
                  <c:v>890.44399999999996</c:v>
                </c:pt>
                <c:pt idx="10051">
                  <c:v>890.49400000000003</c:v>
                </c:pt>
                <c:pt idx="10052">
                  <c:v>890.54399999999998</c:v>
                </c:pt>
                <c:pt idx="10053">
                  <c:v>890.59400000000005</c:v>
                </c:pt>
                <c:pt idx="10054">
                  <c:v>890.64400000000001</c:v>
                </c:pt>
                <c:pt idx="10055">
                  <c:v>890.69399999999996</c:v>
                </c:pt>
                <c:pt idx="10056">
                  <c:v>890.74400000000003</c:v>
                </c:pt>
                <c:pt idx="10057">
                  <c:v>890.79399999999998</c:v>
                </c:pt>
                <c:pt idx="10058">
                  <c:v>890.84400000000005</c:v>
                </c:pt>
                <c:pt idx="10059">
                  <c:v>890.89400000000001</c:v>
                </c:pt>
                <c:pt idx="10060">
                  <c:v>890.94399999999996</c:v>
                </c:pt>
                <c:pt idx="10061">
                  <c:v>890.99400000000003</c:v>
                </c:pt>
                <c:pt idx="10062">
                  <c:v>891.04399999999998</c:v>
                </c:pt>
                <c:pt idx="10063">
                  <c:v>891.09400000000005</c:v>
                </c:pt>
                <c:pt idx="10064">
                  <c:v>891.14400000000001</c:v>
                </c:pt>
                <c:pt idx="10065">
                  <c:v>891.19399999999996</c:v>
                </c:pt>
                <c:pt idx="10066">
                  <c:v>891.24400000000003</c:v>
                </c:pt>
                <c:pt idx="10067">
                  <c:v>891.29399999999998</c:v>
                </c:pt>
                <c:pt idx="10068">
                  <c:v>891.34400000000005</c:v>
                </c:pt>
                <c:pt idx="10069">
                  <c:v>891.39400000000001</c:v>
                </c:pt>
                <c:pt idx="10070">
                  <c:v>891.44299999999998</c:v>
                </c:pt>
                <c:pt idx="10071">
                  <c:v>891.49300000000005</c:v>
                </c:pt>
                <c:pt idx="10072">
                  <c:v>891.54300000000001</c:v>
                </c:pt>
                <c:pt idx="10073">
                  <c:v>891.59299999999996</c:v>
                </c:pt>
                <c:pt idx="10074">
                  <c:v>891.64300000000003</c:v>
                </c:pt>
                <c:pt idx="10075">
                  <c:v>891.69299999999998</c:v>
                </c:pt>
                <c:pt idx="10076">
                  <c:v>891.74300000000005</c:v>
                </c:pt>
                <c:pt idx="10077">
                  <c:v>891.79300000000001</c:v>
                </c:pt>
                <c:pt idx="10078">
                  <c:v>891.84299999999996</c:v>
                </c:pt>
                <c:pt idx="10079">
                  <c:v>891.89300000000003</c:v>
                </c:pt>
                <c:pt idx="10080">
                  <c:v>891.94200000000001</c:v>
                </c:pt>
                <c:pt idx="10081">
                  <c:v>891.99199999999996</c:v>
                </c:pt>
                <c:pt idx="10082">
                  <c:v>892.04200000000003</c:v>
                </c:pt>
                <c:pt idx="10083">
                  <c:v>892.09199999999998</c:v>
                </c:pt>
                <c:pt idx="10084">
                  <c:v>892.14200000000005</c:v>
                </c:pt>
                <c:pt idx="10085">
                  <c:v>892.19200000000001</c:v>
                </c:pt>
                <c:pt idx="10086">
                  <c:v>892.24099999999999</c:v>
                </c:pt>
                <c:pt idx="10087">
                  <c:v>892.29100000000005</c:v>
                </c:pt>
                <c:pt idx="10088">
                  <c:v>892.34100000000001</c:v>
                </c:pt>
                <c:pt idx="10089">
                  <c:v>892.39099999999996</c:v>
                </c:pt>
                <c:pt idx="10090">
                  <c:v>892.44100000000003</c:v>
                </c:pt>
                <c:pt idx="10091">
                  <c:v>892.49099999999999</c:v>
                </c:pt>
                <c:pt idx="10092">
                  <c:v>892.54</c:v>
                </c:pt>
                <c:pt idx="10093">
                  <c:v>892.59</c:v>
                </c:pt>
                <c:pt idx="10094">
                  <c:v>892.64</c:v>
                </c:pt>
                <c:pt idx="10095">
                  <c:v>892.69</c:v>
                </c:pt>
                <c:pt idx="10096">
                  <c:v>892.74</c:v>
                </c:pt>
                <c:pt idx="10097">
                  <c:v>892.78899999999999</c:v>
                </c:pt>
                <c:pt idx="10098">
                  <c:v>892.83900000000006</c:v>
                </c:pt>
                <c:pt idx="10099">
                  <c:v>892.88900000000001</c:v>
                </c:pt>
                <c:pt idx="10100">
                  <c:v>892.93899999999996</c:v>
                </c:pt>
                <c:pt idx="10101">
                  <c:v>892.98800000000006</c:v>
                </c:pt>
                <c:pt idx="10102">
                  <c:v>893.03800000000001</c:v>
                </c:pt>
                <c:pt idx="10103">
                  <c:v>893.08799999999997</c:v>
                </c:pt>
                <c:pt idx="10104">
                  <c:v>893.13800000000003</c:v>
                </c:pt>
                <c:pt idx="10105">
                  <c:v>893.18700000000001</c:v>
                </c:pt>
                <c:pt idx="10106">
                  <c:v>893.23699999999997</c:v>
                </c:pt>
                <c:pt idx="10107">
                  <c:v>893.28700000000003</c:v>
                </c:pt>
                <c:pt idx="10108">
                  <c:v>893.33699999999999</c:v>
                </c:pt>
                <c:pt idx="10109">
                  <c:v>893.38599999999997</c:v>
                </c:pt>
                <c:pt idx="10110">
                  <c:v>893.43600000000004</c:v>
                </c:pt>
                <c:pt idx="10111">
                  <c:v>893.48599999999999</c:v>
                </c:pt>
                <c:pt idx="10112">
                  <c:v>893.53499999999997</c:v>
                </c:pt>
                <c:pt idx="10113">
                  <c:v>893.58500000000004</c:v>
                </c:pt>
                <c:pt idx="10114">
                  <c:v>893.63499999999999</c:v>
                </c:pt>
                <c:pt idx="10115">
                  <c:v>893.68399999999997</c:v>
                </c:pt>
                <c:pt idx="10116">
                  <c:v>893.73400000000004</c:v>
                </c:pt>
                <c:pt idx="10117">
                  <c:v>893.78399999999999</c:v>
                </c:pt>
                <c:pt idx="10118">
                  <c:v>893.83299999999997</c:v>
                </c:pt>
                <c:pt idx="10119">
                  <c:v>893.88300000000004</c:v>
                </c:pt>
                <c:pt idx="10120">
                  <c:v>893.93299999999999</c:v>
                </c:pt>
                <c:pt idx="10121">
                  <c:v>893.98199999999997</c:v>
                </c:pt>
                <c:pt idx="10122">
                  <c:v>894.03200000000004</c:v>
                </c:pt>
                <c:pt idx="10123">
                  <c:v>894.08199999999999</c:v>
                </c:pt>
                <c:pt idx="10124">
                  <c:v>894.13099999999997</c:v>
                </c:pt>
                <c:pt idx="10125">
                  <c:v>894.18100000000004</c:v>
                </c:pt>
                <c:pt idx="10126">
                  <c:v>894.23099999999999</c:v>
                </c:pt>
                <c:pt idx="10127">
                  <c:v>894.28</c:v>
                </c:pt>
                <c:pt idx="10128">
                  <c:v>894.33</c:v>
                </c:pt>
                <c:pt idx="10129">
                  <c:v>894.37900000000002</c:v>
                </c:pt>
                <c:pt idx="10130">
                  <c:v>894.42899999999997</c:v>
                </c:pt>
                <c:pt idx="10131">
                  <c:v>894.47900000000004</c:v>
                </c:pt>
                <c:pt idx="10132">
                  <c:v>894.52800000000002</c:v>
                </c:pt>
                <c:pt idx="10133">
                  <c:v>894.57799999999997</c:v>
                </c:pt>
                <c:pt idx="10134">
                  <c:v>894.62699999999995</c:v>
                </c:pt>
                <c:pt idx="10135">
                  <c:v>894.67700000000002</c:v>
                </c:pt>
                <c:pt idx="10136">
                  <c:v>894.72699999999998</c:v>
                </c:pt>
                <c:pt idx="10137">
                  <c:v>894.77599999999995</c:v>
                </c:pt>
                <c:pt idx="10138">
                  <c:v>894.82600000000002</c:v>
                </c:pt>
                <c:pt idx="10139">
                  <c:v>894.875</c:v>
                </c:pt>
                <c:pt idx="10140">
                  <c:v>894.92499999999995</c:v>
                </c:pt>
                <c:pt idx="10141">
                  <c:v>894.97400000000005</c:v>
                </c:pt>
                <c:pt idx="10142">
                  <c:v>895.024</c:v>
                </c:pt>
                <c:pt idx="10143">
                  <c:v>895.07299999999998</c:v>
                </c:pt>
                <c:pt idx="10144">
                  <c:v>895.12300000000005</c:v>
                </c:pt>
                <c:pt idx="10145">
                  <c:v>895.17200000000003</c:v>
                </c:pt>
                <c:pt idx="10146">
                  <c:v>895.22199999999998</c:v>
                </c:pt>
                <c:pt idx="10147">
                  <c:v>895.27099999999996</c:v>
                </c:pt>
                <c:pt idx="10148">
                  <c:v>895.32100000000003</c:v>
                </c:pt>
                <c:pt idx="10149">
                  <c:v>895.37</c:v>
                </c:pt>
                <c:pt idx="10150">
                  <c:v>895.42</c:v>
                </c:pt>
                <c:pt idx="10151">
                  <c:v>895.46900000000005</c:v>
                </c:pt>
                <c:pt idx="10152">
                  <c:v>895.51900000000001</c:v>
                </c:pt>
                <c:pt idx="10153">
                  <c:v>895.56799999999998</c:v>
                </c:pt>
                <c:pt idx="10154">
                  <c:v>895.61800000000005</c:v>
                </c:pt>
                <c:pt idx="10155">
                  <c:v>895.66700000000003</c:v>
                </c:pt>
                <c:pt idx="10156">
                  <c:v>895.71699999999998</c:v>
                </c:pt>
                <c:pt idx="10157">
                  <c:v>895.76599999999996</c:v>
                </c:pt>
                <c:pt idx="10158">
                  <c:v>895.81600000000003</c:v>
                </c:pt>
                <c:pt idx="10159">
                  <c:v>895.86500000000001</c:v>
                </c:pt>
                <c:pt idx="10160">
                  <c:v>895.91499999999996</c:v>
                </c:pt>
                <c:pt idx="10161">
                  <c:v>895.96400000000006</c:v>
                </c:pt>
                <c:pt idx="10162">
                  <c:v>896.01300000000003</c:v>
                </c:pt>
                <c:pt idx="10163">
                  <c:v>896.06299999999999</c:v>
                </c:pt>
                <c:pt idx="10164">
                  <c:v>896.11199999999997</c:v>
                </c:pt>
                <c:pt idx="10165">
                  <c:v>896.16200000000003</c:v>
                </c:pt>
                <c:pt idx="10166">
                  <c:v>896.21100000000001</c:v>
                </c:pt>
                <c:pt idx="10167">
                  <c:v>896.26</c:v>
                </c:pt>
                <c:pt idx="10168">
                  <c:v>896.31</c:v>
                </c:pt>
                <c:pt idx="10169">
                  <c:v>896.35900000000004</c:v>
                </c:pt>
                <c:pt idx="10170">
                  <c:v>896.40899999999999</c:v>
                </c:pt>
                <c:pt idx="10171">
                  <c:v>896.45799999999997</c:v>
                </c:pt>
                <c:pt idx="10172">
                  <c:v>896.50699999999995</c:v>
                </c:pt>
                <c:pt idx="10173">
                  <c:v>896.55700000000002</c:v>
                </c:pt>
                <c:pt idx="10174">
                  <c:v>896.60599999999999</c:v>
                </c:pt>
                <c:pt idx="10175">
                  <c:v>896.65499999999997</c:v>
                </c:pt>
                <c:pt idx="10176">
                  <c:v>896.70500000000004</c:v>
                </c:pt>
                <c:pt idx="10177">
                  <c:v>896.75400000000002</c:v>
                </c:pt>
                <c:pt idx="10178">
                  <c:v>896.80399999999997</c:v>
                </c:pt>
                <c:pt idx="10179">
                  <c:v>896.85299999999995</c:v>
                </c:pt>
                <c:pt idx="10180">
                  <c:v>896.90200000000004</c:v>
                </c:pt>
                <c:pt idx="10181">
                  <c:v>896.95100000000002</c:v>
                </c:pt>
                <c:pt idx="10182">
                  <c:v>897.00099999999998</c:v>
                </c:pt>
                <c:pt idx="10183">
                  <c:v>897.05</c:v>
                </c:pt>
                <c:pt idx="10184">
                  <c:v>897.09900000000005</c:v>
                </c:pt>
                <c:pt idx="10185">
                  <c:v>897.149</c:v>
                </c:pt>
                <c:pt idx="10186">
                  <c:v>897.19799999999998</c:v>
                </c:pt>
                <c:pt idx="10187">
                  <c:v>897.24699999999996</c:v>
                </c:pt>
                <c:pt idx="10188">
                  <c:v>897.29700000000003</c:v>
                </c:pt>
                <c:pt idx="10189">
                  <c:v>897.346</c:v>
                </c:pt>
                <c:pt idx="10190">
                  <c:v>897.39499999999998</c:v>
                </c:pt>
                <c:pt idx="10191">
                  <c:v>897.44399999999996</c:v>
                </c:pt>
                <c:pt idx="10192">
                  <c:v>897.49400000000003</c:v>
                </c:pt>
                <c:pt idx="10193">
                  <c:v>897.54300000000001</c:v>
                </c:pt>
                <c:pt idx="10194">
                  <c:v>897.59199999999998</c:v>
                </c:pt>
                <c:pt idx="10195">
                  <c:v>897.64099999999996</c:v>
                </c:pt>
                <c:pt idx="10196">
                  <c:v>897.69100000000003</c:v>
                </c:pt>
                <c:pt idx="10197">
                  <c:v>897.74</c:v>
                </c:pt>
                <c:pt idx="10198">
                  <c:v>897.78899999999999</c:v>
                </c:pt>
                <c:pt idx="10199">
                  <c:v>897.83799999999997</c:v>
                </c:pt>
                <c:pt idx="10200">
                  <c:v>897.88800000000003</c:v>
                </c:pt>
                <c:pt idx="10201">
                  <c:v>897.93700000000001</c:v>
                </c:pt>
                <c:pt idx="10202">
                  <c:v>897.98599999999999</c:v>
                </c:pt>
                <c:pt idx="10203">
                  <c:v>898.03499999999997</c:v>
                </c:pt>
                <c:pt idx="10204">
                  <c:v>898.08399999999995</c:v>
                </c:pt>
                <c:pt idx="10205">
                  <c:v>898.13400000000001</c:v>
                </c:pt>
                <c:pt idx="10206">
                  <c:v>898.18299999999999</c:v>
                </c:pt>
                <c:pt idx="10207">
                  <c:v>898.23199999999997</c:v>
                </c:pt>
                <c:pt idx="10208">
                  <c:v>898.28099999999995</c:v>
                </c:pt>
                <c:pt idx="10209">
                  <c:v>898.33</c:v>
                </c:pt>
                <c:pt idx="10210">
                  <c:v>898.38</c:v>
                </c:pt>
                <c:pt idx="10211">
                  <c:v>898.42899999999997</c:v>
                </c:pt>
                <c:pt idx="10212">
                  <c:v>898.47799999999995</c:v>
                </c:pt>
                <c:pt idx="10213">
                  <c:v>898.52700000000004</c:v>
                </c:pt>
                <c:pt idx="10214">
                  <c:v>898.57600000000002</c:v>
                </c:pt>
                <c:pt idx="10215">
                  <c:v>898.625</c:v>
                </c:pt>
                <c:pt idx="10216">
                  <c:v>898.67399999999998</c:v>
                </c:pt>
                <c:pt idx="10217">
                  <c:v>898.72400000000005</c:v>
                </c:pt>
                <c:pt idx="10218">
                  <c:v>898.77300000000002</c:v>
                </c:pt>
                <c:pt idx="10219">
                  <c:v>898.822</c:v>
                </c:pt>
                <c:pt idx="10220">
                  <c:v>898.87099999999998</c:v>
                </c:pt>
                <c:pt idx="10221">
                  <c:v>898.92</c:v>
                </c:pt>
                <c:pt idx="10222">
                  <c:v>898.96900000000005</c:v>
                </c:pt>
                <c:pt idx="10223">
                  <c:v>899.01800000000003</c:v>
                </c:pt>
                <c:pt idx="10224">
                  <c:v>899.06700000000001</c:v>
                </c:pt>
                <c:pt idx="10225">
                  <c:v>899.11599999999999</c:v>
                </c:pt>
                <c:pt idx="10226">
                  <c:v>899.16499999999996</c:v>
                </c:pt>
                <c:pt idx="10227">
                  <c:v>899.21500000000003</c:v>
                </c:pt>
                <c:pt idx="10228">
                  <c:v>899.26400000000001</c:v>
                </c:pt>
                <c:pt idx="10229">
                  <c:v>899.31299999999999</c:v>
                </c:pt>
                <c:pt idx="10230">
                  <c:v>899.36199999999997</c:v>
                </c:pt>
                <c:pt idx="10231">
                  <c:v>899.41099999999994</c:v>
                </c:pt>
                <c:pt idx="10232">
                  <c:v>899.46</c:v>
                </c:pt>
                <c:pt idx="10233">
                  <c:v>899.50900000000001</c:v>
                </c:pt>
                <c:pt idx="10234">
                  <c:v>899.55799999999999</c:v>
                </c:pt>
                <c:pt idx="10235">
                  <c:v>899.60699999999997</c:v>
                </c:pt>
                <c:pt idx="10236">
                  <c:v>899.65599999999995</c:v>
                </c:pt>
                <c:pt idx="10237">
                  <c:v>899.70500000000004</c:v>
                </c:pt>
                <c:pt idx="10238">
                  <c:v>899.75400000000002</c:v>
                </c:pt>
                <c:pt idx="10239">
                  <c:v>899.803</c:v>
                </c:pt>
                <c:pt idx="10240">
                  <c:v>899.85199999999998</c:v>
                </c:pt>
                <c:pt idx="10241">
                  <c:v>899.90099999999995</c:v>
                </c:pt>
                <c:pt idx="10242">
                  <c:v>899.95</c:v>
                </c:pt>
                <c:pt idx="10243">
                  <c:v>899.99900000000002</c:v>
                </c:pt>
                <c:pt idx="10244">
                  <c:v>900.048</c:v>
                </c:pt>
                <c:pt idx="10245">
                  <c:v>900.09699999999998</c:v>
                </c:pt>
                <c:pt idx="10246">
                  <c:v>900.14599999999996</c:v>
                </c:pt>
                <c:pt idx="10247">
                  <c:v>900.19500000000005</c:v>
                </c:pt>
                <c:pt idx="10248">
                  <c:v>900.24400000000003</c:v>
                </c:pt>
                <c:pt idx="10249">
                  <c:v>900.29300000000001</c:v>
                </c:pt>
                <c:pt idx="10250">
                  <c:v>900.34199999999998</c:v>
                </c:pt>
                <c:pt idx="10251">
                  <c:v>900.39099999999996</c:v>
                </c:pt>
                <c:pt idx="10252">
                  <c:v>900.44</c:v>
                </c:pt>
                <c:pt idx="10253">
                  <c:v>900.48900000000003</c:v>
                </c:pt>
                <c:pt idx="10254">
                  <c:v>900.53800000000001</c:v>
                </c:pt>
                <c:pt idx="10255">
                  <c:v>900.58600000000001</c:v>
                </c:pt>
                <c:pt idx="10256">
                  <c:v>900.63499999999999</c:v>
                </c:pt>
                <c:pt idx="10257">
                  <c:v>900.68399999999997</c:v>
                </c:pt>
                <c:pt idx="10258">
                  <c:v>900.73299999999995</c:v>
                </c:pt>
                <c:pt idx="10259">
                  <c:v>900.78200000000004</c:v>
                </c:pt>
                <c:pt idx="10260">
                  <c:v>900.83100000000002</c:v>
                </c:pt>
                <c:pt idx="10261">
                  <c:v>900.88</c:v>
                </c:pt>
                <c:pt idx="10262">
                  <c:v>900.92899999999997</c:v>
                </c:pt>
                <c:pt idx="10263">
                  <c:v>900.97799999999995</c:v>
                </c:pt>
                <c:pt idx="10264">
                  <c:v>901.02599999999995</c:v>
                </c:pt>
                <c:pt idx="10265">
                  <c:v>901.07500000000005</c:v>
                </c:pt>
                <c:pt idx="10266">
                  <c:v>901.12400000000002</c:v>
                </c:pt>
                <c:pt idx="10267">
                  <c:v>901.173</c:v>
                </c:pt>
                <c:pt idx="10268">
                  <c:v>901.22199999999998</c:v>
                </c:pt>
                <c:pt idx="10269">
                  <c:v>901.27099999999996</c:v>
                </c:pt>
                <c:pt idx="10270">
                  <c:v>901.32</c:v>
                </c:pt>
                <c:pt idx="10271">
                  <c:v>901.36800000000005</c:v>
                </c:pt>
                <c:pt idx="10272">
                  <c:v>901.41700000000003</c:v>
                </c:pt>
                <c:pt idx="10273">
                  <c:v>901.46600000000001</c:v>
                </c:pt>
                <c:pt idx="10274">
                  <c:v>901.51499999999999</c:v>
                </c:pt>
                <c:pt idx="10275">
                  <c:v>901.56399999999996</c:v>
                </c:pt>
                <c:pt idx="10276">
                  <c:v>901.61300000000006</c:v>
                </c:pt>
                <c:pt idx="10277">
                  <c:v>901.66099999999994</c:v>
                </c:pt>
                <c:pt idx="10278">
                  <c:v>901.71</c:v>
                </c:pt>
                <c:pt idx="10279">
                  <c:v>901.75900000000001</c:v>
                </c:pt>
                <c:pt idx="10280">
                  <c:v>901.80799999999999</c:v>
                </c:pt>
                <c:pt idx="10281">
                  <c:v>901.85599999999999</c:v>
                </c:pt>
                <c:pt idx="10282">
                  <c:v>901.90499999999997</c:v>
                </c:pt>
                <c:pt idx="10283">
                  <c:v>901.95399999999995</c:v>
                </c:pt>
                <c:pt idx="10284">
                  <c:v>902.00300000000004</c:v>
                </c:pt>
                <c:pt idx="10285">
                  <c:v>902.05200000000002</c:v>
                </c:pt>
                <c:pt idx="10286">
                  <c:v>902.1</c:v>
                </c:pt>
                <c:pt idx="10287">
                  <c:v>902.149</c:v>
                </c:pt>
                <c:pt idx="10288">
                  <c:v>902.19799999999998</c:v>
                </c:pt>
                <c:pt idx="10289">
                  <c:v>902.24699999999996</c:v>
                </c:pt>
                <c:pt idx="10290">
                  <c:v>902.29499999999996</c:v>
                </c:pt>
                <c:pt idx="10291">
                  <c:v>902.34400000000005</c:v>
                </c:pt>
                <c:pt idx="10292">
                  <c:v>902.39300000000003</c:v>
                </c:pt>
                <c:pt idx="10293">
                  <c:v>902.44100000000003</c:v>
                </c:pt>
                <c:pt idx="10294">
                  <c:v>902.49</c:v>
                </c:pt>
                <c:pt idx="10295">
                  <c:v>902.53899999999999</c:v>
                </c:pt>
                <c:pt idx="10296">
                  <c:v>902.58799999999997</c:v>
                </c:pt>
                <c:pt idx="10297">
                  <c:v>902.63599999999997</c:v>
                </c:pt>
                <c:pt idx="10298">
                  <c:v>902.68499999999995</c:v>
                </c:pt>
                <c:pt idx="10299">
                  <c:v>902.73400000000004</c:v>
                </c:pt>
                <c:pt idx="10300">
                  <c:v>902.78200000000004</c:v>
                </c:pt>
                <c:pt idx="10301">
                  <c:v>902.83100000000002</c:v>
                </c:pt>
                <c:pt idx="10302">
                  <c:v>902.88</c:v>
                </c:pt>
                <c:pt idx="10303">
                  <c:v>902.928</c:v>
                </c:pt>
                <c:pt idx="10304">
                  <c:v>902.97699999999998</c:v>
                </c:pt>
                <c:pt idx="10305">
                  <c:v>903.02599999999995</c:v>
                </c:pt>
                <c:pt idx="10306">
                  <c:v>903.07399999999996</c:v>
                </c:pt>
                <c:pt idx="10307">
                  <c:v>903.12300000000005</c:v>
                </c:pt>
                <c:pt idx="10308">
                  <c:v>903.17100000000005</c:v>
                </c:pt>
                <c:pt idx="10309">
                  <c:v>903.22</c:v>
                </c:pt>
                <c:pt idx="10310">
                  <c:v>903.26900000000001</c:v>
                </c:pt>
                <c:pt idx="10311">
                  <c:v>903.31700000000001</c:v>
                </c:pt>
                <c:pt idx="10312">
                  <c:v>903.36599999999999</c:v>
                </c:pt>
                <c:pt idx="10313">
                  <c:v>903.41499999999996</c:v>
                </c:pt>
                <c:pt idx="10314">
                  <c:v>903.46299999999997</c:v>
                </c:pt>
                <c:pt idx="10315">
                  <c:v>903.51199999999994</c:v>
                </c:pt>
                <c:pt idx="10316">
                  <c:v>903.56</c:v>
                </c:pt>
                <c:pt idx="10317">
                  <c:v>903.60900000000004</c:v>
                </c:pt>
                <c:pt idx="10318">
                  <c:v>903.65700000000004</c:v>
                </c:pt>
                <c:pt idx="10319">
                  <c:v>903.70600000000002</c:v>
                </c:pt>
                <c:pt idx="10320">
                  <c:v>903.755</c:v>
                </c:pt>
                <c:pt idx="10321">
                  <c:v>903.803</c:v>
                </c:pt>
                <c:pt idx="10322">
                  <c:v>903.85199999999998</c:v>
                </c:pt>
                <c:pt idx="10323">
                  <c:v>903.9</c:v>
                </c:pt>
                <c:pt idx="10324">
                  <c:v>903.94899999999996</c:v>
                </c:pt>
                <c:pt idx="10325">
                  <c:v>903.99699999999996</c:v>
                </c:pt>
                <c:pt idx="10326">
                  <c:v>904.04600000000005</c:v>
                </c:pt>
                <c:pt idx="10327">
                  <c:v>904.09400000000005</c:v>
                </c:pt>
                <c:pt idx="10328">
                  <c:v>904.14300000000003</c:v>
                </c:pt>
                <c:pt idx="10329">
                  <c:v>904.19100000000003</c:v>
                </c:pt>
                <c:pt idx="10330">
                  <c:v>904.24</c:v>
                </c:pt>
                <c:pt idx="10331">
                  <c:v>904.28800000000001</c:v>
                </c:pt>
                <c:pt idx="10332">
                  <c:v>904.33699999999999</c:v>
                </c:pt>
                <c:pt idx="10333">
                  <c:v>904.38499999999999</c:v>
                </c:pt>
                <c:pt idx="10334">
                  <c:v>904.43399999999997</c:v>
                </c:pt>
                <c:pt idx="10335">
                  <c:v>904.48199999999997</c:v>
                </c:pt>
                <c:pt idx="10336">
                  <c:v>904.53099999999995</c:v>
                </c:pt>
                <c:pt idx="10337">
                  <c:v>904.57899999999995</c:v>
                </c:pt>
                <c:pt idx="10338">
                  <c:v>904.62800000000004</c:v>
                </c:pt>
                <c:pt idx="10339">
                  <c:v>904.67600000000004</c:v>
                </c:pt>
                <c:pt idx="10340">
                  <c:v>904.72500000000002</c:v>
                </c:pt>
                <c:pt idx="10341">
                  <c:v>904.77300000000002</c:v>
                </c:pt>
                <c:pt idx="10342">
                  <c:v>904.822</c:v>
                </c:pt>
                <c:pt idx="10343">
                  <c:v>904.87</c:v>
                </c:pt>
                <c:pt idx="10344">
                  <c:v>904.91899999999998</c:v>
                </c:pt>
                <c:pt idx="10345">
                  <c:v>904.96699999999998</c:v>
                </c:pt>
                <c:pt idx="10346">
                  <c:v>905.01499999999999</c:v>
                </c:pt>
                <c:pt idx="10347">
                  <c:v>905.06399999999996</c:v>
                </c:pt>
                <c:pt idx="10348">
                  <c:v>905.11199999999997</c:v>
                </c:pt>
                <c:pt idx="10349">
                  <c:v>905.16099999999994</c:v>
                </c:pt>
                <c:pt idx="10350">
                  <c:v>905.20899999999995</c:v>
                </c:pt>
                <c:pt idx="10351">
                  <c:v>905.25699999999995</c:v>
                </c:pt>
                <c:pt idx="10352">
                  <c:v>905.30600000000004</c:v>
                </c:pt>
                <c:pt idx="10353">
                  <c:v>905.35400000000004</c:v>
                </c:pt>
                <c:pt idx="10354">
                  <c:v>905.40300000000002</c:v>
                </c:pt>
                <c:pt idx="10355">
                  <c:v>905.45100000000002</c:v>
                </c:pt>
                <c:pt idx="10356">
                  <c:v>905.49900000000002</c:v>
                </c:pt>
                <c:pt idx="10357">
                  <c:v>905.548</c:v>
                </c:pt>
                <c:pt idx="10358">
                  <c:v>905.596</c:v>
                </c:pt>
                <c:pt idx="10359">
                  <c:v>905.64400000000001</c:v>
                </c:pt>
                <c:pt idx="10360">
                  <c:v>905.69299999999998</c:v>
                </c:pt>
                <c:pt idx="10361">
                  <c:v>905.74099999999999</c:v>
                </c:pt>
                <c:pt idx="10362">
                  <c:v>905.78899999999999</c:v>
                </c:pt>
                <c:pt idx="10363">
                  <c:v>905.83799999999997</c:v>
                </c:pt>
                <c:pt idx="10364">
                  <c:v>905.88599999999997</c:v>
                </c:pt>
                <c:pt idx="10365">
                  <c:v>905.93399999999997</c:v>
                </c:pt>
                <c:pt idx="10366">
                  <c:v>905.98299999999995</c:v>
                </c:pt>
                <c:pt idx="10367">
                  <c:v>906.03099999999995</c:v>
                </c:pt>
                <c:pt idx="10368">
                  <c:v>906.07899999999995</c:v>
                </c:pt>
                <c:pt idx="10369">
                  <c:v>906.12800000000004</c:v>
                </c:pt>
                <c:pt idx="10370">
                  <c:v>906.17600000000004</c:v>
                </c:pt>
                <c:pt idx="10371">
                  <c:v>906.22400000000005</c:v>
                </c:pt>
                <c:pt idx="10372">
                  <c:v>906.27200000000005</c:v>
                </c:pt>
                <c:pt idx="10373">
                  <c:v>906.32100000000003</c:v>
                </c:pt>
                <c:pt idx="10374">
                  <c:v>906.36900000000003</c:v>
                </c:pt>
                <c:pt idx="10375">
                  <c:v>906.41700000000003</c:v>
                </c:pt>
                <c:pt idx="10376">
                  <c:v>906.46500000000003</c:v>
                </c:pt>
                <c:pt idx="10377">
                  <c:v>906.51400000000001</c:v>
                </c:pt>
                <c:pt idx="10378">
                  <c:v>906.56200000000001</c:v>
                </c:pt>
                <c:pt idx="10379">
                  <c:v>906.61</c:v>
                </c:pt>
                <c:pt idx="10380">
                  <c:v>906.65800000000002</c:v>
                </c:pt>
                <c:pt idx="10381">
                  <c:v>906.70699999999999</c:v>
                </c:pt>
                <c:pt idx="10382">
                  <c:v>906.755</c:v>
                </c:pt>
                <c:pt idx="10383">
                  <c:v>906.803</c:v>
                </c:pt>
                <c:pt idx="10384">
                  <c:v>906.851</c:v>
                </c:pt>
                <c:pt idx="10385">
                  <c:v>906.9</c:v>
                </c:pt>
                <c:pt idx="10386">
                  <c:v>906.94799999999998</c:v>
                </c:pt>
                <c:pt idx="10387">
                  <c:v>906.99599999999998</c:v>
                </c:pt>
                <c:pt idx="10388">
                  <c:v>907.04399999999998</c:v>
                </c:pt>
                <c:pt idx="10389">
                  <c:v>907.09199999999998</c:v>
                </c:pt>
                <c:pt idx="10390">
                  <c:v>907.14</c:v>
                </c:pt>
                <c:pt idx="10391">
                  <c:v>907.18899999999996</c:v>
                </c:pt>
                <c:pt idx="10392">
                  <c:v>907.23699999999997</c:v>
                </c:pt>
                <c:pt idx="10393">
                  <c:v>907.28499999999997</c:v>
                </c:pt>
                <c:pt idx="10394">
                  <c:v>907.33299999999997</c:v>
                </c:pt>
                <c:pt idx="10395">
                  <c:v>907.38099999999997</c:v>
                </c:pt>
                <c:pt idx="10396">
                  <c:v>907.42899999999997</c:v>
                </c:pt>
                <c:pt idx="10397">
                  <c:v>907.47799999999995</c:v>
                </c:pt>
                <c:pt idx="10398">
                  <c:v>907.52599999999995</c:v>
                </c:pt>
                <c:pt idx="10399">
                  <c:v>907.57399999999996</c:v>
                </c:pt>
                <c:pt idx="10400">
                  <c:v>907.62199999999996</c:v>
                </c:pt>
                <c:pt idx="10401">
                  <c:v>907.67</c:v>
                </c:pt>
                <c:pt idx="10402">
                  <c:v>907.71799999999996</c:v>
                </c:pt>
                <c:pt idx="10403">
                  <c:v>907.76599999999996</c:v>
                </c:pt>
                <c:pt idx="10404">
                  <c:v>907.81399999999996</c:v>
                </c:pt>
                <c:pt idx="10405">
                  <c:v>907.86300000000006</c:v>
                </c:pt>
                <c:pt idx="10406">
                  <c:v>907.91099999999994</c:v>
                </c:pt>
                <c:pt idx="10407">
                  <c:v>907.95899999999995</c:v>
                </c:pt>
                <c:pt idx="10408">
                  <c:v>908.00699999999995</c:v>
                </c:pt>
                <c:pt idx="10409">
                  <c:v>908.05499999999995</c:v>
                </c:pt>
                <c:pt idx="10410">
                  <c:v>908.10299999999995</c:v>
                </c:pt>
                <c:pt idx="10411">
                  <c:v>908.15099999999995</c:v>
                </c:pt>
                <c:pt idx="10412">
                  <c:v>908.19899999999996</c:v>
                </c:pt>
                <c:pt idx="10413">
                  <c:v>908.24699999999996</c:v>
                </c:pt>
                <c:pt idx="10414">
                  <c:v>908.29499999999996</c:v>
                </c:pt>
                <c:pt idx="10415">
                  <c:v>908.34299999999996</c:v>
                </c:pt>
                <c:pt idx="10416">
                  <c:v>908.39099999999996</c:v>
                </c:pt>
                <c:pt idx="10417">
                  <c:v>908.43899999999996</c:v>
                </c:pt>
                <c:pt idx="10418">
                  <c:v>908.48699999999997</c:v>
                </c:pt>
                <c:pt idx="10419">
                  <c:v>908.53499999999997</c:v>
                </c:pt>
                <c:pt idx="10420">
                  <c:v>908.58299999999997</c:v>
                </c:pt>
                <c:pt idx="10421">
                  <c:v>908.63099999999997</c:v>
                </c:pt>
                <c:pt idx="10422">
                  <c:v>908.67899999999997</c:v>
                </c:pt>
                <c:pt idx="10423">
                  <c:v>908.72699999999998</c:v>
                </c:pt>
                <c:pt idx="10424">
                  <c:v>908.77499999999998</c:v>
                </c:pt>
                <c:pt idx="10425">
                  <c:v>908.82299999999998</c:v>
                </c:pt>
                <c:pt idx="10426">
                  <c:v>908.87099999999998</c:v>
                </c:pt>
                <c:pt idx="10427">
                  <c:v>908.91899999999998</c:v>
                </c:pt>
                <c:pt idx="10428">
                  <c:v>908.96699999999998</c:v>
                </c:pt>
                <c:pt idx="10429">
                  <c:v>909.01499999999999</c:v>
                </c:pt>
                <c:pt idx="10430">
                  <c:v>909.06299999999999</c:v>
                </c:pt>
                <c:pt idx="10431">
                  <c:v>909.11099999999999</c:v>
                </c:pt>
                <c:pt idx="10432">
                  <c:v>909.15899999999999</c:v>
                </c:pt>
                <c:pt idx="10433">
                  <c:v>909.20699999999999</c:v>
                </c:pt>
                <c:pt idx="10434">
                  <c:v>909.255</c:v>
                </c:pt>
                <c:pt idx="10435">
                  <c:v>909.303</c:v>
                </c:pt>
                <c:pt idx="10436">
                  <c:v>909.351</c:v>
                </c:pt>
                <c:pt idx="10437">
                  <c:v>909.399</c:v>
                </c:pt>
                <c:pt idx="10438">
                  <c:v>909.447</c:v>
                </c:pt>
                <c:pt idx="10439">
                  <c:v>909.495</c:v>
                </c:pt>
                <c:pt idx="10440">
                  <c:v>909.54200000000003</c:v>
                </c:pt>
                <c:pt idx="10441">
                  <c:v>909.59</c:v>
                </c:pt>
                <c:pt idx="10442">
                  <c:v>909.63800000000003</c:v>
                </c:pt>
                <c:pt idx="10443">
                  <c:v>909.68600000000004</c:v>
                </c:pt>
                <c:pt idx="10444">
                  <c:v>909.73400000000004</c:v>
                </c:pt>
                <c:pt idx="10445">
                  <c:v>909.78200000000004</c:v>
                </c:pt>
                <c:pt idx="10446">
                  <c:v>909.83</c:v>
                </c:pt>
                <c:pt idx="10447">
                  <c:v>909.87800000000004</c:v>
                </c:pt>
                <c:pt idx="10448">
                  <c:v>909.92499999999995</c:v>
                </c:pt>
                <c:pt idx="10449">
                  <c:v>909.97299999999996</c:v>
                </c:pt>
                <c:pt idx="10450">
                  <c:v>910.02099999999996</c:v>
                </c:pt>
                <c:pt idx="10451">
                  <c:v>910.06899999999996</c:v>
                </c:pt>
                <c:pt idx="10452">
                  <c:v>910.11699999999996</c:v>
                </c:pt>
                <c:pt idx="10453">
                  <c:v>910.16499999999996</c:v>
                </c:pt>
                <c:pt idx="10454">
                  <c:v>910.21199999999999</c:v>
                </c:pt>
                <c:pt idx="10455">
                  <c:v>910.26</c:v>
                </c:pt>
                <c:pt idx="10456">
                  <c:v>910.30799999999999</c:v>
                </c:pt>
                <c:pt idx="10457">
                  <c:v>910.35599999999999</c:v>
                </c:pt>
                <c:pt idx="10458">
                  <c:v>910.404</c:v>
                </c:pt>
                <c:pt idx="10459">
                  <c:v>910.45100000000002</c:v>
                </c:pt>
                <c:pt idx="10460">
                  <c:v>910.49900000000002</c:v>
                </c:pt>
                <c:pt idx="10461">
                  <c:v>910.54700000000003</c:v>
                </c:pt>
                <c:pt idx="10462">
                  <c:v>910.59500000000003</c:v>
                </c:pt>
                <c:pt idx="10463">
                  <c:v>910.64300000000003</c:v>
                </c:pt>
                <c:pt idx="10464">
                  <c:v>910.69</c:v>
                </c:pt>
                <c:pt idx="10465">
                  <c:v>910.73800000000006</c:v>
                </c:pt>
                <c:pt idx="10466">
                  <c:v>910.78599999999994</c:v>
                </c:pt>
                <c:pt idx="10467">
                  <c:v>910.83399999999995</c:v>
                </c:pt>
                <c:pt idx="10468">
                  <c:v>910.88099999999997</c:v>
                </c:pt>
                <c:pt idx="10469">
                  <c:v>910.92899999999997</c:v>
                </c:pt>
                <c:pt idx="10470">
                  <c:v>910.97699999999998</c:v>
                </c:pt>
                <c:pt idx="10471">
                  <c:v>911.02499999999998</c:v>
                </c:pt>
                <c:pt idx="10472">
                  <c:v>911.072</c:v>
                </c:pt>
                <c:pt idx="10473">
                  <c:v>911.12</c:v>
                </c:pt>
                <c:pt idx="10474">
                  <c:v>911.16800000000001</c:v>
                </c:pt>
                <c:pt idx="10475">
                  <c:v>911.21500000000003</c:v>
                </c:pt>
                <c:pt idx="10476">
                  <c:v>911.26300000000003</c:v>
                </c:pt>
                <c:pt idx="10477">
                  <c:v>911.31100000000004</c:v>
                </c:pt>
                <c:pt idx="10478">
                  <c:v>911.35900000000004</c:v>
                </c:pt>
                <c:pt idx="10479">
                  <c:v>911.40599999999995</c:v>
                </c:pt>
                <c:pt idx="10480">
                  <c:v>911.45399999999995</c:v>
                </c:pt>
                <c:pt idx="10481">
                  <c:v>911.50199999999995</c:v>
                </c:pt>
                <c:pt idx="10482">
                  <c:v>911.54899999999998</c:v>
                </c:pt>
                <c:pt idx="10483">
                  <c:v>911.59699999999998</c:v>
                </c:pt>
                <c:pt idx="10484">
                  <c:v>911.64499999999998</c:v>
                </c:pt>
                <c:pt idx="10485">
                  <c:v>911.69200000000001</c:v>
                </c:pt>
                <c:pt idx="10486">
                  <c:v>911.74</c:v>
                </c:pt>
                <c:pt idx="10487">
                  <c:v>911.78800000000001</c:v>
                </c:pt>
                <c:pt idx="10488">
                  <c:v>911.83500000000004</c:v>
                </c:pt>
                <c:pt idx="10489">
                  <c:v>911.88300000000004</c:v>
                </c:pt>
                <c:pt idx="10490">
                  <c:v>911.93</c:v>
                </c:pt>
                <c:pt idx="10491">
                  <c:v>911.97799999999995</c:v>
                </c:pt>
                <c:pt idx="10492">
                  <c:v>912.02599999999995</c:v>
                </c:pt>
                <c:pt idx="10493">
                  <c:v>912.07299999999998</c:v>
                </c:pt>
                <c:pt idx="10494">
                  <c:v>912.12099999999998</c:v>
                </c:pt>
                <c:pt idx="10495">
                  <c:v>912.16800000000001</c:v>
                </c:pt>
                <c:pt idx="10496">
                  <c:v>912.21600000000001</c:v>
                </c:pt>
                <c:pt idx="10497">
                  <c:v>912.26400000000001</c:v>
                </c:pt>
                <c:pt idx="10498">
                  <c:v>912.31100000000004</c:v>
                </c:pt>
                <c:pt idx="10499">
                  <c:v>912.35900000000004</c:v>
                </c:pt>
                <c:pt idx="10500">
                  <c:v>912.40599999999995</c:v>
                </c:pt>
                <c:pt idx="10501">
                  <c:v>912.45399999999995</c:v>
                </c:pt>
                <c:pt idx="10502">
                  <c:v>912.50099999999998</c:v>
                </c:pt>
                <c:pt idx="10503">
                  <c:v>912.54899999999998</c:v>
                </c:pt>
                <c:pt idx="10504">
                  <c:v>912.59699999999998</c:v>
                </c:pt>
                <c:pt idx="10505">
                  <c:v>912.64400000000001</c:v>
                </c:pt>
                <c:pt idx="10506">
                  <c:v>912.69200000000001</c:v>
                </c:pt>
                <c:pt idx="10507">
                  <c:v>912.73900000000003</c:v>
                </c:pt>
                <c:pt idx="10508">
                  <c:v>912.78700000000003</c:v>
                </c:pt>
                <c:pt idx="10509">
                  <c:v>912.83399999999995</c:v>
                </c:pt>
                <c:pt idx="10510">
                  <c:v>912.88199999999995</c:v>
                </c:pt>
                <c:pt idx="10511">
                  <c:v>912.92899999999997</c:v>
                </c:pt>
                <c:pt idx="10512">
                  <c:v>912.97699999999998</c:v>
                </c:pt>
                <c:pt idx="10513">
                  <c:v>913.024</c:v>
                </c:pt>
                <c:pt idx="10514">
                  <c:v>913.072</c:v>
                </c:pt>
                <c:pt idx="10515">
                  <c:v>913.11900000000003</c:v>
                </c:pt>
                <c:pt idx="10516">
                  <c:v>913.16700000000003</c:v>
                </c:pt>
                <c:pt idx="10517">
                  <c:v>913.21400000000006</c:v>
                </c:pt>
                <c:pt idx="10518">
                  <c:v>913.26199999999994</c:v>
                </c:pt>
                <c:pt idx="10519">
                  <c:v>913.30899999999997</c:v>
                </c:pt>
                <c:pt idx="10520">
                  <c:v>913.35699999999997</c:v>
                </c:pt>
                <c:pt idx="10521">
                  <c:v>913.404</c:v>
                </c:pt>
                <c:pt idx="10522">
                  <c:v>913.45100000000002</c:v>
                </c:pt>
                <c:pt idx="10523">
                  <c:v>913.49900000000002</c:v>
                </c:pt>
                <c:pt idx="10524">
                  <c:v>913.54600000000005</c:v>
                </c:pt>
                <c:pt idx="10525">
                  <c:v>913.59400000000005</c:v>
                </c:pt>
                <c:pt idx="10526">
                  <c:v>913.64099999999996</c:v>
                </c:pt>
                <c:pt idx="10527">
                  <c:v>913.68899999999996</c:v>
                </c:pt>
                <c:pt idx="10528">
                  <c:v>913.73599999999999</c:v>
                </c:pt>
                <c:pt idx="10529">
                  <c:v>913.78300000000002</c:v>
                </c:pt>
                <c:pt idx="10530">
                  <c:v>913.83100000000002</c:v>
                </c:pt>
                <c:pt idx="10531">
                  <c:v>913.87800000000004</c:v>
                </c:pt>
                <c:pt idx="10532">
                  <c:v>913.92600000000004</c:v>
                </c:pt>
                <c:pt idx="10533">
                  <c:v>913.97299999999996</c:v>
                </c:pt>
                <c:pt idx="10534">
                  <c:v>914.02</c:v>
                </c:pt>
                <c:pt idx="10535">
                  <c:v>914.06799999999998</c:v>
                </c:pt>
                <c:pt idx="10536">
                  <c:v>914.11500000000001</c:v>
                </c:pt>
                <c:pt idx="10537">
                  <c:v>914.16200000000003</c:v>
                </c:pt>
                <c:pt idx="10538">
                  <c:v>914.21</c:v>
                </c:pt>
                <c:pt idx="10539">
                  <c:v>914.25699999999995</c:v>
                </c:pt>
                <c:pt idx="10540">
                  <c:v>914.30499999999995</c:v>
                </c:pt>
                <c:pt idx="10541">
                  <c:v>914.35199999999998</c:v>
                </c:pt>
                <c:pt idx="10542">
                  <c:v>914.399</c:v>
                </c:pt>
                <c:pt idx="10543">
                  <c:v>914.447</c:v>
                </c:pt>
                <c:pt idx="10544">
                  <c:v>914.49400000000003</c:v>
                </c:pt>
                <c:pt idx="10545">
                  <c:v>914.54100000000005</c:v>
                </c:pt>
                <c:pt idx="10546">
                  <c:v>914.58799999999997</c:v>
                </c:pt>
                <c:pt idx="10547">
                  <c:v>914.63599999999997</c:v>
                </c:pt>
                <c:pt idx="10548">
                  <c:v>914.68299999999999</c:v>
                </c:pt>
                <c:pt idx="10549">
                  <c:v>914.73</c:v>
                </c:pt>
                <c:pt idx="10550">
                  <c:v>914.77800000000002</c:v>
                </c:pt>
                <c:pt idx="10551">
                  <c:v>914.82500000000005</c:v>
                </c:pt>
                <c:pt idx="10552">
                  <c:v>914.87199999999996</c:v>
                </c:pt>
                <c:pt idx="10553">
                  <c:v>914.91899999999998</c:v>
                </c:pt>
                <c:pt idx="10554">
                  <c:v>914.96699999999998</c:v>
                </c:pt>
                <c:pt idx="10555">
                  <c:v>915.01400000000001</c:v>
                </c:pt>
                <c:pt idx="10556">
                  <c:v>915.06100000000004</c:v>
                </c:pt>
                <c:pt idx="10557">
                  <c:v>915.10900000000004</c:v>
                </c:pt>
                <c:pt idx="10558">
                  <c:v>915.15599999999995</c:v>
                </c:pt>
                <c:pt idx="10559">
                  <c:v>915.20299999999997</c:v>
                </c:pt>
                <c:pt idx="10560">
                  <c:v>915.25</c:v>
                </c:pt>
                <c:pt idx="10561">
                  <c:v>915.29700000000003</c:v>
                </c:pt>
                <c:pt idx="10562">
                  <c:v>915.34500000000003</c:v>
                </c:pt>
                <c:pt idx="10563">
                  <c:v>915.39200000000005</c:v>
                </c:pt>
                <c:pt idx="10564">
                  <c:v>915.43899999999996</c:v>
                </c:pt>
                <c:pt idx="10565">
                  <c:v>915.48599999999999</c:v>
                </c:pt>
                <c:pt idx="10566">
                  <c:v>915.53399999999999</c:v>
                </c:pt>
                <c:pt idx="10567">
                  <c:v>915.58100000000002</c:v>
                </c:pt>
                <c:pt idx="10568">
                  <c:v>915.62800000000004</c:v>
                </c:pt>
                <c:pt idx="10569">
                  <c:v>915.67499999999995</c:v>
                </c:pt>
                <c:pt idx="10570">
                  <c:v>915.72199999999998</c:v>
                </c:pt>
                <c:pt idx="10571">
                  <c:v>915.76900000000001</c:v>
                </c:pt>
                <c:pt idx="10572">
                  <c:v>915.81700000000001</c:v>
                </c:pt>
                <c:pt idx="10573">
                  <c:v>915.86400000000003</c:v>
                </c:pt>
                <c:pt idx="10574">
                  <c:v>915.91099999999994</c:v>
                </c:pt>
                <c:pt idx="10575">
                  <c:v>915.95799999999997</c:v>
                </c:pt>
                <c:pt idx="10576">
                  <c:v>916.005</c:v>
                </c:pt>
                <c:pt idx="10577">
                  <c:v>916.05200000000002</c:v>
                </c:pt>
                <c:pt idx="10578">
                  <c:v>916.09900000000005</c:v>
                </c:pt>
                <c:pt idx="10579">
                  <c:v>916.14700000000005</c:v>
                </c:pt>
                <c:pt idx="10580">
                  <c:v>916.19399999999996</c:v>
                </c:pt>
                <c:pt idx="10581">
                  <c:v>916.24099999999999</c:v>
                </c:pt>
                <c:pt idx="10582">
                  <c:v>916.28800000000001</c:v>
                </c:pt>
                <c:pt idx="10583">
                  <c:v>916.33500000000004</c:v>
                </c:pt>
                <c:pt idx="10584">
                  <c:v>916.38199999999995</c:v>
                </c:pt>
                <c:pt idx="10585">
                  <c:v>916.42899999999997</c:v>
                </c:pt>
                <c:pt idx="10586">
                  <c:v>916.476</c:v>
                </c:pt>
                <c:pt idx="10587">
                  <c:v>916.52300000000002</c:v>
                </c:pt>
                <c:pt idx="10588">
                  <c:v>916.57</c:v>
                </c:pt>
                <c:pt idx="10589">
                  <c:v>916.61800000000005</c:v>
                </c:pt>
                <c:pt idx="10590">
                  <c:v>916.66499999999996</c:v>
                </c:pt>
                <c:pt idx="10591">
                  <c:v>916.71199999999999</c:v>
                </c:pt>
                <c:pt idx="10592">
                  <c:v>916.75900000000001</c:v>
                </c:pt>
                <c:pt idx="10593">
                  <c:v>916.80600000000004</c:v>
                </c:pt>
                <c:pt idx="10594">
                  <c:v>916.85299999999995</c:v>
                </c:pt>
                <c:pt idx="10595">
                  <c:v>916.9</c:v>
                </c:pt>
                <c:pt idx="10596">
                  <c:v>916.947</c:v>
                </c:pt>
                <c:pt idx="10597">
                  <c:v>916.99400000000003</c:v>
                </c:pt>
                <c:pt idx="10598">
                  <c:v>917.04100000000005</c:v>
                </c:pt>
                <c:pt idx="10599">
                  <c:v>917.08799999999997</c:v>
                </c:pt>
                <c:pt idx="10600">
                  <c:v>917.13499999999999</c:v>
                </c:pt>
                <c:pt idx="10601">
                  <c:v>917.18200000000002</c:v>
                </c:pt>
                <c:pt idx="10602">
                  <c:v>917.22900000000004</c:v>
                </c:pt>
                <c:pt idx="10603">
                  <c:v>917.27599999999995</c:v>
                </c:pt>
                <c:pt idx="10604">
                  <c:v>917.32299999999998</c:v>
                </c:pt>
                <c:pt idx="10605">
                  <c:v>917.37</c:v>
                </c:pt>
                <c:pt idx="10606">
                  <c:v>917.41700000000003</c:v>
                </c:pt>
                <c:pt idx="10607">
                  <c:v>917.46400000000006</c:v>
                </c:pt>
                <c:pt idx="10608">
                  <c:v>917.51099999999997</c:v>
                </c:pt>
                <c:pt idx="10609">
                  <c:v>917.55799999999999</c:v>
                </c:pt>
                <c:pt idx="10610">
                  <c:v>917.60500000000002</c:v>
                </c:pt>
                <c:pt idx="10611">
                  <c:v>917.65200000000004</c:v>
                </c:pt>
                <c:pt idx="10612">
                  <c:v>917.69899999999996</c:v>
                </c:pt>
                <c:pt idx="10613">
                  <c:v>917.74599999999998</c:v>
                </c:pt>
                <c:pt idx="10614">
                  <c:v>917.79200000000003</c:v>
                </c:pt>
                <c:pt idx="10615">
                  <c:v>917.83900000000006</c:v>
                </c:pt>
                <c:pt idx="10616">
                  <c:v>917.88599999999997</c:v>
                </c:pt>
                <c:pt idx="10617">
                  <c:v>917.93299999999999</c:v>
                </c:pt>
                <c:pt idx="10618">
                  <c:v>917.98</c:v>
                </c:pt>
                <c:pt idx="10619">
                  <c:v>918.02700000000004</c:v>
                </c:pt>
                <c:pt idx="10620">
                  <c:v>918.07399999999996</c:v>
                </c:pt>
                <c:pt idx="10621">
                  <c:v>918.12099999999998</c:v>
                </c:pt>
                <c:pt idx="10622">
                  <c:v>918.16800000000001</c:v>
                </c:pt>
                <c:pt idx="10623">
                  <c:v>918.21500000000003</c:v>
                </c:pt>
                <c:pt idx="10624">
                  <c:v>918.26099999999997</c:v>
                </c:pt>
                <c:pt idx="10625">
                  <c:v>918.30799999999999</c:v>
                </c:pt>
                <c:pt idx="10626">
                  <c:v>918.35500000000002</c:v>
                </c:pt>
                <c:pt idx="10627">
                  <c:v>918.40200000000004</c:v>
                </c:pt>
                <c:pt idx="10628">
                  <c:v>918.44899999999996</c:v>
                </c:pt>
                <c:pt idx="10629">
                  <c:v>918.49599999999998</c:v>
                </c:pt>
                <c:pt idx="10630">
                  <c:v>918.54300000000001</c:v>
                </c:pt>
                <c:pt idx="10631">
                  <c:v>918.58900000000006</c:v>
                </c:pt>
                <c:pt idx="10632">
                  <c:v>918.63599999999997</c:v>
                </c:pt>
                <c:pt idx="10633">
                  <c:v>918.68299999999999</c:v>
                </c:pt>
                <c:pt idx="10634">
                  <c:v>918.73</c:v>
                </c:pt>
                <c:pt idx="10635">
                  <c:v>918.77700000000004</c:v>
                </c:pt>
                <c:pt idx="10636">
                  <c:v>918.82299999999998</c:v>
                </c:pt>
                <c:pt idx="10637">
                  <c:v>918.87</c:v>
                </c:pt>
                <c:pt idx="10638">
                  <c:v>918.91700000000003</c:v>
                </c:pt>
                <c:pt idx="10639">
                  <c:v>918.96400000000006</c:v>
                </c:pt>
                <c:pt idx="10640">
                  <c:v>919.01099999999997</c:v>
                </c:pt>
                <c:pt idx="10641">
                  <c:v>919.05700000000002</c:v>
                </c:pt>
                <c:pt idx="10642">
                  <c:v>919.10400000000004</c:v>
                </c:pt>
                <c:pt idx="10643">
                  <c:v>919.15099999999995</c:v>
                </c:pt>
                <c:pt idx="10644">
                  <c:v>919.19799999999998</c:v>
                </c:pt>
                <c:pt idx="10645">
                  <c:v>919.24400000000003</c:v>
                </c:pt>
                <c:pt idx="10646">
                  <c:v>919.29100000000005</c:v>
                </c:pt>
                <c:pt idx="10647">
                  <c:v>919.33799999999997</c:v>
                </c:pt>
                <c:pt idx="10648">
                  <c:v>919.38499999999999</c:v>
                </c:pt>
                <c:pt idx="10649">
                  <c:v>919.43100000000004</c:v>
                </c:pt>
                <c:pt idx="10650">
                  <c:v>919.47799999999995</c:v>
                </c:pt>
                <c:pt idx="10651">
                  <c:v>919.52499999999998</c:v>
                </c:pt>
                <c:pt idx="10652">
                  <c:v>919.572</c:v>
                </c:pt>
                <c:pt idx="10653">
                  <c:v>919.61800000000005</c:v>
                </c:pt>
                <c:pt idx="10654">
                  <c:v>919.66499999999996</c:v>
                </c:pt>
                <c:pt idx="10655">
                  <c:v>919.71199999999999</c:v>
                </c:pt>
                <c:pt idx="10656">
                  <c:v>919.75800000000004</c:v>
                </c:pt>
                <c:pt idx="10657">
                  <c:v>919.80499999999995</c:v>
                </c:pt>
                <c:pt idx="10658">
                  <c:v>919.85199999999998</c:v>
                </c:pt>
                <c:pt idx="10659">
                  <c:v>919.89800000000002</c:v>
                </c:pt>
                <c:pt idx="10660">
                  <c:v>919.94500000000005</c:v>
                </c:pt>
                <c:pt idx="10661">
                  <c:v>919.99199999999996</c:v>
                </c:pt>
                <c:pt idx="10662">
                  <c:v>920.03800000000001</c:v>
                </c:pt>
                <c:pt idx="10663">
                  <c:v>920.08500000000004</c:v>
                </c:pt>
                <c:pt idx="10664">
                  <c:v>920.13199999999995</c:v>
                </c:pt>
                <c:pt idx="10665">
                  <c:v>920.178</c:v>
                </c:pt>
                <c:pt idx="10666">
                  <c:v>920.22500000000002</c:v>
                </c:pt>
                <c:pt idx="10667">
                  <c:v>920.27200000000005</c:v>
                </c:pt>
                <c:pt idx="10668">
                  <c:v>920.31799999999998</c:v>
                </c:pt>
                <c:pt idx="10669">
                  <c:v>920.36500000000001</c:v>
                </c:pt>
                <c:pt idx="10670">
                  <c:v>920.41200000000003</c:v>
                </c:pt>
                <c:pt idx="10671">
                  <c:v>920.45799999999997</c:v>
                </c:pt>
                <c:pt idx="10672">
                  <c:v>920.505</c:v>
                </c:pt>
                <c:pt idx="10673">
                  <c:v>920.55100000000004</c:v>
                </c:pt>
                <c:pt idx="10674">
                  <c:v>920.59799999999996</c:v>
                </c:pt>
                <c:pt idx="10675">
                  <c:v>920.64400000000001</c:v>
                </c:pt>
                <c:pt idx="10676">
                  <c:v>920.69100000000003</c:v>
                </c:pt>
                <c:pt idx="10677">
                  <c:v>920.73800000000006</c:v>
                </c:pt>
                <c:pt idx="10678">
                  <c:v>920.78399999999999</c:v>
                </c:pt>
                <c:pt idx="10679">
                  <c:v>920.83100000000002</c:v>
                </c:pt>
                <c:pt idx="10680">
                  <c:v>920.87699999999995</c:v>
                </c:pt>
                <c:pt idx="10681">
                  <c:v>920.92399999999998</c:v>
                </c:pt>
                <c:pt idx="10682">
                  <c:v>920.97</c:v>
                </c:pt>
                <c:pt idx="10683">
                  <c:v>921.01700000000005</c:v>
                </c:pt>
                <c:pt idx="10684">
                  <c:v>921.06399999999996</c:v>
                </c:pt>
                <c:pt idx="10685">
                  <c:v>921.11</c:v>
                </c:pt>
                <c:pt idx="10686">
                  <c:v>921.15700000000004</c:v>
                </c:pt>
                <c:pt idx="10687">
                  <c:v>921.20299999999997</c:v>
                </c:pt>
                <c:pt idx="10688">
                  <c:v>921.25</c:v>
                </c:pt>
                <c:pt idx="10689">
                  <c:v>921.29600000000005</c:v>
                </c:pt>
                <c:pt idx="10690">
                  <c:v>921.34299999999996</c:v>
                </c:pt>
                <c:pt idx="10691">
                  <c:v>921.38900000000001</c:v>
                </c:pt>
                <c:pt idx="10692">
                  <c:v>921.43600000000004</c:v>
                </c:pt>
                <c:pt idx="10693">
                  <c:v>921.48199999999997</c:v>
                </c:pt>
                <c:pt idx="10694">
                  <c:v>921.529</c:v>
                </c:pt>
                <c:pt idx="10695">
                  <c:v>921.57500000000005</c:v>
                </c:pt>
                <c:pt idx="10696">
                  <c:v>921.62099999999998</c:v>
                </c:pt>
                <c:pt idx="10697">
                  <c:v>921.66800000000001</c:v>
                </c:pt>
                <c:pt idx="10698">
                  <c:v>921.71400000000006</c:v>
                </c:pt>
                <c:pt idx="10699">
                  <c:v>921.76099999999997</c:v>
                </c:pt>
                <c:pt idx="10700">
                  <c:v>921.80700000000002</c:v>
                </c:pt>
                <c:pt idx="10701">
                  <c:v>921.85400000000004</c:v>
                </c:pt>
                <c:pt idx="10702">
                  <c:v>921.9</c:v>
                </c:pt>
                <c:pt idx="10703">
                  <c:v>921.947</c:v>
                </c:pt>
                <c:pt idx="10704">
                  <c:v>921.99300000000005</c:v>
                </c:pt>
                <c:pt idx="10705">
                  <c:v>922.03899999999999</c:v>
                </c:pt>
                <c:pt idx="10706">
                  <c:v>922.08600000000001</c:v>
                </c:pt>
                <c:pt idx="10707">
                  <c:v>922.13199999999995</c:v>
                </c:pt>
                <c:pt idx="10708">
                  <c:v>922.17899999999997</c:v>
                </c:pt>
                <c:pt idx="10709">
                  <c:v>922.22500000000002</c:v>
                </c:pt>
                <c:pt idx="10710">
                  <c:v>922.27099999999996</c:v>
                </c:pt>
                <c:pt idx="10711">
                  <c:v>922.31799999999998</c:v>
                </c:pt>
                <c:pt idx="10712">
                  <c:v>922.36400000000003</c:v>
                </c:pt>
                <c:pt idx="10713">
                  <c:v>922.41099999999994</c:v>
                </c:pt>
                <c:pt idx="10714">
                  <c:v>922.45699999999999</c:v>
                </c:pt>
                <c:pt idx="10715">
                  <c:v>922.50300000000004</c:v>
                </c:pt>
                <c:pt idx="10716">
                  <c:v>922.55</c:v>
                </c:pt>
                <c:pt idx="10717">
                  <c:v>922.596</c:v>
                </c:pt>
                <c:pt idx="10718">
                  <c:v>922.64200000000005</c:v>
                </c:pt>
                <c:pt idx="10719">
                  <c:v>922.68899999999996</c:v>
                </c:pt>
                <c:pt idx="10720">
                  <c:v>922.73500000000001</c:v>
                </c:pt>
                <c:pt idx="10721">
                  <c:v>922.78099999999995</c:v>
                </c:pt>
                <c:pt idx="10722">
                  <c:v>922.82799999999997</c:v>
                </c:pt>
                <c:pt idx="10723">
                  <c:v>922.87400000000002</c:v>
                </c:pt>
                <c:pt idx="10724">
                  <c:v>922.92</c:v>
                </c:pt>
                <c:pt idx="10725">
                  <c:v>922.96699999999998</c:v>
                </c:pt>
                <c:pt idx="10726">
                  <c:v>923.01300000000003</c:v>
                </c:pt>
                <c:pt idx="10727">
                  <c:v>923.05899999999997</c:v>
                </c:pt>
                <c:pt idx="10728">
                  <c:v>923.10500000000002</c:v>
                </c:pt>
                <c:pt idx="10729">
                  <c:v>923.15200000000004</c:v>
                </c:pt>
                <c:pt idx="10730">
                  <c:v>923.19799999999998</c:v>
                </c:pt>
                <c:pt idx="10731">
                  <c:v>923.24400000000003</c:v>
                </c:pt>
                <c:pt idx="10732">
                  <c:v>923.29100000000005</c:v>
                </c:pt>
                <c:pt idx="10733">
                  <c:v>923.33699999999999</c:v>
                </c:pt>
                <c:pt idx="10734">
                  <c:v>923.38300000000004</c:v>
                </c:pt>
                <c:pt idx="10735">
                  <c:v>923.42899999999997</c:v>
                </c:pt>
                <c:pt idx="10736">
                  <c:v>923.476</c:v>
                </c:pt>
                <c:pt idx="10737">
                  <c:v>923.52200000000005</c:v>
                </c:pt>
                <c:pt idx="10738">
                  <c:v>923.56799999999998</c:v>
                </c:pt>
                <c:pt idx="10739">
                  <c:v>923.61400000000003</c:v>
                </c:pt>
                <c:pt idx="10740">
                  <c:v>923.66</c:v>
                </c:pt>
                <c:pt idx="10741">
                  <c:v>923.70699999999999</c:v>
                </c:pt>
                <c:pt idx="10742">
                  <c:v>923.75300000000004</c:v>
                </c:pt>
                <c:pt idx="10743">
                  <c:v>923.79899999999998</c:v>
                </c:pt>
                <c:pt idx="10744">
                  <c:v>923.84500000000003</c:v>
                </c:pt>
                <c:pt idx="10745">
                  <c:v>923.89099999999996</c:v>
                </c:pt>
                <c:pt idx="10746">
                  <c:v>923.93799999999999</c:v>
                </c:pt>
                <c:pt idx="10747">
                  <c:v>923.98400000000004</c:v>
                </c:pt>
                <c:pt idx="10748">
                  <c:v>924.03</c:v>
                </c:pt>
                <c:pt idx="10749">
                  <c:v>924.07600000000002</c:v>
                </c:pt>
                <c:pt idx="10750">
                  <c:v>924.12199999999996</c:v>
                </c:pt>
                <c:pt idx="10751">
                  <c:v>924.16800000000001</c:v>
                </c:pt>
                <c:pt idx="10752">
                  <c:v>924.21500000000003</c:v>
                </c:pt>
                <c:pt idx="10753">
                  <c:v>924.26099999999997</c:v>
                </c:pt>
                <c:pt idx="10754">
                  <c:v>924.30700000000002</c:v>
                </c:pt>
                <c:pt idx="10755">
                  <c:v>924.35299999999995</c:v>
                </c:pt>
                <c:pt idx="10756">
                  <c:v>925.16499999999996</c:v>
                </c:pt>
                <c:pt idx="10757">
                  <c:v>925.21500000000003</c:v>
                </c:pt>
                <c:pt idx="10758">
                  <c:v>925.26499999999999</c:v>
                </c:pt>
                <c:pt idx="10759">
                  <c:v>925.31500000000005</c:v>
                </c:pt>
                <c:pt idx="10760">
                  <c:v>925.36500000000001</c:v>
                </c:pt>
                <c:pt idx="10761">
                  <c:v>925.41499999999996</c:v>
                </c:pt>
                <c:pt idx="10762">
                  <c:v>925.46500000000003</c:v>
                </c:pt>
                <c:pt idx="10763">
                  <c:v>925.51499999999999</c:v>
                </c:pt>
                <c:pt idx="10764">
                  <c:v>925.56500000000005</c:v>
                </c:pt>
                <c:pt idx="10765">
                  <c:v>925.61500000000001</c:v>
                </c:pt>
                <c:pt idx="10766">
                  <c:v>925.66499999999996</c:v>
                </c:pt>
                <c:pt idx="10767">
                  <c:v>925.71500000000003</c:v>
                </c:pt>
                <c:pt idx="10768">
                  <c:v>925.76499999999999</c:v>
                </c:pt>
                <c:pt idx="10769">
                  <c:v>925.81399999999996</c:v>
                </c:pt>
                <c:pt idx="10770">
                  <c:v>925.86400000000003</c:v>
                </c:pt>
                <c:pt idx="10771">
                  <c:v>925.91399999999999</c:v>
                </c:pt>
                <c:pt idx="10772">
                  <c:v>925.96400000000006</c:v>
                </c:pt>
                <c:pt idx="10773">
                  <c:v>926.01400000000001</c:v>
                </c:pt>
                <c:pt idx="10774">
                  <c:v>926.06399999999996</c:v>
                </c:pt>
                <c:pt idx="10775">
                  <c:v>926.11400000000003</c:v>
                </c:pt>
                <c:pt idx="10776">
                  <c:v>926.16399999999999</c:v>
                </c:pt>
                <c:pt idx="10777">
                  <c:v>926.21299999999997</c:v>
                </c:pt>
                <c:pt idx="10778">
                  <c:v>926.26300000000003</c:v>
                </c:pt>
                <c:pt idx="10779">
                  <c:v>926.31299999999999</c:v>
                </c:pt>
                <c:pt idx="10780">
                  <c:v>926.36300000000006</c:v>
                </c:pt>
                <c:pt idx="10781">
                  <c:v>926.41300000000001</c:v>
                </c:pt>
                <c:pt idx="10782">
                  <c:v>926.46299999999997</c:v>
                </c:pt>
                <c:pt idx="10783">
                  <c:v>926.51300000000003</c:v>
                </c:pt>
                <c:pt idx="10784">
                  <c:v>926.56200000000001</c:v>
                </c:pt>
                <c:pt idx="10785">
                  <c:v>926.61199999999997</c:v>
                </c:pt>
                <c:pt idx="10786">
                  <c:v>926.66200000000003</c:v>
                </c:pt>
                <c:pt idx="10787">
                  <c:v>926.71199999999999</c:v>
                </c:pt>
                <c:pt idx="10788">
                  <c:v>926.76199999999994</c:v>
                </c:pt>
                <c:pt idx="10789">
                  <c:v>926.81100000000004</c:v>
                </c:pt>
                <c:pt idx="10790">
                  <c:v>926.86099999999999</c:v>
                </c:pt>
                <c:pt idx="10791">
                  <c:v>926.91099999999994</c:v>
                </c:pt>
                <c:pt idx="10792">
                  <c:v>926.96100000000001</c:v>
                </c:pt>
                <c:pt idx="10793">
                  <c:v>927.01099999999997</c:v>
                </c:pt>
                <c:pt idx="10794">
                  <c:v>927.06</c:v>
                </c:pt>
                <c:pt idx="10795">
                  <c:v>927.11</c:v>
                </c:pt>
                <c:pt idx="10796">
                  <c:v>927.16</c:v>
                </c:pt>
                <c:pt idx="10797">
                  <c:v>927.21</c:v>
                </c:pt>
                <c:pt idx="10798">
                  <c:v>927.25900000000001</c:v>
                </c:pt>
                <c:pt idx="10799">
                  <c:v>927.30899999999997</c:v>
                </c:pt>
                <c:pt idx="10800">
                  <c:v>927.35900000000004</c:v>
                </c:pt>
                <c:pt idx="10801">
                  <c:v>927.40899999999999</c:v>
                </c:pt>
                <c:pt idx="10802">
                  <c:v>927.45799999999997</c:v>
                </c:pt>
                <c:pt idx="10803">
                  <c:v>927.50800000000004</c:v>
                </c:pt>
                <c:pt idx="10804">
                  <c:v>927.55799999999999</c:v>
                </c:pt>
                <c:pt idx="10805">
                  <c:v>927.60699999999997</c:v>
                </c:pt>
                <c:pt idx="10806">
                  <c:v>927.65700000000004</c:v>
                </c:pt>
                <c:pt idx="10807">
                  <c:v>927.70699999999999</c:v>
                </c:pt>
                <c:pt idx="10808">
                  <c:v>927.75699999999995</c:v>
                </c:pt>
                <c:pt idx="10809">
                  <c:v>927.80600000000004</c:v>
                </c:pt>
                <c:pt idx="10810">
                  <c:v>927.85599999999999</c:v>
                </c:pt>
                <c:pt idx="10811">
                  <c:v>927.90599999999995</c:v>
                </c:pt>
                <c:pt idx="10812">
                  <c:v>927.95500000000004</c:v>
                </c:pt>
                <c:pt idx="10813">
                  <c:v>928.005</c:v>
                </c:pt>
                <c:pt idx="10814">
                  <c:v>928.05499999999995</c:v>
                </c:pt>
                <c:pt idx="10815">
                  <c:v>928.10400000000004</c:v>
                </c:pt>
                <c:pt idx="10816">
                  <c:v>928.154</c:v>
                </c:pt>
                <c:pt idx="10817">
                  <c:v>928.20399999999995</c:v>
                </c:pt>
                <c:pt idx="10818">
                  <c:v>928.25300000000004</c:v>
                </c:pt>
                <c:pt idx="10819">
                  <c:v>928.303</c:v>
                </c:pt>
                <c:pt idx="10820">
                  <c:v>928.35199999999998</c:v>
                </c:pt>
                <c:pt idx="10821">
                  <c:v>928.40200000000004</c:v>
                </c:pt>
                <c:pt idx="10822">
                  <c:v>928.452</c:v>
                </c:pt>
                <c:pt idx="10823">
                  <c:v>928.50099999999998</c:v>
                </c:pt>
                <c:pt idx="10824">
                  <c:v>928.55100000000004</c:v>
                </c:pt>
                <c:pt idx="10825">
                  <c:v>928.601</c:v>
                </c:pt>
                <c:pt idx="10826">
                  <c:v>928.65</c:v>
                </c:pt>
                <c:pt idx="10827">
                  <c:v>928.7</c:v>
                </c:pt>
                <c:pt idx="10828">
                  <c:v>928.74900000000002</c:v>
                </c:pt>
                <c:pt idx="10829">
                  <c:v>928.79899999999998</c:v>
                </c:pt>
                <c:pt idx="10830">
                  <c:v>928.84799999999996</c:v>
                </c:pt>
                <c:pt idx="10831">
                  <c:v>928.89800000000002</c:v>
                </c:pt>
                <c:pt idx="10832">
                  <c:v>928.94799999999998</c:v>
                </c:pt>
                <c:pt idx="10833">
                  <c:v>928.99699999999996</c:v>
                </c:pt>
                <c:pt idx="10834">
                  <c:v>929.04700000000003</c:v>
                </c:pt>
                <c:pt idx="10835">
                  <c:v>929.096</c:v>
                </c:pt>
                <c:pt idx="10836">
                  <c:v>929.14599999999996</c:v>
                </c:pt>
                <c:pt idx="10837">
                  <c:v>929.19500000000005</c:v>
                </c:pt>
                <c:pt idx="10838">
                  <c:v>929.245</c:v>
                </c:pt>
                <c:pt idx="10839">
                  <c:v>929.29399999999998</c:v>
                </c:pt>
                <c:pt idx="10840">
                  <c:v>929.34400000000005</c:v>
                </c:pt>
                <c:pt idx="10841">
                  <c:v>929.39400000000001</c:v>
                </c:pt>
                <c:pt idx="10842">
                  <c:v>929.44299999999998</c:v>
                </c:pt>
                <c:pt idx="10843">
                  <c:v>929.49300000000005</c:v>
                </c:pt>
                <c:pt idx="10844">
                  <c:v>929.54200000000003</c:v>
                </c:pt>
                <c:pt idx="10845">
                  <c:v>929.59199999999998</c:v>
                </c:pt>
                <c:pt idx="10846">
                  <c:v>929.64099999999996</c:v>
                </c:pt>
                <c:pt idx="10847">
                  <c:v>929.69100000000003</c:v>
                </c:pt>
                <c:pt idx="10848">
                  <c:v>929.74</c:v>
                </c:pt>
                <c:pt idx="10849">
                  <c:v>929.78899999999999</c:v>
                </c:pt>
                <c:pt idx="10850">
                  <c:v>929.83900000000006</c:v>
                </c:pt>
                <c:pt idx="10851">
                  <c:v>929.88800000000003</c:v>
                </c:pt>
                <c:pt idx="10852">
                  <c:v>929.93799999999999</c:v>
                </c:pt>
                <c:pt idx="10853">
                  <c:v>929.98699999999997</c:v>
                </c:pt>
                <c:pt idx="10854">
                  <c:v>930.03700000000003</c:v>
                </c:pt>
                <c:pt idx="10855">
                  <c:v>930.08600000000001</c:v>
                </c:pt>
                <c:pt idx="10856">
                  <c:v>930.13599999999997</c:v>
                </c:pt>
                <c:pt idx="10857">
                  <c:v>930.18499999999995</c:v>
                </c:pt>
                <c:pt idx="10858">
                  <c:v>930.23500000000001</c:v>
                </c:pt>
                <c:pt idx="10859">
                  <c:v>930.28399999999999</c:v>
                </c:pt>
                <c:pt idx="10860">
                  <c:v>930.33299999999997</c:v>
                </c:pt>
                <c:pt idx="10861">
                  <c:v>930.38300000000004</c:v>
                </c:pt>
                <c:pt idx="10862">
                  <c:v>930.43200000000002</c:v>
                </c:pt>
                <c:pt idx="10863">
                  <c:v>930.48199999999997</c:v>
                </c:pt>
                <c:pt idx="10864">
                  <c:v>930.53099999999995</c:v>
                </c:pt>
                <c:pt idx="10865">
                  <c:v>930.58</c:v>
                </c:pt>
                <c:pt idx="10866">
                  <c:v>930.63</c:v>
                </c:pt>
                <c:pt idx="10867">
                  <c:v>930.67899999999997</c:v>
                </c:pt>
                <c:pt idx="10868">
                  <c:v>930.72900000000004</c:v>
                </c:pt>
                <c:pt idx="10869">
                  <c:v>930.77800000000002</c:v>
                </c:pt>
                <c:pt idx="10870">
                  <c:v>930.827</c:v>
                </c:pt>
                <c:pt idx="10871">
                  <c:v>930.87699999999995</c:v>
                </c:pt>
                <c:pt idx="10872">
                  <c:v>930.92600000000004</c:v>
                </c:pt>
                <c:pt idx="10873">
                  <c:v>930.97500000000002</c:v>
                </c:pt>
                <c:pt idx="10874">
                  <c:v>931.02499999999998</c:v>
                </c:pt>
                <c:pt idx="10875">
                  <c:v>931.07399999999996</c:v>
                </c:pt>
                <c:pt idx="10876">
                  <c:v>931.12300000000005</c:v>
                </c:pt>
                <c:pt idx="10877">
                  <c:v>931.173</c:v>
                </c:pt>
                <c:pt idx="10878">
                  <c:v>931.22199999999998</c:v>
                </c:pt>
                <c:pt idx="10879">
                  <c:v>931.27099999999996</c:v>
                </c:pt>
                <c:pt idx="10880">
                  <c:v>931.32100000000003</c:v>
                </c:pt>
                <c:pt idx="10881">
                  <c:v>931.37</c:v>
                </c:pt>
                <c:pt idx="10882">
                  <c:v>931.41899999999998</c:v>
                </c:pt>
                <c:pt idx="10883">
                  <c:v>931.46900000000005</c:v>
                </c:pt>
                <c:pt idx="10884">
                  <c:v>931.51800000000003</c:v>
                </c:pt>
                <c:pt idx="10885">
                  <c:v>931.56700000000001</c:v>
                </c:pt>
                <c:pt idx="10886">
                  <c:v>931.61599999999999</c:v>
                </c:pt>
                <c:pt idx="10887">
                  <c:v>931.66600000000005</c:v>
                </c:pt>
                <c:pt idx="10888">
                  <c:v>931.71500000000003</c:v>
                </c:pt>
                <c:pt idx="10889">
                  <c:v>931.76400000000001</c:v>
                </c:pt>
                <c:pt idx="10890">
                  <c:v>931.81399999999996</c:v>
                </c:pt>
                <c:pt idx="10891">
                  <c:v>931.86300000000006</c:v>
                </c:pt>
                <c:pt idx="10892">
                  <c:v>931.91200000000003</c:v>
                </c:pt>
                <c:pt idx="10893">
                  <c:v>931.96100000000001</c:v>
                </c:pt>
                <c:pt idx="10894">
                  <c:v>932.01099999999997</c:v>
                </c:pt>
                <c:pt idx="10895">
                  <c:v>932.06</c:v>
                </c:pt>
                <c:pt idx="10896">
                  <c:v>932.10900000000004</c:v>
                </c:pt>
                <c:pt idx="10897">
                  <c:v>932.15800000000002</c:v>
                </c:pt>
                <c:pt idx="10898">
                  <c:v>932.20699999999999</c:v>
                </c:pt>
                <c:pt idx="10899">
                  <c:v>932.25699999999995</c:v>
                </c:pt>
                <c:pt idx="10900">
                  <c:v>932.30600000000004</c:v>
                </c:pt>
                <c:pt idx="10901">
                  <c:v>932.35500000000002</c:v>
                </c:pt>
                <c:pt idx="10902">
                  <c:v>932.404</c:v>
                </c:pt>
                <c:pt idx="10903">
                  <c:v>932.45299999999997</c:v>
                </c:pt>
                <c:pt idx="10904">
                  <c:v>932.50300000000004</c:v>
                </c:pt>
                <c:pt idx="10905">
                  <c:v>932.55200000000002</c:v>
                </c:pt>
                <c:pt idx="10906">
                  <c:v>932.601</c:v>
                </c:pt>
                <c:pt idx="10907">
                  <c:v>932.65</c:v>
                </c:pt>
                <c:pt idx="10908">
                  <c:v>932.69899999999996</c:v>
                </c:pt>
                <c:pt idx="10909">
                  <c:v>932.74800000000005</c:v>
                </c:pt>
                <c:pt idx="10910">
                  <c:v>932.798</c:v>
                </c:pt>
                <c:pt idx="10911">
                  <c:v>932.84699999999998</c:v>
                </c:pt>
                <c:pt idx="10912">
                  <c:v>932.89599999999996</c:v>
                </c:pt>
                <c:pt idx="10913">
                  <c:v>932.94500000000005</c:v>
                </c:pt>
                <c:pt idx="10914">
                  <c:v>932.99400000000003</c:v>
                </c:pt>
                <c:pt idx="10915">
                  <c:v>933.04300000000001</c:v>
                </c:pt>
                <c:pt idx="10916">
                  <c:v>933.09199999999998</c:v>
                </c:pt>
                <c:pt idx="10917">
                  <c:v>933.14200000000005</c:v>
                </c:pt>
                <c:pt idx="10918">
                  <c:v>933.19100000000003</c:v>
                </c:pt>
                <c:pt idx="10919">
                  <c:v>933.24</c:v>
                </c:pt>
                <c:pt idx="10920">
                  <c:v>933.28899999999999</c:v>
                </c:pt>
                <c:pt idx="10921">
                  <c:v>933.33799999999997</c:v>
                </c:pt>
                <c:pt idx="10922">
                  <c:v>933.38699999999994</c:v>
                </c:pt>
                <c:pt idx="10923">
                  <c:v>933.43600000000004</c:v>
                </c:pt>
                <c:pt idx="10924">
                  <c:v>933.48500000000001</c:v>
                </c:pt>
                <c:pt idx="10925">
                  <c:v>933.53399999999999</c:v>
                </c:pt>
                <c:pt idx="10926">
                  <c:v>933.58299999999997</c:v>
                </c:pt>
                <c:pt idx="10927">
                  <c:v>933.63199999999995</c:v>
                </c:pt>
                <c:pt idx="10928">
                  <c:v>933.68100000000004</c:v>
                </c:pt>
                <c:pt idx="10929">
                  <c:v>933.73099999999999</c:v>
                </c:pt>
                <c:pt idx="10930">
                  <c:v>933.78</c:v>
                </c:pt>
                <c:pt idx="10931">
                  <c:v>933.82899999999995</c:v>
                </c:pt>
                <c:pt idx="10932">
                  <c:v>933.87800000000004</c:v>
                </c:pt>
                <c:pt idx="10933">
                  <c:v>933.92700000000002</c:v>
                </c:pt>
                <c:pt idx="10934">
                  <c:v>933.976</c:v>
                </c:pt>
                <c:pt idx="10935">
                  <c:v>934.02499999999998</c:v>
                </c:pt>
                <c:pt idx="10936">
                  <c:v>934.07399999999996</c:v>
                </c:pt>
                <c:pt idx="10937">
                  <c:v>934.12300000000005</c:v>
                </c:pt>
                <c:pt idx="10938">
                  <c:v>934.17200000000003</c:v>
                </c:pt>
                <c:pt idx="10939">
                  <c:v>934.221</c:v>
                </c:pt>
                <c:pt idx="10940">
                  <c:v>934.27</c:v>
                </c:pt>
                <c:pt idx="10941">
                  <c:v>934.31899999999996</c:v>
                </c:pt>
                <c:pt idx="10942">
                  <c:v>934.36800000000005</c:v>
                </c:pt>
                <c:pt idx="10943">
                  <c:v>934.41700000000003</c:v>
                </c:pt>
                <c:pt idx="10944">
                  <c:v>934.46600000000001</c:v>
                </c:pt>
                <c:pt idx="10945">
                  <c:v>934.51499999999999</c:v>
                </c:pt>
                <c:pt idx="10946">
                  <c:v>934.56399999999996</c:v>
                </c:pt>
                <c:pt idx="10947">
                  <c:v>934.61300000000006</c:v>
                </c:pt>
                <c:pt idx="10948">
                  <c:v>934.66200000000003</c:v>
                </c:pt>
                <c:pt idx="10949">
                  <c:v>934.71</c:v>
                </c:pt>
                <c:pt idx="10950">
                  <c:v>934.75900000000001</c:v>
                </c:pt>
                <c:pt idx="10951">
                  <c:v>934.80799999999999</c:v>
                </c:pt>
                <c:pt idx="10952">
                  <c:v>934.85699999999997</c:v>
                </c:pt>
                <c:pt idx="10953">
                  <c:v>934.90599999999995</c:v>
                </c:pt>
                <c:pt idx="10954">
                  <c:v>934.95500000000004</c:v>
                </c:pt>
                <c:pt idx="10955">
                  <c:v>935.00400000000002</c:v>
                </c:pt>
                <c:pt idx="10956">
                  <c:v>935.053</c:v>
                </c:pt>
                <c:pt idx="10957">
                  <c:v>935.10199999999998</c:v>
                </c:pt>
                <c:pt idx="10958">
                  <c:v>935.15099999999995</c:v>
                </c:pt>
                <c:pt idx="10959">
                  <c:v>935.2</c:v>
                </c:pt>
                <c:pt idx="10960">
                  <c:v>935.24800000000005</c:v>
                </c:pt>
                <c:pt idx="10961">
                  <c:v>935.29700000000003</c:v>
                </c:pt>
                <c:pt idx="10962">
                  <c:v>935.346</c:v>
                </c:pt>
                <c:pt idx="10963">
                  <c:v>935.39499999999998</c:v>
                </c:pt>
                <c:pt idx="10964">
                  <c:v>935.44399999999996</c:v>
                </c:pt>
                <c:pt idx="10965">
                  <c:v>935.49300000000005</c:v>
                </c:pt>
                <c:pt idx="10966">
                  <c:v>935.54200000000003</c:v>
                </c:pt>
                <c:pt idx="10967">
                  <c:v>935.59100000000001</c:v>
                </c:pt>
                <c:pt idx="10968">
                  <c:v>935.63900000000001</c:v>
                </c:pt>
                <c:pt idx="10969">
                  <c:v>935.68799999999999</c:v>
                </c:pt>
                <c:pt idx="10970">
                  <c:v>935.73699999999997</c:v>
                </c:pt>
                <c:pt idx="10971">
                  <c:v>935.78599999999994</c:v>
                </c:pt>
                <c:pt idx="10972">
                  <c:v>935.83500000000004</c:v>
                </c:pt>
                <c:pt idx="10973">
                  <c:v>935.88400000000001</c:v>
                </c:pt>
                <c:pt idx="10974">
                  <c:v>935.93200000000002</c:v>
                </c:pt>
                <c:pt idx="10975">
                  <c:v>935.98099999999999</c:v>
                </c:pt>
                <c:pt idx="10976">
                  <c:v>936.03</c:v>
                </c:pt>
                <c:pt idx="10977">
                  <c:v>936.07899999999995</c:v>
                </c:pt>
                <c:pt idx="10978">
                  <c:v>936.12800000000004</c:v>
                </c:pt>
                <c:pt idx="10979">
                  <c:v>936.17600000000004</c:v>
                </c:pt>
                <c:pt idx="10980">
                  <c:v>936.22500000000002</c:v>
                </c:pt>
                <c:pt idx="10981">
                  <c:v>936.274</c:v>
                </c:pt>
                <c:pt idx="10982">
                  <c:v>936.32299999999998</c:v>
                </c:pt>
                <c:pt idx="10983">
                  <c:v>936.37099999999998</c:v>
                </c:pt>
                <c:pt idx="10984">
                  <c:v>936.42</c:v>
                </c:pt>
                <c:pt idx="10985">
                  <c:v>936.46900000000005</c:v>
                </c:pt>
                <c:pt idx="10986">
                  <c:v>936.51800000000003</c:v>
                </c:pt>
                <c:pt idx="10987">
                  <c:v>936.56600000000003</c:v>
                </c:pt>
                <c:pt idx="10988">
                  <c:v>936.61500000000001</c:v>
                </c:pt>
                <c:pt idx="10989">
                  <c:v>936.66399999999999</c:v>
                </c:pt>
                <c:pt idx="10990">
                  <c:v>936.71299999999997</c:v>
                </c:pt>
                <c:pt idx="10991">
                  <c:v>936.76099999999997</c:v>
                </c:pt>
                <c:pt idx="10992">
                  <c:v>936.81</c:v>
                </c:pt>
                <c:pt idx="10993">
                  <c:v>936.85900000000004</c:v>
                </c:pt>
                <c:pt idx="10994">
                  <c:v>936.90700000000004</c:v>
                </c:pt>
                <c:pt idx="10995">
                  <c:v>936.95600000000002</c:v>
                </c:pt>
                <c:pt idx="10996">
                  <c:v>937.005</c:v>
                </c:pt>
                <c:pt idx="10997">
                  <c:v>937.053</c:v>
                </c:pt>
                <c:pt idx="10998">
                  <c:v>937.10199999999998</c:v>
                </c:pt>
                <c:pt idx="10999">
                  <c:v>937.15099999999995</c:v>
                </c:pt>
                <c:pt idx="11000">
                  <c:v>937.19899999999996</c:v>
                </c:pt>
                <c:pt idx="11001">
                  <c:v>937.24800000000005</c:v>
                </c:pt>
                <c:pt idx="11002">
                  <c:v>937.29700000000003</c:v>
                </c:pt>
                <c:pt idx="11003">
                  <c:v>937.34500000000003</c:v>
                </c:pt>
                <c:pt idx="11004">
                  <c:v>937.39400000000001</c:v>
                </c:pt>
                <c:pt idx="11005">
                  <c:v>937.44299999999998</c:v>
                </c:pt>
                <c:pt idx="11006">
                  <c:v>937.49099999999999</c:v>
                </c:pt>
                <c:pt idx="11007">
                  <c:v>937.54</c:v>
                </c:pt>
                <c:pt idx="11008">
                  <c:v>937.58900000000006</c:v>
                </c:pt>
                <c:pt idx="11009">
                  <c:v>937.63699999999994</c:v>
                </c:pt>
                <c:pt idx="11010">
                  <c:v>937.68600000000004</c:v>
                </c:pt>
                <c:pt idx="11011">
                  <c:v>937.73400000000004</c:v>
                </c:pt>
                <c:pt idx="11012">
                  <c:v>937.78300000000002</c:v>
                </c:pt>
                <c:pt idx="11013">
                  <c:v>937.83199999999999</c:v>
                </c:pt>
                <c:pt idx="11014">
                  <c:v>937.88</c:v>
                </c:pt>
                <c:pt idx="11015">
                  <c:v>937.92899999999997</c:v>
                </c:pt>
                <c:pt idx="11016">
                  <c:v>937.97699999999998</c:v>
                </c:pt>
                <c:pt idx="11017">
                  <c:v>938.02599999999995</c:v>
                </c:pt>
                <c:pt idx="11018">
                  <c:v>938.07500000000005</c:v>
                </c:pt>
                <c:pt idx="11019">
                  <c:v>938.12300000000005</c:v>
                </c:pt>
                <c:pt idx="11020">
                  <c:v>938.17200000000003</c:v>
                </c:pt>
                <c:pt idx="11021">
                  <c:v>938.22</c:v>
                </c:pt>
                <c:pt idx="11022">
                  <c:v>938.26900000000001</c:v>
                </c:pt>
                <c:pt idx="11023">
                  <c:v>938.31700000000001</c:v>
                </c:pt>
                <c:pt idx="11024">
                  <c:v>938.36599999999999</c:v>
                </c:pt>
                <c:pt idx="11025">
                  <c:v>938.41399999999999</c:v>
                </c:pt>
                <c:pt idx="11026">
                  <c:v>938.46299999999997</c:v>
                </c:pt>
                <c:pt idx="11027">
                  <c:v>938.51199999999994</c:v>
                </c:pt>
                <c:pt idx="11028">
                  <c:v>938.56</c:v>
                </c:pt>
                <c:pt idx="11029">
                  <c:v>938.60900000000004</c:v>
                </c:pt>
                <c:pt idx="11030">
                  <c:v>938.65700000000004</c:v>
                </c:pt>
                <c:pt idx="11031">
                  <c:v>938.70600000000002</c:v>
                </c:pt>
                <c:pt idx="11032">
                  <c:v>938.75400000000002</c:v>
                </c:pt>
                <c:pt idx="11033">
                  <c:v>938.803</c:v>
                </c:pt>
                <c:pt idx="11034">
                  <c:v>938.851</c:v>
                </c:pt>
                <c:pt idx="11035">
                  <c:v>938.9</c:v>
                </c:pt>
                <c:pt idx="11036">
                  <c:v>938.94799999999998</c:v>
                </c:pt>
                <c:pt idx="11037">
                  <c:v>938.99599999999998</c:v>
                </c:pt>
                <c:pt idx="11038">
                  <c:v>939.04499999999996</c:v>
                </c:pt>
                <c:pt idx="11039">
                  <c:v>939.09299999999996</c:v>
                </c:pt>
                <c:pt idx="11040">
                  <c:v>939.14200000000005</c:v>
                </c:pt>
                <c:pt idx="11041">
                  <c:v>939.19</c:v>
                </c:pt>
                <c:pt idx="11042">
                  <c:v>939.23900000000003</c:v>
                </c:pt>
                <c:pt idx="11043">
                  <c:v>939.28700000000003</c:v>
                </c:pt>
                <c:pt idx="11044">
                  <c:v>939.33600000000001</c:v>
                </c:pt>
                <c:pt idx="11045">
                  <c:v>939.38400000000001</c:v>
                </c:pt>
                <c:pt idx="11046">
                  <c:v>939.43200000000002</c:v>
                </c:pt>
                <c:pt idx="11047">
                  <c:v>939.48099999999999</c:v>
                </c:pt>
                <c:pt idx="11048">
                  <c:v>939.529</c:v>
                </c:pt>
                <c:pt idx="11049">
                  <c:v>939.57799999999997</c:v>
                </c:pt>
                <c:pt idx="11050">
                  <c:v>939.62599999999998</c:v>
                </c:pt>
                <c:pt idx="11051">
                  <c:v>939.67399999999998</c:v>
                </c:pt>
                <c:pt idx="11052">
                  <c:v>939.72299999999996</c:v>
                </c:pt>
                <c:pt idx="11053">
                  <c:v>939.77099999999996</c:v>
                </c:pt>
                <c:pt idx="11054">
                  <c:v>939.82</c:v>
                </c:pt>
                <c:pt idx="11055">
                  <c:v>939.86800000000005</c:v>
                </c:pt>
                <c:pt idx="11056">
                  <c:v>939.91600000000005</c:v>
                </c:pt>
                <c:pt idx="11057">
                  <c:v>939.96500000000003</c:v>
                </c:pt>
                <c:pt idx="11058">
                  <c:v>940.01300000000003</c:v>
                </c:pt>
                <c:pt idx="11059">
                  <c:v>940.06100000000004</c:v>
                </c:pt>
                <c:pt idx="11060">
                  <c:v>940.11</c:v>
                </c:pt>
                <c:pt idx="11061">
                  <c:v>940.15800000000002</c:v>
                </c:pt>
                <c:pt idx="11062">
                  <c:v>940.20600000000002</c:v>
                </c:pt>
                <c:pt idx="11063">
                  <c:v>940.255</c:v>
                </c:pt>
                <c:pt idx="11064">
                  <c:v>940.303</c:v>
                </c:pt>
                <c:pt idx="11065">
                  <c:v>940.351</c:v>
                </c:pt>
                <c:pt idx="11066">
                  <c:v>940.4</c:v>
                </c:pt>
                <c:pt idx="11067">
                  <c:v>940.44799999999998</c:v>
                </c:pt>
                <c:pt idx="11068">
                  <c:v>940.49599999999998</c:v>
                </c:pt>
                <c:pt idx="11069">
                  <c:v>940.54499999999996</c:v>
                </c:pt>
                <c:pt idx="11070">
                  <c:v>940.59299999999996</c:v>
                </c:pt>
                <c:pt idx="11071">
                  <c:v>940.64099999999996</c:v>
                </c:pt>
                <c:pt idx="11072">
                  <c:v>940.68899999999996</c:v>
                </c:pt>
                <c:pt idx="11073">
                  <c:v>940.73800000000006</c:v>
                </c:pt>
                <c:pt idx="11074">
                  <c:v>940.78599999999994</c:v>
                </c:pt>
                <c:pt idx="11075">
                  <c:v>940.83399999999995</c:v>
                </c:pt>
                <c:pt idx="11076">
                  <c:v>940.88300000000004</c:v>
                </c:pt>
                <c:pt idx="11077">
                  <c:v>940.93100000000004</c:v>
                </c:pt>
                <c:pt idx="11078">
                  <c:v>940.97900000000004</c:v>
                </c:pt>
                <c:pt idx="11079">
                  <c:v>941.02700000000004</c:v>
                </c:pt>
                <c:pt idx="11080">
                  <c:v>941.07500000000005</c:v>
                </c:pt>
                <c:pt idx="11081">
                  <c:v>941.12400000000002</c:v>
                </c:pt>
                <c:pt idx="11082">
                  <c:v>941.17200000000003</c:v>
                </c:pt>
                <c:pt idx="11083">
                  <c:v>941.22</c:v>
                </c:pt>
                <c:pt idx="11084">
                  <c:v>941.26800000000003</c:v>
                </c:pt>
                <c:pt idx="11085">
                  <c:v>941.31700000000001</c:v>
                </c:pt>
                <c:pt idx="11086">
                  <c:v>941.36500000000001</c:v>
                </c:pt>
                <c:pt idx="11087">
                  <c:v>941.41300000000001</c:v>
                </c:pt>
                <c:pt idx="11088">
                  <c:v>941.46100000000001</c:v>
                </c:pt>
                <c:pt idx="11089">
                  <c:v>941.50900000000001</c:v>
                </c:pt>
                <c:pt idx="11090">
                  <c:v>941.55799999999999</c:v>
                </c:pt>
                <c:pt idx="11091">
                  <c:v>941.60599999999999</c:v>
                </c:pt>
                <c:pt idx="11092">
                  <c:v>941.654</c:v>
                </c:pt>
                <c:pt idx="11093">
                  <c:v>941.702</c:v>
                </c:pt>
                <c:pt idx="11094">
                  <c:v>941.75</c:v>
                </c:pt>
                <c:pt idx="11095">
                  <c:v>941.798</c:v>
                </c:pt>
                <c:pt idx="11096">
                  <c:v>941.84699999999998</c:v>
                </c:pt>
                <c:pt idx="11097">
                  <c:v>941.89499999999998</c:v>
                </c:pt>
                <c:pt idx="11098">
                  <c:v>941.94299999999998</c:v>
                </c:pt>
                <c:pt idx="11099">
                  <c:v>941.99099999999999</c:v>
                </c:pt>
                <c:pt idx="11100">
                  <c:v>942.03899999999999</c:v>
                </c:pt>
                <c:pt idx="11101">
                  <c:v>942.08699999999999</c:v>
                </c:pt>
                <c:pt idx="11102">
                  <c:v>942.13499999999999</c:v>
                </c:pt>
                <c:pt idx="11103">
                  <c:v>942.18299999999999</c:v>
                </c:pt>
                <c:pt idx="11104">
                  <c:v>942.23199999999997</c:v>
                </c:pt>
                <c:pt idx="11105">
                  <c:v>942.28</c:v>
                </c:pt>
                <c:pt idx="11106">
                  <c:v>942.32799999999997</c:v>
                </c:pt>
                <c:pt idx="11107">
                  <c:v>942.37599999999998</c:v>
                </c:pt>
                <c:pt idx="11108">
                  <c:v>942.42399999999998</c:v>
                </c:pt>
                <c:pt idx="11109">
                  <c:v>942.47199999999998</c:v>
                </c:pt>
                <c:pt idx="11110">
                  <c:v>942.52</c:v>
                </c:pt>
                <c:pt idx="11111">
                  <c:v>942.56799999999998</c:v>
                </c:pt>
                <c:pt idx="11112">
                  <c:v>942.61599999999999</c:v>
                </c:pt>
                <c:pt idx="11113">
                  <c:v>942.66399999999999</c:v>
                </c:pt>
                <c:pt idx="11114">
                  <c:v>942.71199999999999</c:v>
                </c:pt>
                <c:pt idx="11115">
                  <c:v>942.76</c:v>
                </c:pt>
                <c:pt idx="11116">
                  <c:v>942.80799999999999</c:v>
                </c:pt>
                <c:pt idx="11117">
                  <c:v>942.85599999999999</c:v>
                </c:pt>
                <c:pt idx="11118">
                  <c:v>942.904</c:v>
                </c:pt>
                <c:pt idx="11119">
                  <c:v>942.952</c:v>
                </c:pt>
                <c:pt idx="11120">
                  <c:v>943</c:v>
                </c:pt>
                <c:pt idx="11121">
                  <c:v>943.048</c:v>
                </c:pt>
                <c:pt idx="11122">
                  <c:v>943.096</c:v>
                </c:pt>
                <c:pt idx="11123">
                  <c:v>943.14400000000001</c:v>
                </c:pt>
                <c:pt idx="11124">
                  <c:v>943.19200000000001</c:v>
                </c:pt>
                <c:pt idx="11125">
                  <c:v>943.24</c:v>
                </c:pt>
                <c:pt idx="11126">
                  <c:v>943.28800000000001</c:v>
                </c:pt>
                <c:pt idx="11127">
                  <c:v>943.33600000000001</c:v>
                </c:pt>
                <c:pt idx="11128">
                  <c:v>943.38400000000001</c:v>
                </c:pt>
                <c:pt idx="11129">
                  <c:v>943.43200000000002</c:v>
                </c:pt>
                <c:pt idx="11130">
                  <c:v>943.48</c:v>
                </c:pt>
                <c:pt idx="11131">
                  <c:v>943.52800000000002</c:v>
                </c:pt>
                <c:pt idx="11132">
                  <c:v>943.57600000000002</c:v>
                </c:pt>
                <c:pt idx="11133">
                  <c:v>943.62400000000002</c:v>
                </c:pt>
                <c:pt idx="11134">
                  <c:v>943.67200000000003</c:v>
                </c:pt>
                <c:pt idx="11135">
                  <c:v>943.72</c:v>
                </c:pt>
                <c:pt idx="11136">
                  <c:v>943.76800000000003</c:v>
                </c:pt>
                <c:pt idx="11137">
                  <c:v>943.81600000000003</c:v>
                </c:pt>
                <c:pt idx="11138">
                  <c:v>943.86400000000003</c:v>
                </c:pt>
                <c:pt idx="11139">
                  <c:v>943.91200000000003</c:v>
                </c:pt>
                <c:pt idx="11140">
                  <c:v>943.96</c:v>
                </c:pt>
                <c:pt idx="11141">
                  <c:v>944.00800000000004</c:v>
                </c:pt>
                <c:pt idx="11142">
                  <c:v>944.05499999999995</c:v>
                </c:pt>
                <c:pt idx="11143">
                  <c:v>944.10299999999995</c:v>
                </c:pt>
                <c:pt idx="11144">
                  <c:v>944.15099999999995</c:v>
                </c:pt>
                <c:pt idx="11145">
                  <c:v>944.19899999999996</c:v>
                </c:pt>
                <c:pt idx="11146">
                  <c:v>944.24699999999996</c:v>
                </c:pt>
                <c:pt idx="11147">
                  <c:v>944.29499999999996</c:v>
                </c:pt>
                <c:pt idx="11148">
                  <c:v>944.34299999999996</c:v>
                </c:pt>
                <c:pt idx="11149">
                  <c:v>944.39099999999996</c:v>
                </c:pt>
                <c:pt idx="11150">
                  <c:v>944.43799999999999</c:v>
                </c:pt>
                <c:pt idx="11151">
                  <c:v>944.48599999999999</c:v>
                </c:pt>
                <c:pt idx="11152">
                  <c:v>944.53399999999999</c:v>
                </c:pt>
                <c:pt idx="11153">
                  <c:v>944.58199999999999</c:v>
                </c:pt>
                <c:pt idx="11154">
                  <c:v>944.63</c:v>
                </c:pt>
                <c:pt idx="11155">
                  <c:v>944.678</c:v>
                </c:pt>
                <c:pt idx="11156">
                  <c:v>944.72500000000002</c:v>
                </c:pt>
                <c:pt idx="11157">
                  <c:v>944.77300000000002</c:v>
                </c:pt>
                <c:pt idx="11158">
                  <c:v>944.82100000000003</c:v>
                </c:pt>
                <c:pt idx="11159">
                  <c:v>944.86900000000003</c:v>
                </c:pt>
                <c:pt idx="11160">
                  <c:v>944.91700000000003</c:v>
                </c:pt>
                <c:pt idx="11161">
                  <c:v>944.96400000000006</c:v>
                </c:pt>
                <c:pt idx="11162">
                  <c:v>945.01199999999994</c:v>
                </c:pt>
                <c:pt idx="11163">
                  <c:v>945.06</c:v>
                </c:pt>
                <c:pt idx="11164">
                  <c:v>945.10799999999995</c:v>
                </c:pt>
                <c:pt idx="11165">
                  <c:v>945.15599999999995</c:v>
                </c:pt>
                <c:pt idx="11166">
                  <c:v>945.20299999999997</c:v>
                </c:pt>
                <c:pt idx="11167">
                  <c:v>945.25099999999998</c:v>
                </c:pt>
                <c:pt idx="11168">
                  <c:v>945.29899999999998</c:v>
                </c:pt>
                <c:pt idx="11169">
                  <c:v>945.34699999999998</c:v>
                </c:pt>
                <c:pt idx="11170">
                  <c:v>945.39400000000001</c:v>
                </c:pt>
                <c:pt idx="11171">
                  <c:v>945.44200000000001</c:v>
                </c:pt>
                <c:pt idx="11172">
                  <c:v>945.49</c:v>
                </c:pt>
                <c:pt idx="11173">
                  <c:v>945.53700000000003</c:v>
                </c:pt>
                <c:pt idx="11174">
                  <c:v>945.58500000000004</c:v>
                </c:pt>
                <c:pt idx="11175">
                  <c:v>945.63300000000004</c:v>
                </c:pt>
                <c:pt idx="11176">
                  <c:v>945.68100000000004</c:v>
                </c:pt>
                <c:pt idx="11177">
                  <c:v>945.72799999999995</c:v>
                </c:pt>
                <c:pt idx="11178">
                  <c:v>945.77599999999995</c:v>
                </c:pt>
                <c:pt idx="11179">
                  <c:v>945.82399999999996</c:v>
                </c:pt>
                <c:pt idx="11180">
                  <c:v>945.87099999999998</c:v>
                </c:pt>
                <c:pt idx="11181">
                  <c:v>945.91899999999998</c:v>
                </c:pt>
                <c:pt idx="11182">
                  <c:v>945.96699999999998</c:v>
                </c:pt>
                <c:pt idx="11183">
                  <c:v>946.01400000000001</c:v>
                </c:pt>
                <c:pt idx="11184">
                  <c:v>946.06200000000001</c:v>
                </c:pt>
                <c:pt idx="11185">
                  <c:v>946.11</c:v>
                </c:pt>
                <c:pt idx="11186">
                  <c:v>946.15700000000004</c:v>
                </c:pt>
                <c:pt idx="11187">
                  <c:v>946.20500000000004</c:v>
                </c:pt>
                <c:pt idx="11188">
                  <c:v>946.25300000000004</c:v>
                </c:pt>
                <c:pt idx="11189">
                  <c:v>946.3</c:v>
                </c:pt>
                <c:pt idx="11190">
                  <c:v>946.34799999999996</c:v>
                </c:pt>
                <c:pt idx="11191">
                  <c:v>946.39599999999996</c:v>
                </c:pt>
                <c:pt idx="11192">
                  <c:v>946.44299999999998</c:v>
                </c:pt>
                <c:pt idx="11193">
                  <c:v>946.49099999999999</c:v>
                </c:pt>
                <c:pt idx="11194">
                  <c:v>946.53800000000001</c:v>
                </c:pt>
                <c:pt idx="11195">
                  <c:v>946.58600000000001</c:v>
                </c:pt>
                <c:pt idx="11196">
                  <c:v>946.63400000000001</c:v>
                </c:pt>
                <c:pt idx="11197">
                  <c:v>946.68100000000004</c:v>
                </c:pt>
                <c:pt idx="11198">
                  <c:v>946.72900000000004</c:v>
                </c:pt>
                <c:pt idx="11199">
                  <c:v>946.77599999999995</c:v>
                </c:pt>
                <c:pt idx="11200">
                  <c:v>946.82399999999996</c:v>
                </c:pt>
                <c:pt idx="11201">
                  <c:v>946.87199999999996</c:v>
                </c:pt>
                <c:pt idx="11202">
                  <c:v>946.91899999999998</c:v>
                </c:pt>
                <c:pt idx="11203">
                  <c:v>946.96699999999998</c:v>
                </c:pt>
                <c:pt idx="11204">
                  <c:v>947.01400000000001</c:v>
                </c:pt>
                <c:pt idx="11205">
                  <c:v>947.06200000000001</c:v>
                </c:pt>
                <c:pt idx="11206">
                  <c:v>947.10900000000004</c:v>
                </c:pt>
                <c:pt idx="11207">
                  <c:v>947.15700000000004</c:v>
                </c:pt>
                <c:pt idx="11208">
                  <c:v>947.20399999999995</c:v>
                </c:pt>
                <c:pt idx="11209">
                  <c:v>947.25199999999995</c:v>
                </c:pt>
                <c:pt idx="11210">
                  <c:v>947.29899999999998</c:v>
                </c:pt>
                <c:pt idx="11211">
                  <c:v>947.34699999999998</c:v>
                </c:pt>
                <c:pt idx="11212">
                  <c:v>947.39499999999998</c:v>
                </c:pt>
                <c:pt idx="11213">
                  <c:v>947.44200000000001</c:v>
                </c:pt>
                <c:pt idx="11214">
                  <c:v>947.49</c:v>
                </c:pt>
                <c:pt idx="11215">
                  <c:v>947.53700000000003</c:v>
                </c:pt>
                <c:pt idx="11216">
                  <c:v>947.58500000000004</c:v>
                </c:pt>
                <c:pt idx="11217">
                  <c:v>947.63199999999995</c:v>
                </c:pt>
                <c:pt idx="11218">
                  <c:v>947.67899999999997</c:v>
                </c:pt>
                <c:pt idx="11219">
                  <c:v>947.72699999999998</c:v>
                </c:pt>
                <c:pt idx="11220">
                  <c:v>947.774</c:v>
                </c:pt>
                <c:pt idx="11221">
                  <c:v>947.822</c:v>
                </c:pt>
                <c:pt idx="11222">
                  <c:v>947.86900000000003</c:v>
                </c:pt>
                <c:pt idx="11223">
                  <c:v>947.91700000000003</c:v>
                </c:pt>
                <c:pt idx="11224">
                  <c:v>947.96400000000006</c:v>
                </c:pt>
                <c:pt idx="11225">
                  <c:v>948.01199999999994</c:v>
                </c:pt>
                <c:pt idx="11226">
                  <c:v>948.05899999999997</c:v>
                </c:pt>
                <c:pt idx="11227">
                  <c:v>948.10699999999997</c:v>
                </c:pt>
                <c:pt idx="11228">
                  <c:v>948.154</c:v>
                </c:pt>
                <c:pt idx="11229">
                  <c:v>948.20100000000002</c:v>
                </c:pt>
                <c:pt idx="11230">
                  <c:v>948.24900000000002</c:v>
                </c:pt>
                <c:pt idx="11231">
                  <c:v>948.29600000000005</c:v>
                </c:pt>
                <c:pt idx="11232">
                  <c:v>948.34400000000005</c:v>
                </c:pt>
                <c:pt idx="11233">
                  <c:v>948.39099999999996</c:v>
                </c:pt>
                <c:pt idx="11234">
                  <c:v>948.43799999999999</c:v>
                </c:pt>
                <c:pt idx="11235">
                  <c:v>948.48599999999999</c:v>
                </c:pt>
                <c:pt idx="11236">
                  <c:v>948.53300000000002</c:v>
                </c:pt>
                <c:pt idx="11237">
                  <c:v>948.58100000000002</c:v>
                </c:pt>
                <c:pt idx="11238">
                  <c:v>948.62800000000004</c:v>
                </c:pt>
                <c:pt idx="11239">
                  <c:v>948.67499999999995</c:v>
                </c:pt>
                <c:pt idx="11240">
                  <c:v>948.72299999999996</c:v>
                </c:pt>
                <c:pt idx="11241">
                  <c:v>948.77</c:v>
                </c:pt>
                <c:pt idx="11242">
                  <c:v>948.81700000000001</c:v>
                </c:pt>
                <c:pt idx="11243">
                  <c:v>948.86500000000001</c:v>
                </c:pt>
                <c:pt idx="11244">
                  <c:v>948.91200000000003</c:v>
                </c:pt>
                <c:pt idx="11245">
                  <c:v>948.95899999999995</c:v>
                </c:pt>
                <c:pt idx="11246">
                  <c:v>949.00699999999995</c:v>
                </c:pt>
                <c:pt idx="11247">
                  <c:v>949.05399999999997</c:v>
                </c:pt>
                <c:pt idx="11248">
                  <c:v>949.101</c:v>
                </c:pt>
                <c:pt idx="11249">
                  <c:v>949.149</c:v>
                </c:pt>
                <c:pt idx="11250">
                  <c:v>949.19600000000003</c:v>
                </c:pt>
                <c:pt idx="11251">
                  <c:v>949.24300000000005</c:v>
                </c:pt>
                <c:pt idx="11252">
                  <c:v>949.29</c:v>
                </c:pt>
                <c:pt idx="11253">
                  <c:v>949.33799999999997</c:v>
                </c:pt>
                <c:pt idx="11254">
                  <c:v>949.38499999999999</c:v>
                </c:pt>
                <c:pt idx="11255">
                  <c:v>949.43200000000002</c:v>
                </c:pt>
                <c:pt idx="11256">
                  <c:v>949.48</c:v>
                </c:pt>
                <c:pt idx="11257">
                  <c:v>949.52700000000004</c:v>
                </c:pt>
                <c:pt idx="11258">
                  <c:v>949.57399999999996</c:v>
                </c:pt>
                <c:pt idx="11259">
                  <c:v>949.62099999999998</c:v>
                </c:pt>
                <c:pt idx="11260">
                  <c:v>949.66899999999998</c:v>
                </c:pt>
                <c:pt idx="11261">
                  <c:v>949.71600000000001</c:v>
                </c:pt>
                <c:pt idx="11262">
                  <c:v>949.76300000000003</c:v>
                </c:pt>
                <c:pt idx="11263">
                  <c:v>949.81</c:v>
                </c:pt>
                <c:pt idx="11264">
                  <c:v>949.85699999999997</c:v>
                </c:pt>
                <c:pt idx="11265">
                  <c:v>949.90499999999997</c:v>
                </c:pt>
                <c:pt idx="11266">
                  <c:v>949.952</c:v>
                </c:pt>
                <c:pt idx="11267">
                  <c:v>949.99900000000002</c:v>
                </c:pt>
                <c:pt idx="11268">
                  <c:v>950.04600000000005</c:v>
                </c:pt>
                <c:pt idx="11269">
                  <c:v>950.09400000000005</c:v>
                </c:pt>
                <c:pt idx="11270">
                  <c:v>950.14099999999996</c:v>
                </c:pt>
                <c:pt idx="11271">
                  <c:v>950.18799999999999</c:v>
                </c:pt>
                <c:pt idx="11272">
                  <c:v>950.23500000000001</c:v>
                </c:pt>
                <c:pt idx="11273">
                  <c:v>950.28200000000004</c:v>
                </c:pt>
                <c:pt idx="11274">
                  <c:v>950.32899999999995</c:v>
                </c:pt>
                <c:pt idx="11275">
                  <c:v>950.37699999999995</c:v>
                </c:pt>
                <c:pt idx="11276">
                  <c:v>950.42399999999998</c:v>
                </c:pt>
                <c:pt idx="11277">
                  <c:v>950.471</c:v>
                </c:pt>
                <c:pt idx="11278">
                  <c:v>950.51800000000003</c:v>
                </c:pt>
                <c:pt idx="11279">
                  <c:v>950.56500000000005</c:v>
                </c:pt>
                <c:pt idx="11280">
                  <c:v>950.61199999999997</c:v>
                </c:pt>
                <c:pt idx="11281">
                  <c:v>950.65899999999999</c:v>
                </c:pt>
                <c:pt idx="11282">
                  <c:v>950.70699999999999</c:v>
                </c:pt>
                <c:pt idx="11283">
                  <c:v>950.75400000000002</c:v>
                </c:pt>
                <c:pt idx="11284">
                  <c:v>950.80100000000004</c:v>
                </c:pt>
                <c:pt idx="11285">
                  <c:v>950.84799999999996</c:v>
                </c:pt>
                <c:pt idx="11286">
                  <c:v>950.89499999999998</c:v>
                </c:pt>
                <c:pt idx="11287">
                  <c:v>950.94200000000001</c:v>
                </c:pt>
                <c:pt idx="11288">
                  <c:v>950.98900000000003</c:v>
                </c:pt>
                <c:pt idx="11289">
                  <c:v>951.03599999999994</c:v>
                </c:pt>
                <c:pt idx="11290">
                  <c:v>951.08299999999997</c:v>
                </c:pt>
                <c:pt idx="11291">
                  <c:v>951.13</c:v>
                </c:pt>
                <c:pt idx="11292">
                  <c:v>951.178</c:v>
                </c:pt>
                <c:pt idx="11293">
                  <c:v>951.22500000000002</c:v>
                </c:pt>
                <c:pt idx="11294">
                  <c:v>951.27200000000005</c:v>
                </c:pt>
                <c:pt idx="11295">
                  <c:v>951.31899999999996</c:v>
                </c:pt>
                <c:pt idx="11296">
                  <c:v>951.36599999999999</c:v>
                </c:pt>
                <c:pt idx="11297">
                  <c:v>951.41300000000001</c:v>
                </c:pt>
                <c:pt idx="11298">
                  <c:v>951.46</c:v>
                </c:pt>
                <c:pt idx="11299">
                  <c:v>951.50699999999995</c:v>
                </c:pt>
                <c:pt idx="11300">
                  <c:v>951.55399999999997</c:v>
                </c:pt>
                <c:pt idx="11301">
                  <c:v>951.601</c:v>
                </c:pt>
                <c:pt idx="11302">
                  <c:v>951.64800000000002</c:v>
                </c:pt>
                <c:pt idx="11303">
                  <c:v>951.69500000000005</c:v>
                </c:pt>
                <c:pt idx="11304">
                  <c:v>951.74199999999996</c:v>
                </c:pt>
                <c:pt idx="11305">
                  <c:v>951.78899999999999</c:v>
                </c:pt>
                <c:pt idx="11306">
                  <c:v>951.83600000000001</c:v>
                </c:pt>
                <c:pt idx="11307">
                  <c:v>951.88300000000004</c:v>
                </c:pt>
                <c:pt idx="11308">
                  <c:v>951.93</c:v>
                </c:pt>
                <c:pt idx="11309">
                  <c:v>951.97699999999998</c:v>
                </c:pt>
                <c:pt idx="11310">
                  <c:v>952.024</c:v>
                </c:pt>
                <c:pt idx="11311">
                  <c:v>952.07100000000003</c:v>
                </c:pt>
                <c:pt idx="11312">
                  <c:v>952.11800000000005</c:v>
                </c:pt>
                <c:pt idx="11313">
                  <c:v>952.16499999999996</c:v>
                </c:pt>
                <c:pt idx="11314">
                  <c:v>952.21199999999999</c:v>
                </c:pt>
                <c:pt idx="11315">
                  <c:v>952.25900000000001</c:v>
                </c:pt>
                <c:pt idx="11316">
                  <c:v>952.30499999999995</c:v>
                </c:pt>
                <c:pt idx="11317">
                  <c:v>952.35199999999998</c:v>
                </c:pt>
                <c:pt idx="11318">
                  <c:v>952.399</c:v>
                </c:pt>
                <c:pt idx="11319">
                  <c:v>952.44600000000003</c:v>
                </c:pt>
                <c:pt idx="11320">
                  <c:v>952.49300000000005</c:v>
                </c:pt>
                <c:pt idx="11321">
                  <c:v>952.54</c:v>
                </c:pt>
                <c:pt idx="11322">
                  <c:v>952.58699999999999</c:v>
                </c:pt>
                <c:pt idx="11323">
                  <c:v>952.63400000000001</c:v>
                </c:pt>
                <c:pt idx="11324">
                  <c:v>952.68100000000004</c:v>
                </c:pt>
                <c:pt idx="11325">
                  <c:v>952.72799999999995</c:v>
                </c:pt>
                <c:pt idx="11326">
                  <c:v>952.77499999999998</c:v>
                </c:pt>
                <c:pt idx="11327">
                  <c:v>952.82100000000003</c:v>
                </c:pt>
                <c:pt idx="11328">
                  <c:v>952.86800000000005</c:v>
                </c:pt>
                <c:pt idx="11329">
                  <c:v>952.91499999999996</c:v>
                </c:pt>
                <c:pt idx="11330">
                  <c:v>952.96199999999999</c:v>
                </c:pt>
                <c:pt idx="11331">
                  <c:v>953.00900000000001</c:v>
                </c:pt>
                <c:pt idx="11332">
                  <c:v>953.05600000000004</c:v>
                </c:pt>
                <c:pt idx="11333">
                  <c:v>953.10299999999995</c:v>
                </c:pt>
                <c:pt idx="11334">
                  <c:v>953.149</c:v>
                </c:pt>
                <c:pt idx="11335">
                  <c:v>953.19600000000003</c:v>
                </c:pt>
                <c:pt idx="11336">
                  <c:v>953.24300000000005</c:v>
                </c:pt>
                <c:pt idx="11337">
                  <c:v>953.29</c:v>
                </c:pt>
                <c:pt idx="11338">
                  <c:v>953.33699999999999</c:v>
                </c:pt>
                <c:pt idx="11339">
                  <c:v>953.38300000000004</c:v>
                </c:pt>
                <c:pt idx="11340">
                  <c:v>953.43</c:v>
                </c:pt>
                <c:pt idx="11341">
                  <c:v>953.47699999999998</c:v>
                </c:pt>
                <c:pt idx="11342">
                  <c:v>953.524</c:v>
                </c:pt>
                <c:pt idx="11343">
                  <c:v>953.57100000000003</c:v>
                </c:pt>
                <c:pt idx="11344">
                  <c:v>953.61699999999996</c:v>
                </c:pt>
                <c:pt idx="11345">
                  <c:v>953.66399999999999</c:v>
                </c:pt>
                <c:pt idx="11346">
                  <c:v>953.71100000000001</c:v>
                </c:pt>
                <c:pt idx="11347">
                  <c:v>953.75800000000004</c:v>
                </c:pt>
                <c:pt idx="11348">
                  <c:v>953.80399999999997</c:v>
                </c:pt>
                <c:pt idx="11349">
                  <c:v>953.851</c:v>
                </c:pt>
                <c:pt idx="11350">
                  <c:v>953.89800000000002</c:v>
                </c:pt>
                <c:pt idx="11351">
                  <c:v>953.94500000000005</c:v>
                </c:pt>
                <c:pt idx="11352">
                  <c:v>953.99099999999999</c:v>
                </c:pt>
                <c:pt idx="11353">
                  <c:v>954.03800000000001</c:v>
                </c:pt>
                <c:pt idx="11354">
                  <c:v>954.08500000000004</c:v>
                </c:pt>
                <c:pt idx="11355">
                  <c:v>954.13199999999995</c:v>
                </c:pt>
                <c:pt idx="11356">
                  <c:v>954.178</c:v>
                </c:pt>
                <c:pt idx="11357">
                  <c:v>954.22500000000002</c:v>
                </c:pt>
                <c:pt idx="11358">
                  <c:v>954.27200000000005</c:v>
                </c:pt>
                <c:pt idx="11359">
                  <c:v>954.31799999999998</c:v>
                </c:pt>
                <c:pt idx="11360">
                  <c:v>954.36500000000001</c:v>
                </c:pt>
                <c:pt idx="11361">
                  <c:v>954.41200000000003</c:v>
                </c:pt>
                <c:pt idx="11362">
                  <c:v>954.45799999999997</c:v>
                </c:pt>
                <c:pt idx="11363">
                  <c:v>954.505</c:v>
                </c:pt>
                <c:pt idx="11364">
                  <c:v>954.55200000000002</c:v>
                </c:pt>
                <c:pt idx="11365">
                  <c:v>954.59799999999996</c:v>
                </c:pt>
                <c:pt idx="11366">
                  <c:v>954.64499999999998</c:v>
                </c:pt>
                <c:pt idx="11367">
                  <c:v>954.69200000000001</c:v>
                </c:pt>
                <c:pt idx="11368">
                  <c:v>954.73800000000006</c:v>
                </c:pt>
                <c:pt idx="11369">
                  <c:v>954.78499999999997</c:v>
                </c:pt>
                <c:pt idx="11370">
                  <c:v>954.83199999999999</c:v>
                </c:pt>
                <c:pt idx="11371">
                  <c:v>954.87800000000004</c:v>
                </c:pt>
                <c:pt idx="11372">
                  <c:v>954.92499999999995</c:v>
                </c:pt>
                <c:pt idx="11373">
                  <c:v>954.97199999999998</c:v>
                </c:pt>
                <c:pt idx="11374">
                  <c:v>955.01800000000003</c:v>
                </c:pt>
                <c:pt idx="11375">
                  <c:v>955.06500000000005</c:v>
                </c:pt>
                <c:pt idx="11376">
                  <c:v>955.11099999999999</c:v>
                </c:pt>
                <c:pt idx="11377">
                  <c:v>955.15800000000002</c:v>
                </c:pt>
                <c:pt idx="11378">
                  <c:v>955.20500000000004</c:v>
                </c:pt>
                <c:pt idx="11379">
                  <c:v>955.25099999999998</c:v>
                </c:pt>
                <c:pt idx="11380">
                  <c:v>955.298</c:v>
                </c:pt>
                <c:pt idx="11381">
                  <c:v>955.34400000000005</c:v>
                </c:pt>
                <c:pt idx="11382">
                  <c:v>955.39099999999996</c:v>
                </c:pt>
                <c:pt idx="11383">
                  <c:v>955.43700000000001</c:v>
                </c:pt>
                <c:pt idx="11384">
                  <c:v>955.48400000000004</c:v>
                </c:pt>
                <c:pt idx="11385">
                  <c:v>955.53099999999995</c:v>
                </c:pt>
                <c:pt idx="11386">
                  <c:v>955.577</c:v>
                </c:pt>
                <c:pt idx="11387">
                  <c:v>955.62400000000002</c:v>
                </c:pt>
                <c:pt idx="11388">
                  <c:v>955.67</c:v>
                </c:pt>
                <c:pt idx="11389">
                  <c:v>955.71699999999998</c:v>
                </c:pt>
                <c:pt idx="11390">
                  <c:v>955.76300000000003</c:v>
                </c:pt>
                <c:pt idx="11391">
                  <c:v>955.81</c:v>
                </c:pt>
                <c:pt idx="11392">
                  <c:v>955.85599999999999</c:v>
                </c:pt>
                <c:pt idx="11393">
                  <c:v>955.90300000000002</c:v>
                </c:pt>
                <c:pt idx="11394">
                  <c:v>955.94899999999996</c:v>
                </c:pt>
                <c:pt idx="11395">
                  <c:v>955.99599999999998</c:v>
                </c:pt>
                <c:pt idx="11396">
                  <c:v>956.04200000000003</c:v>
                </c:pt>
                <c:pt idx="11397">
                  <c:v>956.08900000000006</c:v>
                </c:pt>
                <c:pt idx="11398">
                  <c:v>956.13499999999999</c:v>
                </c:pt>
                <c:pt idx="11399">
                  <c:v>956.18200000000002</c:v>
                </c:pt>
                <c:pt idx="11400">
                  <c:v>956.22799999999995</c:v>
                </c:pt>
                <c:pt idx="11401">
                  <c:v>956.27499999999998</c:v>
                </c:pt>
                <c:pt idx="11402">
                  <c:v>956.32100000000003</c:v>
                </c:pt>
                <c:pt idx="11403">
                  <c:v>956.36699999999996</c:v>
                </c:pt>
                <c:pt idx="11404">
                  <c:v>956.41399999999999</c:v>
                </c:pt>
                <c:pt idx="11405">
                  <c:v>956.46</c:v>
                </c:pt>
                <c:pt idx="11406">
                  <c:v>956.50699999999995</c:v>
                </c:pt>
                <c:pt idx="11407">
                  <c:v>956.553</c:v>
                </c:pt>
                <c:pt idx="11408">
                  <c:v>956.6</c:v>
                </c:pt>
                <c:pt idx="11409">
                  <c:v>956.64599999999996</c:v>
                </c:pt>
                <c:pt idx="11410">
                  <c:v>956.69200000000001</c:v>
                </c:pt>
                <c:pt idx="11411">
                  <c:v>956.73900000000003</c:v>
                </c:pt>
                <c:pt idx="11412">
                  <c:v>956.78499999999997</c:v>
                </c:pt>
                <c:pt idx="11413">
                  <c:v>956.83199999999999</c:v>
                </c:pt>
                <c:pt idx="11414">
                  <c:v>956.87800000000004</c:v>
                </c:pt>
                <c:pt idx="11415">
                  <c:v>956.92399999999998</c:v>
                </c:pt>
                <c:pt idx="11416">
                  <c:v>956.971</c:v>
                </c:pt>
                <c:pt idx="11417">
                  <c:v>957.01700000000005</c:v>
                </c:pt>
                <c:pt idx="11418">
                  <c:v>957.06299999999999</c:v>
                </c:pt>
                <c:pt idx="11419">
                  <c:v>957.11</c:v>
                </c:pt>
                <c:pt idx="11420">
                  <c:v>957.15599999999995</c:v>
                </c:pt>
                <c:pt idx="11421">
                  <c:v>957.20299999999997</c:v>
                </c:pt>
                <c:pt idx="11422">
                  <c:v>957.24900000000002</c:v>
                </c:pt>
                <c:pt idx="11423">
                  <c:v>957.29499999999996</c:v>
                </c:pt>
                <c:pt idx="11424">
                  <c:v>957.34199999999998</c:v>
                </c:pt>
                <c:pt idx="11425">
                  <c:v>957.38800000000003</c:v>
                </c:pt>
                <c:pt idx="11426">
                  <c:v>957.43399999999997</c:v>
                </c:pt>
                <c:pt idx="11427">
                  <c:v>957.48099999999999</c:v>
                </c:pt>
                <c:pt idx="11428">
                  <c:v>957.52700000000004</c:v>
                </c:pt>
                <c:pt idx="11429">
                  <c:v>957.57299999999998</c:v>
                </c:pt>
                <c:pt idx="11430">
                  <c:v>957.61900000000003</c:v>
                </c:pt>
                <c:pt idx="11431">
                  <c:v>957.66600000000005</c:v>
                </c:pt>
                <c:pt idx="11432">
                  <c:v>957.71199999999999</c:v>
                </c:pt>
                <c:pt idx="11433">
                  <c:v>957.75800000000004</c:v>
                </c:pt>
                <c:pt idx="11434">
                  <c:v>957.80499999999995</c:v>
                </c:pt>
                <c:pt idx="11435">
                  <c:v>957.851</c:v>
                </c:pt>
                <c:pt idx="11436">
                  <c:v>957.89700000000005</c:v>
                </c:pt>
                <c:pt idx="11437">
                  <c:v>957.94299999999998</c:v>
                </c:pt>
                <c:pt idx="11438">
                  <c:v>957.99</c:v>
                </c:pt>
                <c:pt idx="11439">
                  <c:v>958.03599999999994</c:v>
                </c:pt>
                <c:pt idx="11440">
                  <c:v>958.08199999999999</c:v>
                </c:pt>
                <c:pt idx="11441">
                  <c:v>958.12800000000004</c:v>
                </c:pt>
                <c:pt idx="11442">
                  <c:v>958.17499999999995</c:v>
                </c:pt>
                <c:pt idx="11443">
                  <c:v>958.221</c:v>
                </c:pt>
                <c:pt idx="11444">
                  <c:v>958.26700000000005</c:v>
                </c:pt>
                <c:pt idx="11445">
                  <c:v>958.31299999999999</c:v>
                </c:pt>
                <c:pt idx="11446">
                  <c:v>958.35900000000004</c:v>
                </c:pt>
                <c:pt idx="11447">
                  <c:v>958.40599999999995</c:v>
                </c:pt>
                <c:pt idx="11448">
                  <c:v>958.452</c:v>
                </c:pt>
                <c:pt idx="11449">
                  <c:v>958.49800000000005</c:v>
                </c:pt>
                <c:pt idx="11450">
                  <c:v>958.54399999999998</c:v>
                </c:pt>
                <c:pt idx="11451">
                  <c:v>958.59</c:v>
                </c:pt>
                <c:pt idx="11452">
                  <c:v>958.63699999999994</c:v>
                </c:pt>
                <c:pt idx="11453">
                  <c:v>958.68299999999999</c:v>
                </c:pt>
                <c:pt idx="11454">
                  <c:v>958.72900000000004</c:v>
                </c:pt>
                <c:pt idx="11455">
                  <c:v>958.77499999999998</c:v>
                </c:pt>
                <c:pt idx="11456">
                  <c:v>958.82100000000003</c:v>
                </c:pt>
                <c:pt idx="11457">
                  <c:v>958.86699999999996</c:v>
                </c:pt>
                <c:pt idx="11458">
                  <c:v>958.91300000000001</c:v>
                </c:pt>
                <c:pt idx="11459">
                  <c:v>958.96</c:v>
                </c:pt>
                <c:pt idx="11460">
                  <c:v>959.00599999999997</c:v>
                </c:pt>
                <c:pt idx="11461">
                  <c:v>959.05200000000002</c:v>
                </c:pt>
                <c:pt idx="11462">
                  <c:v>959.09799999999996</c:v>
                </c:pt>
                <c:pt idx="11463">
                  <c:v>959.14400000000001</c:v>
                </c:pt>
                <c:pt idx="11464">
                  <c:v>959.19</c:v>
                </c:pt>
                <c:pt idx="11465">
                  <c:v>959.23599999999999</c:v>
                </c:pt>
                <c:pt idx="11466">
                  <c:v>959.28200000000004</c:v>
                </c:pt>
                <c:pt idx="11467">
                  <c:v>959.32799999999997</c:v>
                </c:pt>
                <c:pt idx="11468">
                  <c:v>959.375</c:v>
                </c:pt>
                <c:pt idx="11469">
                  <c:v>959.42100000000005</c:v>
                </c:pt>
                <c:pt idx="11470">
                  <c:v>959.46699999999998</c:v>
                </c:pt>
                <c:pt idx="11471">
                  <c:v>959.51300000000003</c:v>
                </c:pt>
                <c:pt idx="11472">
                  <c:v>959.55899999999997</c:v>
                </c:pt>
                <c:pt idx="11473">
                  <c:v>959.60500000000002</c:v>
                </c:pt>
                <c:pt idx="11474">
                  <c:v>959.65099999999995</c:v>
                </c:pt>
                <c:pt idx="11475">
                  <c:v>959.697</c:v>
                </c:pt>
                <c:pt idx="11476">
                  <c:v>959.74300000000005</c:v>
                </c:pt>
                <c:pt idx="11477">
                  <c:v>959.78899999999999</c:v>
                </c:pt>
                <c:pt idx="11478">
                  <c:v>959.83500000000004</c:v>
                </c:pt>
                <c:pt idx="11479">
                  <c:v>959.88099999999997</c:v>
                </c:pt>
                <c:pt idx="11480">
                  <c:v>959.92700000000002</c:v>
                </c:pt>
                <c:pt idx="11481">
                  <c:v>959.97299999999996</c:v>
                </c:pt>
                <c:pt idx="11482">
                  <c:v>960.01900000000001</c:v>
                </c:pt>
                <c:pt idx="11483">
                  <c:v>960.06500000000005</c:v>
                </c:pt>
                <c:pt idx="11484">
                  <c:v>960.11099999999999</c:v>
                </c:pt>
                <c:pt idx="11485">
                  <c:v>960.15700000000004</c:v>
                </c:pt>
                <c:pt idx="11486">
                  <c:v>960.20299999999997</c:v>
                </c:pt>
                <c:pt idx="11487">
                  <c:v>960.24900000000002</c:v>
                </c:pt>
                <c:pt idx="11488">
                  <c:v>960.29499999999996</c:v>
                </c:pt>
                <c:pt idx="11489">
                  <c:v>960.34100000000001</c:v>
                </c:pt>
                <c:pt idx="11490">
                  <c:v>960.38699999999994</c:v>
                </c:pt>
                <c:pt idx="11491">
                  <c:v>960.43299999999999</c:v>
                </c:pt>
                <c:pt idx="11492">
                  <c:v>960.47900000000004</c:v>
                </c:pt>
                <c:pt idx="11493">
                  <c:v>960.52499999999998</c:v>
                </c:pt>
                <c:pt idx="11494">
                  <c:v>960.57100000000003</c:v>
                </c:pt>
                <c:pt idx="11495">
                  <c:v>960.61699999999996</c:v>
                </c:pt>
                <c:pt idx="11496">
                  <c:v>960.66300000000001</c:v>
                </c:pt>
                <c:pt idx="11497">
                  <c:v>960.70899999999995</c:v>
                </c:pt>
                <c:pt idx="11498">
                  <c:v>960.75400000000002</c:v>
                </c:pt>
                <c:pt idx="11499">
                  <c:v>960.8</c:v>
                </c:pt>
                <c:pt idx="11500">
                  <c:v>960.846</c:v>
                </c:pt>
                <c:pt idx="11501">
                  <c:v>960.89200000000005</c:v>
                </c:pt>
                <c:pt idx="11502">
                  <c:v>960.93799999999999</c:v>
                </c:pt>
                <c:pt idx="11503">
                  <c:v>960.98400000000004</c:v>
                </c:pt>
                <c:pt idx="11504">
                  <c:v>961.03</c:v>
                </c:pt>
                <c:pt idx="11505">
                  <c:v>961.07600000000002</c:v>
                </c:pt>
                <c:pt idx="11506">
                  <c:v>961.12199999999996</c:v>
                </c:pt>
                <c:pt idx="11507">
                  <c:v>961.16700000000003</c:v>
                </c:pt>
                <c:pt idx="11508">
                  <c:v>961.21299999999997</c:v>
                </c:pt>
                <c:pt idx="11509">
                  <c:v>961.25900000000001</c:v>
                </c:pt>
                <c:pt idx="11510">
                  <c:v>961.30499999999995</c:v>
                </c:pt>
                <c:pt idx="11511">
                  <c:v>961.351</c:v>
                </c:pt>
                <c:pt idx="11512">
                  <c:v>961.39700000000005</c:v>
                </c:pt>
                <c:pt idx="11513">
                  <c:v>961.44200000000001</c:v>
                </c:pt>
                <c:pt idx="11514">
                  <c:v>961.48800000000006</c:v>
                </c:pt>
                <c:pt idx="11515">
                  <c:v>961.53399999999999</c:v>
                </c:pt>
                <c:pt idx="11516">
                  <c:v>961.58</c:v>
                </c:pt>
                <c:pt idx="11517">
                  <c:v>961.62599999999998</c:v>
                </c:pt>
                <c:pt idx="11518">
                  <c:v>961.67200000000003</c:v>
                </c:pt>
                <c:pt idx="11519">
                  <c:v>961.71699999999998</c:v>
                </c:pt>
                <c:pt idx="11520">
                  <c:v>961.76300000000003</c:v>
                </c:pt>
                <c:pt idx="11521">
                  <c:v>961.80899999999997</c:v>
                </c:pt>
                <c:pt idx="11522">
                  <c:v>961.85500000000002</c:v>
                </c:pt>
                <c:pt idx="11523">
                  <c:v>961.9</c:v>
                </c:pt>
                <c:pt idx="11524">
                  <c:v>961.94600000000003</c:v>
                </c:pt>
                <c:pt idx="11525">
                  <c:v>961.99199999999996</c:v>
                </c:pt>
                <c:pt idx="11526">
                  <c:v>962.03800000000001</c:v>
                </c:pt>
                <c:pt idx="11527">
                  <c:v>962.08299999999997</c:v>
                </c:pt>
                <c:pt idx="11528">
                  <c:v>962.12900000000002</c:v>
                </c:pt>
                <c:pt idx="11529">
                  <c:v>962.17499999999995</c:v>
                </c:pt>
                <c:pt idx="11530">
                  <c:v>962.221</c:v>
                </c:pt>
                <c:pt idx="11531">
                  <c:v>962.26599999999996</c:v>
                </c:pt>
                <c:pt idx="11532">
                  <c:v>962.31200000000001</c:v>
                </c:pt>
                <c:pt idx="11533">
                  <c:v>962.35799999999995</c:v>
                </c:pt>
                <c:pt idx="11534">
                  <c:v>962.404</c:v>
                </c:pt>
                <c:pt idx="11535">
                  <c:v>962.44899999999996</c:v>
                </c:pt>
                <c:pt idx="11536">
                  <c:v>962.495</c:v>
                </c:pt>
                <c:pt idx="11537">
                  <c:v>962.54100000000005</c:v>
                </c:pt>
                <c:pt idx="11538">
                  <c:v>962.58600000000001</c:v>
                </c:pt>
                <c:pt idx="11539">
                  <c:v>962.63199999999995</c:v>
                </c:pt>
                <c:pt idx="11540">
                  <c:v>962.678</c:v>
                </c:pt>
                <c:pt idx="11541">
                  <c:v>962.72299999999996</c:v>
                </c:pt>
                <c:pt idx="11542">
                  <c:v>962.76900000000001</c:v>
                </c:pt>
                <c:pt idx="11543">
                  <c:v>962.81500000000005</c:v>
                </c:pt>
                <c:pt idx="11544">
                  <c:v>962.86</c:v>
                </c:pt>
                <c:pt idx="11545">
                  <c:v>962.90599999999995</c:v>
                </c:pt>
                <c:pt idx="11546">
                  <c:v>962.952</c:v>
                </c:pt>
                <c:pt idx="11547">
                  <c:v>962.99699999999996</c:v>
                </c:pt>
                <c:pt idx="11548">
                  <c:v>963.04300000000001</c:v>
                </c:pt>
                <c:pt idx="11549">
                  <c:v>963.08900000000006</c:v>
                </c:pt>
                <c:pt idx="11550">
                  <c:v>963.13400000000001</c:v>
                </c:pt>
                <c:pt idx="11551">
                  <c:v>963.18</c:v>
                </c:pt>
                <c:pt idx="11552">
                  <c:v>963.22500000000002</c:v>
                </c:pt>
                <c:pt idx="11553">
                  <c:v>963.27099999999996</c:v>
                </c:pt>
                <c:pt idx="11554">
                  <c:v>963.31700000000001</c:v>
                </c:pt>
                <c:pt idx="11555">
                  <c:v>963.36199999999997</c:v>
                </c:pt>
                <c:pt idx="11556">
                  <c:v>963.40800000000002</c:v>
                </c:pt>
                <c:pt idx="11557">
                  <c:v>963.45299999999997</c:v>
                </c:pt>
                <c:pt idx="11558">
                  <c:v>963.49900000000002</c:v>
                </c:pt>
                <c:pt idx="11559">
                  <c:v>963.54399999999998</c:v>
                </c:pt>
                <c:pt idx="11560">
                  <c:v>963.59</c:v>
                </c:pt>
                <c:pt idx="11561">
                  <c:v>963.63599999999997</c:v>
                </c:pt>
                <c:pt idx="11562">
                  <c:v>963.68100000000004</c:v>
                </c:pt>
                <c:pt idx="11563">
                  <c:v>963.72699999999998</c:v>
                </c:pt>
                <c:pt idx="11564">
                  <c:v>963.77200000000005</c:v>
                </c:pt>
                <c:pt idx="11565">
                  <c:v>963.81799999999998</c:v>
                </c:pt>
                <c:pt idx="11566">
                  <c:v>963.86300000000006</c:v>
                </c:pt>
                <c:pt idx="11567">
                  <c:v>963.90899999999999</c:v>
                </c:pt>
                <c:pt idx="11568">
                  <c:v>963.95399999999995</c:v>
                </c:pt>
                <c:pt idx="11569">
                  <c:v>964</c:v>
                </c:pt>
                <c:pt idx="11570">
                  <c:v>964.04499999999996</c:v>
                </c:pt>
                <c:pt idx="11571">
                  <c:v>964.09100000000001</c:v>
                </c:pt>
                <c:pt idx="11572">
                  <c:v>964.13599999999997</c:v>
                </c:pt>
                <c:pt idx="11573">
                  <c:v>964.18200000000002</c:v>
                </c:pt>
                <c:pt idx="11574">
                  <c:v>964.22699999999998</c:v>
                </c:pt>
                <c:pt idx="11575">
                  <c:v>964.27300000000002</c:v>
                </c:pt>
                <c:pt idx="11576">
                  <c:v>964.31799999999998</c:v>
                </c:pt>
                <c:pt idx="11577">
                  <c:v>964.36400000000003</c:v>
                </c:pt>
                <c:pt idx="11578">
                  <c:v>964.40899999999999</c:v>
                </c:pt>
                <c:pt idx="11579">
                  <c:v>964.45500000000004</c:v>
                </c:pt>
                <c:pt idx="11580">
                  <c:v>964.5</c:v>
                </c:pt>
                <c:pt idx="11581">
                  <c:v>964.54600000000005</c:v>
                </c:pt>
                <c:pt idx="11582">
                  <c:v>964.59100000000001</c:v>
                </c:pt>
                <c:pt idx="11583">
                  <c:v>964.63599999999997</c:v>
                </c:pt>
                <c:pt idx="11584">
                  <c:v>964.68200000000002</c:v>
                </c:pt>
                <c:pt idx="11585">
                  <c:v>964.72699999999998</c:v>
                </c:pt>
                <c:pt idx="11586">
                  <c:v>964.77300000000002</c:v>
                </c:pt>
                <c:pt idx="11587">
                  <c:v>964.81799999999998</c:v>
                </c:pt>
                <c:pt idx="11588">
                  <c:v>964.86400000000003</c:v>
                </c:pt>
                <c:pt idx="11589">
                  <c:v>964.90899999999999</c:v>
                </c:pt>
                <c:pt idx="11590">
                  <c:v>964.95399999999995</c:v>
                </c:pt>
                <c:pt idx="11591">
                  <c:v>965</c:v>
                </c:pt>
                <c:pt idx="11592">
                  <c:v>965.04499999999996</c:v>
                </c:pt>
                <c:pt idx="11593">
                  <c:v>965.09</c:v>
                </c:pt>
                <c:pt idx="11594">
                  <c:v>965.13599999999997</c:v>
                </c:pt>
                <c:pt idx="11595">
                  <c:v>965.18100000000004</c:v>
                </c:pt>
                <c:pt idx="11596">
                  <c:v>965.22699999999998</c:v>
                </c:pt>
                <c:pt idx="11597">
                  <c:v>965.27200000000005</c:v>
                </c:pt>
                <c:pt idx="11598">
                  <c:v>965.31700000000001</c:v>
                </c:pt>
                <c:pt idx="11599">
                  <c:v>965.36300000000006</c:v>
                </c:pt>
                <c:pt idx="11600">
                  <c:v>965.40800000000002</c:v>
                </c:pt>
                <c:pt idx="11601">
                  <c:v>965.45299999999997</c:v>
                </c:pt>
                <c:pt idx="11602">
                  <c:v>965.49900000000002</c:v>
                </c:pt>
                <c:pt idx="11603">
                  <c:v>965.54399999999998</c:v>
                </c:pt>
                <c:pt idx="11604">
                  <c:v>965.58900000000006</c:v>
                </c:pt>
                <c:pt idx="11605">
                  <c:v>965.63499999999999</c:v>
                </c:pt>
                <c:pt idx="11606">
                  <c:v>965.68</c:v>
                </c:pt>
                <c:pt idx="11607">
                  <c:v>965.72500000000002</c:v>
                </c:pt>
                <c:pt idx="11608">
                  <c:v>965.77</c:v>
                </c:pt>
                <c:pt idx="11609">
                  <c:v>965.81600000000003</c:v>
                </c:pt>
                <c:pt idx="11610">
                  <c:v>965.86099999999999</c:v>
                </c:pt>
                <c:pt idx="11611">
                  <c:v>965.90599999999995</c:v>
                </c:pt>
                <c:pt idx="11612">
                  <c:v>965.952</c:v>
                </c:pt>
                <c:pt idx="11613">
                  <c:v>965.99699999999996</c:v>
                </c:pt>
                <c:pt idx="11614">
                  <c:v>966.04200000000003</c:v>
                </c:pt>
                <c:pt idx="11615">
                  <c:v>966.08699999999999</c:v>
                </c:pt>
                <c:pt idx="11616">
                  <c:v>966.13300000000004</c:v>
                </c:pt>
                <c:pt idx="11617">
                  <c:v>966.178</c:v>
                </c:pt>
                <c:pt idx="11618">
                  <c:v>966.22299999999996</c:v>
                </c:pt>
                <c:pt idx="11619">
                  <c:v>966.26800000000003</c:v>
                </c:pt>
                <c:pt idx="11620">
                  <c:v>966.31299999999999</c:v>
                </c:pt>
                <c:pt idx="11621">
                  <c:v>966.35900000000004</c:v>
                </c:pt>
                <c:pt idx="11622">
                  <c:v>966.404</c:v>
                </c:pt>
                <c:pt idx="11623">
                  <c:v>966.44899999999996</c:v>
                </c:pt>
                <c:pt idx="11624">
                  <c:v>966.49400000000003</c:v>
                </c:pt>
                <c:pt idx="11625">
                  <c:v>966.53899999999999</c:v>
                </c:pt>
                <c:pt idx="11626">
                  <c:v>966.58500000000004</c:v>
                </c:pt>
                <c:pt idx="11627">
                  <c:v>966.63</c:v>
                </c:pt>
                <c:pt idx="11628">
                  <c:v>966.67499999999995</c:v>
                </c:pt>
                <c:pt idx="11629">
                  <c:v>966.72</c:v>
                </c:pt>
                <c:pt idx="11630">
                  <c:v>966.76499999999999</c:v>
                </c:pt>
                <c:pt idx="11631">
                  <c:v>966.81100000000004</c:v>
                </c:pt>
                <c:pt idx="11632">
                  <c:v>966.85599999999999</c:v>
                </c:pt>
                <c:pt idx="11633">
                  <c:v>966.90099999999995</c:v>
                </c:pt>
                <c:pt idx="11634">
                  <c:v>966.94600000000003</c:v>
                </c:pt>
                <c:pt idx="11635">
                  <c:v>966.99099999999999</c:v>
                </c:pt>
                <c:pt idx="11636">
                  <c:v>967.03599999999994</c:v>
                </c:pt>
                <c:pt idx="11637">
                  <c:v>967.08100000000002</c:v>
                </c:pt>
                <c:pt idx="11638">
                  <c:v>967.12599999999998</c:v>
                </c:pt>
                <c:pt idx="11639">
                  <c:v>967.17200000000003</c:v>
                </c:pt>
                <c:pt idx="11640">
                  <c:v>967.21699999999998</c:v>
                </c:pt>
                <c:pt idx="11641">
                  <c:v>967.26199999999994</c:v>
                </c:pt>
                <c:pt idx="11642">
                  <c:v>967.30700000000002</c:v>
                </c:pt>
                <c:pt idx="11643">
                  <c:v>967.35199999999998</c:v>
                </c:pt>
                <c:pt idx="11644">
                  <c:v>967.39700000000005</c:v>
                </c:pt>
                <c:pt idx="11645">
                  <c:v>967.44200000000001</c:v>
                </c:pt>
                <c:pt idx="11646">
                  <c:v>967.48699999999997</c:v>
                </c:pt>
                <c:pt idx="11647">
                  <c:v>967.53200000000004</c:v>
                </c:pt>
                <c:pt idx="11648">
                  <c:v>967.577</c:v>
                </c:pt>
                <c:pt idx="11649">
                  <c:v>967.62199999999996</c:v>
                </c:pt>
                <c:pt idx="11650">
                  <c:v>967.66700000000003</c:v>
                </c:pt>
                <c:pt idx="11651">
                  <c:v>967.71299999999997</c:v>
                </c:pt>
                <c:pt idx="11652">
                  <c:v>967.75800000000004</c:v>
                </c:pt>
                <c:pt idx="11653">
                  <c:v>967.803</c:v>
                </c:pt>
                <c:pt idx="11654">
                  <c:v>967.84799999999996</c:v>
                </c:pt>
                <c:pt idx="11655">
                  <c:v>967.89300000000003</c:v>
                </c:pt>
                <c:pt idx="11656">
                  <c:v>967.93799999999999</c:v>
                </c:pt>
                <c:pt idx="11657">
                  <c:v>967.98299999999995</c:v>
                </c:pt>
                <c:pt idx="11658">
                  <c:v>968.02800000000002</c:v>
                </c:pt>
                <c:pt idx="11659">
                  <c:v>968.07299999999998</c:v>
                </c:pt>
                <c:pt idx="11660">
                  <c:v>968.11800000000005</c:v>
                </c:pt>
                <c:pt idx="11661">
                  <c:v>968.16300000000001</c:v>
                </c:pt>
                <c:pt idx="11662">
                  <c:v>968.20799999999997</c:v>
                </c:pt>
                <c:pt idx="11663">
                  <c:v>968.25300000000004</c:v>
                </c:pt>
                <c:pt idx="11664">
                  <c:v>968.298</c:v>
                </c:pt>
                <c:pt idx="11665">
                  <c:v>968.34299999999996</c:v>
                </c:pt>
                <c:pt idx="11666">
                  <c:v>968.38800000000003</c:v>
                </c:pt>
                <c:pt idx="11667">
                  <c:v>968.43200000000002</c:v>
                </c:pt>
                <c:pt idx="11668">
                  <c:v>968.47699999999998</c:v>
                </c:pt>
                <c:pt idx="11669">
                  <c:v>968.52200000000005</c:v>
                </c:pt>
                <c:pt idx="11670">
                  <c:v>968.56700000000001</c:v>
                </c:pt>
                <c:pt idx="11671">
                  <c:v>968.61199999999997</c:v>
                </c:pt>
                <c:pt idx="11672">
                  <c:v>968.65700000000004</c:v>
                </c:pt>
                <c:pt idx="11673">
                  <c:v>968.702</c:v>
                </c:pt>
                <c:pt idx="11674">
                  <c:v>968.74699999999996</c:v>
                </c:pt>
                <c:pt idx="11675">
                  <c:v>968.79200000000003</c:v>
                </c:pt>
                <c:pt idx="11676">
                  <c:v>968.83699999999999</c:v>
                </c:pt>
                <c:pt idx="11677">
                  <c:v>968.88199999999995</c:v>
                </c:pt>
                <c:pt idx="11678">
                  <c:v>968.92700000000002</c:v>
                </c:pt>
                <c:pt idx="11679">
                  <c:v>968.97199999999998</c:v>
                </c:pt>
                <c:pt idx="11680">
                  <c:v>969.01599999999996</c:v>
                </c:pt>
                <c:pt idx="11681">
                  <c:v>969.06100000000004</c:v>
                </c:pt>
                <c:pt idx="11682">
                  <c:v>969.10599999999999</c:v>
                </c:pt>
                <c:pt idx="11683">
                  <c:v>969.15099999999995</c:v>
                </c:pt>
                <c:pt idx="11684">
                  <c:v>969.19600000000003</c:v>
                </c:pt>
                <c:pt idx="11685">
                  <c:v>969.24099999999999</c:v>
                </c:pt>
                <c:pt idx="11686">
                  <c:v>969.28599999999994</c:v>
                </c:pt>
                <c:pt idx="11687">
                  <c:v>969.33</c:v>
                </c:pt>
                <c:pt idx="11688">
                  <c:v>969.375</c:v>
                </c:pt>
                <c:pt idx="11689">
                  <c:v>969.42</c:v>
                </c:pt>
                <c:pt idx="11690">
                  <c:v>969.46500000000003</c:v>
                </c:pt>
                <c:pt idx="11691">
                  <c:v>969.51</c:v>
                </c:pt>
                <c:pt idx="11692">
                  <c:v>969.55499999999995</c:v>
                </c:pt>
                <c:pt idx="11693">
                  <c:v>969.59900000000005</c:v>
                </c:pt>
                <c:pt idx="11694">
                  <c:v>969.64400000000001</c:v>
                </c:pt>
                <c:pt idx="11695">
                  <c:v>969.68899999999996</c:v>
                </c:pt>
                <c:pt idx="11696">
                  <c:v>969.73400000000004</c:v>
                </c:pt>
                <c:pt idx="11697">
                  <c:v>969.77800000000002</c:v>
                </c:pt>
                <c:pt idx="11698">
                  <c:v>969.82299999999998</c:v>
                </c:pt>
                <c:pt idx="11699">
                  <c:v>969.86800000000005</c:v>
                </c:pt>
                <c:pt idx="11700">
                  <c:v>969.91300000000001</c:v>
                </c:pt>
                <c:pt idx="11701">
                  <c:v>969.95799999999997</c:v>
                </c:pt>
                <c:pt idx="11702">
                  <c:v>970.00199999999995</c:v>
                </c:pt>
                <c:pt idx="11703">
                  <c:v>970.04700000000003</c:v>
                </c:pt>
                <c:pt idx="11704">
                  <c:v>970.09199999999998</c:v>
                </c:pt>
                <c:pt idx="11705">
                  <c:v>970.13699999999994</c:v>
                </c:pt>
                <c:pt idx="11706">
                  <c:v>970.18100000000004</c:v>
                </c:pt>
                <c:pt idx="11707">
                  <c:v>970.226</c:v>
                </c:pt>
                <c:pt idx="11708">
                  <c:v>970.27099999999996</c:v>
                </c:pt>
                <c:pt idx="11709">
                  <c:v>970.31500000000005</c:v>
                </c:pt>
                <c:pt idx="11710">
                  <c:v>970.36</c:v>
                </c:pt>
                <c:pt idx="11711">
                  <c:v>970.40499999999997</c:v>
                </c:pt>
                <c:pt idx="11712">
                  <c:v>970.45</c:v>
                </c:pt>
                <c:pt idx="11713">
                  <c:v>970.49400000000003</c:v>
                </c:pt>
                <c:pt idx="11714">
                  <c:v>970.53899999999999</c:v>
                </c:pt>
                <c:pt idx="11715">
                  <c:v>970.58399999999995</c:v>
                </c:pt>
                <c:pt idx="11716">
                  <c:v>970.62800000000004</c:v>
                </c:pt>
                <c:pt idx="11717">
                  <c:v>970.673</c:v>
                </c:pt>
                <c:pt idx="11718">
                  <c:v>970.71799999999996</c:v>
                </c:pt>
                <c:pt idx="11719">
                  <c:v>970.76199999999994</c:v>
                </c:pt>
                <c:pt idx="11720">
                  <c:v>970.80700000000002</c:v>
                </c:pt>
                <c:pt idx="11721">
                  <c:v>970.85199999999998</c:v>
                </c:pt>
                <c:pt idx="11722">
                  <c:v>970.89599999999996</c:v>
                </c:pt>
                <c:pt idx="11723">
                  <c:v>970.94100000000003</c:v>
                </c:pt>
                <c:pt idx="11724">
                  <c:v>970.98500000000001</c:v>
                </c:pt>
                <c:pt idx="11725">
                  <c:v>971.03</c:v>
                </c:pt>
                <c:pt idx="11726">
                  <c:v>971.07500000000005</c:v>
                </c:pt>
                <c:pt idx="11727">
                  <c:v>971.11900000000003</c:v>
                </c:pt>
                <c:pt idx="11728">
                  <c:v>971.16399999999999</c:v>
                </c:pt>
                <c:pt idx="11729">
                  <c:v>971.20899999999995</c:v>
                </c:pt>
                <c:pt idx="11730">
                  <c:v>971.25300000000004</c:v>
                </c:pt>
                <c:pt idx="11731">
                  <c:v>971.298</c:v>
                </c:pt>
                <c:pt idx="11732">
                  <c:v>971.34199999999998</c:v>
                </c:pt>
                <c:pt idx="11733">
                  <c:v>971.38699999999994</c:v>
                </c:pt>
                <c:pt idx="11734">
                  <c:v>971.43100000000004</c:v>
                </c:pt>
                <c:pt idx="11735">
                  <c:v>971.476</c:v>
                </c:pt>
                <c:pt idx="11736">
                  <c:v>971.52099999999996</c:v>
                </c:pt>
                <c:pt idx="11737">
                  <c:v>971.56500000000005</c:v>
                </c:pt>
                <c:pt idx="11738">
                  <c:v>971.61</c:v>
                </c:pt>
                <c:pt idx="11739">
                  <c:v>971.654</c:v>
                </c:pt>
                <c:pt idx="11740">
                  <c:v>971.69899999999996</c:v>
                </c:pt>
                <c:pt idx="11741">
                  <c:v>971.74300000000005</c:v>
                </c:pt>
                <c:pt idx="11742">
                  <c:v>971.78800000000001</c:v>
                </c:pt>
                <c:pt idx="11743">
                  <c:v>971.83199999999999</c:v>
                </c:pt>
                <c:pt idx="11744">
                  <c:v>971.87699999999995</c:v>
                </c:pt>
                <c:pt idx="11745">
                  <c:v>971.92100000000005</c:v>
                </c:pt>
                <c:pt idx="11746">
                  <c:v>971.96600000000001</c:v>
                </c:pt>
                <c:pt idx="11747">
                  <c:v>972.01</c:v>
                </c:pt>
                <c:pt idx="11748">
                  <c:v>972.05499999999995</c:v>
                </c:pt>
                <c:pt idx="11749">
                  <c:v>972.09900000000005</c:v>
                </c:pt>
                <c:pt idx="11750">
                  <c:v>972.14400000000001</c:v>
                </c:pt>
                <c:pt idx="11751">
                  <c:v>972.18799999999999</c:v>
                </c:pt>
                <c:pt idx="11752">
                  <c:v>972.23299999999995</c:v>
                </c:pt>
                <c:pt idx="11753">
                  <c:v>972.27700000000004</c:v>
                </c:pt>
                <c:pt idx="11754">
                  <c:v>972.322</c:v>
                </c:pt>
                <c:pt idx="11755">
                  <c:v>972.36599999999999</c:v>
                </c:pt>
                <c:pt idx="11756">
                  <c:v>972.41099999999994</c:v>
                </c:pt>
                <c:pt idx="11757">
                  <c:v>972.45500000000004</c:v>
                </c:pt>
                <c:pt idx="11758">
                  <c:v>972.49900000000002</c:v>
                </c:pt>
                <c:pt idx="11759">
                  <c:v>972.54399999999998</c:v>
                </c:pt>
                <c:pt idx="11760">
                  <c:v>972.58799999999997</c:v>
                </c:pt>
                <c:pt idx="11761">
                  <c:v>972.63300000000004</c:v>
                </c:pt>
                <c:pt idx="11762">
                  <c:v>972.67700000000002</c:v>
                </c:pt>
                <c:pt idx="11763">
                  <c:v>972.72199999999998</c:v>
                </c:pt>
                <c:pt idx="11764">
                  <c:v>972.76599999999996</c:v>
                </c:pt>
                <c:pt idx="11765">
                  <c:v>972.81</c:v>
                </c:pt>
                <c:pt idx="11766">
                  <c:v>972.85500000000002</c:v>
                </c:pt>
                <c:pt idx="11767">
                  <c:v>972.899</c:v>
                </c:pt>
                <c:pt idx="11768">
                  <c:v>972.94299999999998</c:v>
                </c:pt>
                <c:pt idx="11769">
                  <c:v>972.98800000000006</c:v>
                </c:pt>
                <c:pt idx="11770">
                  <c:v>973.03200000000004</c:v>
                </c:pt>
                <c:pt idx="11771">
                  <c:v>973.077</c:v>
                </c:pt>
                <c:pt idx="11772">
                  <c:v>973.12099999999998</c:v>
                </c:pt>
                <c:pt idx="11773">
                  <c:v>973.16499999999996</c:v>
                </c:pt>
                <c:pt idx="11774">
                  <c:v>973.21</c:v>
                </c:pt>
                <c:pt idx="11775">
                  <c:v>973.25400000000002</c:v>
                </c:pt>
                <c:pt idx="11776">
                  <c:v>973.298</c:v>
                </c:pt>
                <c:pt idx="11777">
                  <c:v>973.34299999999996</c:v>
                </c:pt>
                <c:pt idx="11778">
                  <c:v>973.38699999999994</c:v>
                </c:pt>
                <c:pt idx="11779">
                  <c:v>973.43100000000004</c:v>
                </c:pt>
              </c:numCache>
            </c:numRef>
          </c:xVal>
          <c:yVal>
            <c:numRef>
              <c:f>[spectrum_AA.xlsx]spectrum_AA!$C$4:$C$11783</c:f>
              <c:numCache>
                <c:formatCode>0.0_ </c:formatCode>
                <c:ptCount val="11780"/>
                <c:pt idx="0">
                  <c:v>0.64289999999999736</c:v>
                </c:pt>
                <c:pt idx="1">
                  <c:v>1.0619000000000014</c:v>
                </c:pt>
                <c:pt idx="2">
                  <c:v>0.85949999999999704</c:v>
                </c:pt>
                <c:pt idx="3">
                  <c:v>1.0309999999999988</c:v>
                </c:pt>
                <c:pt idx="4">
                  <c:v>1.0262000000000029</c:v>
                </c:pt>
                <c:pt idx="5">
                  <c:v>0.99049999999999727</c:v>
                </c:pt>
                <c:pt idx="6">
                  <c:v>0.88100000000000023</c:v>
                </c:pt>
                <c:pt idx="7">
                  <c:v>0.89050000000000296</c:v>
                </c:pt>
                <c:pt idx="8">
                  <c:v>0.83809999999999718</c:v>
                </c:pt>
                <c:pt idx="9">
                  <c:v>0.75480000000000302</c:v>
                </c:pt>
                <c:pt idx="10">
                  <c:v>0.77859999999999729</c:v>
                </c:pt>
                <c:pt idx="11">
                  <c:v>0.75710000000000122</c:v>
                </c:pt>
                <c:pt idx="12">
                  <c:v>0.81430000000000291</c:v>
                </c:pt>
                <c:pt idx="13">
                  <c:v>0.75950000000000273</c:v>
                </c:pt>
                <c:pt idx="14">
                  <c:v>0.86899999999999977</c:v>
                </c:pt>
                <c:pt idx="15">
                  <c:v>0.88810000000000144</c:v>
                </c:pt>
                <c:pt idx="16">
                  <c:v>0.88810000000000144</c:v>
                </c:pt>
                <c:pt idx="17">
                  <c:v>0.87859999999999872</c:v>
                </c:pt>
                <c:pt idx="18">
                  <c:v>0.85710000000000264</c:v>
                </c:pt>
                <c:pt idx="19">
                  <c:v>0.92379999999999995</c:v>
                </c:pt>
                <c:pt idx="20">
                  <c:v>0.89759999999999707</c:v>
                </c:pt>
                <c:pt idx="21">
                  <c:v>0.9070999999999998</c:v>
                </c:pt>
                <c:pt idx="22">
                  <c:v>0.92139999999999844</c:v>
                </c:pt>
                <c:pt idx="23">
                  <c:v>0.95000000000000284</c:v>
                </c:pt>
                <c:pt idx="24">
                  <c:v>1.0737999999999985</c:v>
                </c:pt>
                <c:pt idx="25">
                  <c:v>0.97140000000000271</c:v>
                </c:pt>
                <c:pt idx="26">
                  <c:v>0.95709999999999695</c:v>
                </c:pt>
                <c:pt idx="27">
                  <c:v>1.0142999999999986</c:v>
                </c:pt>
                <c:pt idx="28">
                  <c:v>0.8761999999999972</c:v>
                </c:pt>
                <c:pt idx="29">
                  <c:v>0.79760000000000275</c:v>
                </c:pt>
                <c:pt idx="30">
                  <c:v>0.82139999999999702</c:v>
                </c:pt>
                <c:pt idx="31">
                  <c:v>0.74289999999999878</c:v>
                </c:pt>
                <c:pt idx="32">
                  <c:v>0.72379999999999711</c:v>
                </c:pt>
                <c:pt idx="33">
                  <c:v>0.82379999999999853</c:v>
                </c:pt>
                <c:pt idx="34">
                  <c:v>0.82860000000000156</c:v>
                </c:pt>
                <c:pt idx="35">
                  <c:v>0.94519999999999982</c:v>
                </c:pt>
                <c:pt idx="36">
                  <c:v>1.0238000000000014</c:v>
                </c:pt>
                <c:pt idx="37">
                  <c:v>0.9380999999999986</c:v>
                </c:pt>
                <c:pt idx="38">
                  <c:v>0.90950000000000131</c:v>
                </c:pt>
                <c:pt idx="39">
                  <c:v>0.82139999999999702</c:v>
                </c:pt>
                <c:pt idx="40">
                  <c:v>0.75710000000000122</c:v>
                </c:pt>
                <c:pt idx="41">
                  <c:v>0.72140000000000271</c:v>
                </c:pt>
                <c:pt idx="42">
                  <c:v>0.61670000000000158</c:v>
                </c:pt>
                <c:pt idx="43">
                  <c:v>0.60710000000000264</c:v>
                </c:pt>
                <c:pt idx="44">
                  <c:v>0.60949999999999704</c:v>
                </c:pt>
                <c:pt idx="45">
                  <c:v>0.67860000000000298</c:v>
                </c:pt>
                <c:pt idx="46">
                  <c:v>0.716700000000003</c:v>
                </c:pt>
                <c:pt idx="47">
                  <c:v>0.75</c:v>
                </c:pt>
                <c:pt idx="48">
                  <c:v>0.716700000000003</c:v>
                </c:pt>
                <c:pt idx="49">
                  <c:v>0.71900000000000119</c:v>
                </c:pt>
                <c:pt idx="50">
                  <c:v>0.76189999999999714</c:v>
                </c:pt>
                <c:pt idx="51">
                  <c:v>0.71189999999999998</c:v>
                </c:pt>
                <c:pt idx="52">
                  <c:v>0.66429999999999723</c:v>
                </c:pt>
                <c:pt idx="53">
                  <c:v>0.72619999999999862</c:v>
                </c:pt>
                <c:pt idx="54">
                  <c:v>0.76429999999999865</c:v>
                </c:pt>
                <c:pt idx="55">
                  <c:v>0.8429000000000002</c:v>
                </c:pt>
                <c:pt idx="56">
                  <c:v>0.8429000000000002</c:v>
                </c:pt>
                <c:pt idx="57">
                  <c:v>0.83809999999999718</c:v>
                </c:pt>
                <c:pt idx="58">
                  <c:v>0.86899999999999977</c:v>
                </c:pt>
                <c:pt idx="59">
                  <c:v>0.78099999999999881</c:v>
                </c:pt>
                <c:pt idx="60">
                  <c:v>0.67139999999999844</c:v>
                </c:pt>
                <c:pt idx="61">
                  <c:v>0.63100000000000023</c:v>
                </c:pt>
                <c:pt idx="62">
                  <c:v>0.67860000000000298</c:v>
                </c:pt>
                <c:pt idx="63">
                  <c:v>0.74049999999999727</c:v>
                </c:pt>
                <c:pt idx="64">
                  <c:v>0.75480000000000302</c:v>
                </c:pt>
                <c:pt idx="65">
                  <c:v>0.78099999999999881</c:v>
                </c:pt>
                <c:pt idx="66">
                  <c:v>0.80480000000000018</c:v>
                </c:pt>
                <c:pt idx="67">
                  <c:v>0.79290000000000305</c:v>
                </c:pt>
                <c:pt idx="68">
                  <c:v>0.73100000000000165</c:v>
                </c:pt>
                <c:pt idx="69">
                  <c:v>0.75480000000000302</c:v>
                </c:pt>
                <c:pt idx="70">
                  <c:v>0.74519999999999698</c:v>
                </c:pt>
                <c:pt idx="71">
                  <c:v>0.77620000000000289</c:v>
                </c:pt>
                <c:pt idx="72">
                  <c:v>0.81430000000000291</c:v>
                </c:pt>
                <c:pt idx="73">
                  <c:v>0.77380000000000138</c:v>
                </c:pt>
                <c:pt idx="74">
                  <c:v>0.68330000000000268</c:v>
                </c:pt>
                <c:pt idx="75">
                  <c:v>0.74289999999999878</c:v>
                </c:pt>
                <c:pt idx="76">
                  <c:v>0.69290000000000163</c:v>
                </c:pt>
                <c:pt idx="77">
                  <c:v>0.716700000000003</c:v>
                </c:pt>
                <c:pt idx="78">
                  <c:v>0.69760000000000133</c:v>
                </c:pt>
                <c:pt idx="79">
                  <c:v>0.83100000000000307</c:v>
                </c:pt>
                <c:pt idx="80">
                  <c:v>0.75240000000000151</c:v>
                </c:pt>
                <c:pt idx="81">
                  <c:v>0.66899999999999693</c:v>
                </c:pt>
                <c:pt idx="82">
                  <c:v>0.71189999999999998</c:v>
                </c:pt>
                <c:pt idx="83">
                  <c:v>0.70479999999999876</c:v>
                </c:pt>
                <c:pt idx="84">
                  <c:v>0.70479999999999876</c:v>
                </c:pt>
                <c:pt idx="85">
                  <c:v>0.67860000000000298</c:v>
                </c:pt>
                <c:pt idx="86">
                  <c:v>0.55709999999999837</c:v>
                </c:pt>
                <c:pt idx="87">
                  <c:v>0.68330000000000268</c:v>
                </c:pt>
                <c:pt idx="88">
                  <c:v>0.65950000000000131</c:v>
                </c:pt>
                <c:pt idx="89">
                  <c:v>0.54520000000000124</c:v>
                </c:pt>
                <c:pt idx="90">
                  <c:v>0.5619000000000014</c:v>
                </c:pt>
                <c:pt idx="91">
                  <c:v>0.66190000000000282</c:v>
                </c:pt>
                <c:pt idx="92">
                  <c:v>0.54999999999999716</c:v>
                </c:pt>
                <c:pt idx="93">
                  <c:v>0.64289999999999736</c:v>
                </c:pt>
                <c:pt idx="94">
                  <c:v>0.6261999999999972</c:v>
                </c:pt>
                <c:pt idx="95">
                  <c:v>0.55949999999999989</c:v>
                </c:pt>
                <c:pt idx="96">
                  <c:v>0.52139999999999986</c:v>
                </c:pt>
                <c:pt idx="97">
                  <c:v>0.55949999999999989</c:v>
                </c:pt>
                <c:pt idx="98">
                  <c:v>0.43099999999999739</c:v>
                </c:pt>
                <c:pt idx="99">
                  <c:v>0.58570000000000277</c:v>
                </c:pt>
                <c:pt idx="100">
                  <c:v>0.59759999999999991</c:v>
                </c:pt>
                <c:pt idx="101">
                  <c:v>0.69519999999999982</c:v>
                </c:pt>
                <c:pt idx="102">
                  <c:v>0.61899999999999977</c:v>
                </c:pt>
                <c:pt idx="103">
                  <c:v>0.64289999999999736</c:v>
                </c:pt>
                <c:pt idx="104">
                  <c:v>0.6261999999999972</c:v>
                </c:pt>
                <c:pt idx="105">
                  <c:v>0.60949999999999704</c:v>
                </c:pt>
                <c:pt idx="106">
                  <c:v>0.56900000000000261</c:v>
                </c:pt>
                <c:pt idx="107">
                  <c:v>0.52859999999999729</c:v>
                </c:pt>
                <c:pt idx="108">
                  <c:v>0.47140000000000271</c:v>
                </c:pt>
                <c:pt idx="109">
                  <c:v>0.66899999999999693</c:v>
                </c:pt>
                <c:pt idx="110">
                  <c:v>0.64520000000000266</c:v>
                </c:pt>
                <c:pt idx="111">
                  <c:v>0.65240000000000009</c:v>
                </c:pt>
                <c:pt idx="112">
                  <c:v>0.63810000000000144</c:v>
                </c:pt>
                <c:pt idx="113">
                  <c:v>0.70479999999999876</c:v>
                </c:pt>
                <c:pt idx="114">
                  <c:v>0.65950000000000131</c:v>
                </c:pt>
                <c:pt idx="115">
                  <c:v>0.62859999999999872</c:v>
                </c:pt>
                <c:pt idx="116">
                  <c:v>0.57860000000000156</c:v>
                </c:pt>
                <c:pt idx="117">
                  <c:v>0.58100000000000307</c:v>
                </c:pt>
                <c:pt idx="118">
                  <c:v>0.66429999999999723</c:v>
                </c:pt>
                <c:pt idx="119">
                  <c:v>0.58809999999999718</c:v>
                </c:pt>
                <c:pt idx="120">
                  <c:v>0.6261999999999972</c:v>
                </c:pt>
                <c:pt idx="121">
                  <c:v>0.54760000000000275</c:v>
                </c:pt>
                <c:pt idx="122">
                  <c:v>0.73810000000000286</c:v>
                </c:pt>
                <c:pt idx="123">
                  <c:v>0.67620000000000147</c:v>
                </c:pt>
                <c:pt idx="124">
                  <c:v>0.716700000000003</c:v>
                </c:pt>
                <c:pt idx="125">
                  <c:v>0.61189999999999856</c:v>
                </c:pt>
                <c:pt idx="126">
                  <c:v>0.64999999999999858</c:v>
                </c:pt>
                <c:pt idx="127">
                  <c:v>0.56900000000000261</c:v>
                </c:pt>
                <c:pt idx="128">
                  <c:v>0.60479999999999734</c:v>
                </c:pt>
                <c:pt idx="129">
                  <c:v>0.63100000000000023</c:v>
                </c:pt>
                <c:pt idx="130">
                  <c:v>0.60240000000000293</c:v>
                </c:pt>
                <c:pt idx="131">
                  <c:v>0.74049999999999727</c:v>
                </c:pt>
                <c:pt idx="132">
                  <c:v>0.64289999999999736</c:v>
                </c:pt>
                <c:pt idx="133">
                  <c:v>0.65950000000000131</c:v>
                </c:pt>
                <c:pt idx="134">
                  <c:v>0.70709999999999695</c:v>
                </c:pt>
                <c:pt idx="135">
                  <c:v>0.71430000000000149</c:v>
                </c:pt>
                <c:pt idx="136">
                  <c:v>0.64999999999999858</c:v>
                </c:pt>
                <c:pt idx="137">
                  <c:v>0.63569999999999993</c:v>
                </c:pt>
                <c:pt idx="138">
                  <c:v>0.64289999999999736</c:v>
                </c:pt>
                <c:pt idx="139">
                  <c:v>0.66899999999999693</c:v>
                </c:pt>
                <c:pt idx="140">
                  <c:v>0.57139999999999702</c:v>
                </c:pt>
                <c:pt idx="141">
                  <c:v>0.57620000000000005</c:v>
                </c:pt>
                <c:pt idx="142">
                  <c:v>0.6261999999999972</c:v>
                </c:pt>
                <c:pt idx="143">
                  <c:v>0.61670000000000158</c:v>
                </c:pt>
                <c:pt idx="144">
                  <c:v>0.57620000000000005</c:v>
                </c:pt>
                <c:pt idx="145">
                  <c:v>0.73329999999999984</c:v>
                </c:pt>
                <c:pt idx="146">
                  <c:v>0.55480000000000018</c:v>
                </c:pt>
                <c:pt idx="147">
                  <c:v>0.54050000000000153</c:v>
                </c:pt>
                <c:pt idx="148">
                  <c:v>0.61189999999999856</c:v>
                </c:pt>
                <c:pt idx="149">
                  <c:v>0.68330000000000268</c:v>
                </c:pt>
                <c:pt idx="150">
                  <c:v>0.66429999999999723</c:v>
                </c:pt>
                <c:pt idx="151">
                  <c:v>0.73570000000000135</c:v>
                </c:pt>
                <c:pt idx="152">
                  <c:v>0.72860000000000014</c:v>
                </c:pt>
                <c:pt idx="153">
                  <c:v>0.70709999999999695</c:v>
                </c:pt>
                <c:pt idx="154">
                  <c:v>0.78569999999999851</c:v>
                </c:pt>
                <c:pt idx="155">
                  <c:v>0.74049999999999727</c:v>
                </c:pt>
                <c:pt idx="156">
                  <c:v>0.76429999999999865</c:v>
                </c:pt>
                <c:pt idx="157">
                  <c:v>0.73100000000000165</c:v>
                </c:pt>
                <c:pt idx="158">
                  <c:v>0.90950000000000131</c:v>
                </c:pt>
                <c:pt idx="159">
                  <c:v>0.68099999999999739</c:v>
                </c:pt>
                <c:pt idx="160">
                  <c:v>0.80949999999999989</c:v>
                </c:pt>
                <c:pt idx="161">
                  <c:v>0.77859999999999729</c:v>
                </c:pt>
                <c:pt idx="162">
                  <c:v>0.77620000000000289</c:v>
                </c:pt>
                <c:pt idx="163">
                  <c:v>0.72619999999999862</c:v>
                </c:pt>
                <c:pt idx="164">
                  <c:v>0.70709999999999695</c:v>
                </c:pt>
                <c:pt idx="165">
                  <c:v>0.75480000000000302</c:v>
                </c:pt>
                <c:pt idx="166">
                  <c:v>0.76429999999999865</c:v>
                </c:pt>
                <c:pt idx="167">
                  <c:v>0.74519999999999698</c:v>
                </c:pt>
                <c:pt idx="168">
                  <c:v>0.79290000000000305</c:v>
                </c:pt>
                <c:pt idx="169">
                  <c:v>0.82379999999999853</c:v>
                </c:pt>
                <c:pt idx="170">
                  <c:v>0.76429999999999865</c:v>
                </c:pt>
                <c:pt idx="171">
                  <c:v>0.69290000000000163</c:v>
                </c:pt>
                <c:pt idx="172">
                  <c:v>0.60949999999999704</c:v>
                </c:pt>
                <c:pt idx="173">
                  <c:v>0.50480000000000302</c:v>
                </c:pt>
                <c:pt idx="174">
                  <c:v>0.5929000000000002</c:v>
                </c:pt>
                <c:pt idx="175">
                  <c:v>0.6261999999999972</c:v>
                </c:pt>
                <c:pt idx="176">
                  <c:v>0.49289999999999878</c:v>
                </c:pt>
                <c:pt idx="177">
                  <c:v>0.60710000000000264</c:v>
                </c:pt>
                <c:pt idx="178">
                  <c:v>0.65950000000000131</c:v>
                </c:pt>
                <c:pt idx="179">
                  <c:v>0.61899999999999977</c:v>
                </c:pt>
                <c:pt idx="180">
                  <c:v>0.83100000000000307</c:v>
                </c:pt>
                <c:pt idx="181">
                  <c:v>0.86670000000000158</c:v>
                </c:pt>
                <c:pt idx="182">
                  <c:v>0.75480000000000302</c:v>
                </c:pt>
                <c:pt idx="183">
                  <c:v>0.63569999999999993</c:v>
                </c:pt>
                <c:pt idx="184">
                  <c:v>0.63810000000000144</c:v>
                </c:pt>
                <c:pt idx="185">
                  <c:v>0.77620000000000289</c:v>
                </c:pt>
                <c:pt idx="186">
                  <c:v>0.76670000000000016</c:v>
                </c:pt>
                <c:pt idx="187">
                  <c:v>0.78569999999999851</c:v>
                </c:pt>
                <c:pt idx="188">
                  <c:v>0.84049999999999869</c:v>
                </c:pt>
                <c:pt idx="189">
                  <c:v>0.83809999999999718</c:v>
                </c:pt>
                <c:pt idx="190">
                  <c:v>0.79520000000000124</c:v>
                </c:pt>
                <c:pt idx="191">
                  <c:v>0.80949999999999989</c:v>
                </c:pt>
                <c:pt idx="192">
                  <c:v>0.75710000000000122</c:v>
                </c:pt>
                <c:pt idx="193">
                  <c:v>0.82139999999999702</c:v>
                </c:pt>
                <c:pt idx="194">
                  <c:v>0.88329999999999842</c:v>
                </c:pt>
                <c:pt idx="195">
                  <c:v>0.85710000000000264</c:v>
                </c:pt>
                <c:pt idx="196">
                  <c:v>0.86899999999999977</c:v>
                </c:pt>
                <c:pt idx="197">
                  <c:v>1.0142999999999986</c:v>
                </c:pt>
                <c:pt idx="198">
                  <c:v>0.79050000000000153</c:v>
                </c:pt>
                <c:pt idx="199">
                  <c:v>0.79760000000000275</c:v>
                </c:pt>
                <c:pt idx="200">
                  <c:v>0.91899999999999693</c:v>
                </c:pt>
                <c:pt idx="201">
                  <c:v>0.92620000000000147</c:v>
                </c:pt>
                <c:pt idx="202">
                  <c:v>0.95709999999999695</c:v>
                </c:pt>
                <c:pt idx="203">
                  <c:v>0.92620000000000147</c:v>
                </c:pt>
                <c:pt idx="204">
                  <c:v>0.85000000000000142</c:v>
                </c:pt>
                <c:pt idx="205">
                  <c:v>0.78099999999999881</c:v>
                </c:pt>
                <c:pt idx="206">
                  <c:v>0.78099999999999881</c:v>
                </c:pt>
                <c:pt idx="207">
                  <c:v>0.79520000000000124</c:v>
                </c:pt>
                <c:pt idx="208">
                  <c:v>0.76899999999999835</c:v>
                </c:pt>
                <c:pt idx="209">
                  <c:v>0.73810000000000286</c:v>
                </c:pt>
                <c:pt idx="210">
                  <c:v>0.76429999999999865</c:v>
                </c:pt>
                <c:pt idx="211">
                  <c:v>0.75</c:v>
                </c:pt>
                <c:pt idx="212">
                  <c:v>0.64999999999999858</c:v>
                </c:pt>
                <c:pt idx="213">
                  <c:v>0.75</c:v>
                </c:pt>
                <c:pt idx="214">
                  <c:v>0.70000000000000284</c:v>
                </c:pt>
                <c:pt idx="215">
                  <c:v>0.73100000000000165</c:v>
                </c:pt>
                <c:pt idx="216">
                  <c:v>0.66190000000000282</c:v>
                </c:pt>
                <c:pt idx="217">
                  <c:v>0.55239999999999867</c:v>
                </c:pt>
                <c:pt idx="218">
                  <c:v>0.55949999999999989</c:v>
                </c:pt>
                <c:pt idx="219">
                  <c:v>0.52620000000000289</c:v>
                </c:pt>
                <c:pt idx="220">
                  <c:v>0.54290000000000305</c:v>
                </c:pt>
                <c:pt idx="221">
                  <c:v>0.5951999999999984</c:v>
                </c:pt>
                <c:pt idx="222">
                  <c:v>0.64999999999999858</c:v>
                </c:pt>
                <c:pt idx="223">
                  <c:v>0.74519999999999698</c:v>
                </c:pt>
                <c:pt idx="224">
                  <c:v>0.8451999999999984</c:v>
                </c:pt>
                <c:pt idx="225">
                  <c:v>0.84759999999999991</c:v>
                </c:pt>
                <c:pt idx="226">
                  <c:v>0.90950000000000131</c:v>
                </c:pt>
                <c:pt idx="227">
                  <c:v>0.92379999999999995</c:v>
                </c:pt>
                <c:pt idx="228">
                  <c:v>0.86670000000000158</c:v>
                </c:pt>
                <c:pt idx="229">
                  <c:v>0.75710000000000122</c:v>
                </c:pt>
                <c:pt idx="230">
                  <c:v>0.75950000000000273</c:v>
                </c:pt>
                <c:pt idx="231">
                  <c:v>0.76670000000000016</c:v>
                </c:pt>
                <c:pt idx="232">
                  <c:v>0.61899999999999977</c:v>
                </c:pt>
                <c:pt idx="233">
                  <c:v>0.51670000000000016</c:v>
                </c:pt>
                <c:pt idx="234">
                  <c:v>0.55709999999999837</c:v>
                </c:pt>
                <c:pt idx="235">
                  <c:v>0.61670000000000158</c:v>
                </c:pt>
                <c:pt idx="236">
                  <c:v>0.533299999999997</c:v>
                </c:pt>
                <c:pt idx="237">
                  <c:v>0.6261999999999972</c:v>
                </c:pt>
                <c:pt idx="238">
                  <c:v>0.66429999999999723</c:v>
                </c:pt>
                <c:pt idx="239">
                  <c:v>0.66669999999999874</c:v>
                </c:pt>
                <c:pt idx="240">
                  <c:v>0.60000000000000142</c:v>
                </c:pt>
                <c:pt idx="241">
                  <c:v>0.57139999999999702</c:v>
                </c:pt>
                <c:pt idx="242">
                  <c:v>0.70709999999999695</c:v>
                </c:pt>
                <c:pt idx="243">
                  <c:v>0.69760000000000133</c:v>
                </c:pt>
                <c:pt idx="244">
                  <c:v>0.69519999999999982</c:v>
                </c:pt>
                <c:pt idx="245">
                  <c:v>0.79520000000000124</c:v>
                </c:pt>
                <c:pt idx="246">
                  <c:v>0.89050000000000296</c:v>
                </c:pt>
                <c:pt idx="247">
                  <c:v>0.87140000000000128</c:v>
                </c:pt>
                <c:pt idx="248">
                  <c:v>0.80709999999999837</c:v>
                </c:pt>
                <c:pt idx="249">
                  <c:v>0.53569999999999851</c:v>
                </c:pt>
                <c:pt idx="250">
                  <c:v>0.57379999999999853</c:v>
                </c:pt>
                <c:pt idx="251">
                  <c:v>0.52380000000000138</c:v>
                </c:pt>
                <c:pt idx="252">
                  <c:v>0.51899999999999835</c:v>
                </c:pt>
                <c:pt idx="253">
                  <c:v>0.45239999999999725</c:v>
                </c:pt>
                <c:pt idx="254">
                  <c:v>0.53099999999999881</c:v>
                </c:pt>
                <c:pt idx="255">
                  <c:v>0.57860000000000156</c:v>
                </c:pt>
                <c:pt idx="256">
                  <c:v>0.50950000000000273</c:v>
                </c:pt>
                <c:pt idx="257">
                  <c:v>0.69760000000000133</c:v>
                </c:pt>
                <c:pt idx="258">
                  <c:v>0.72379999999999711</c:v>
                </c:pt>
                <c:pt idx="259">
                  <c:v>0.76429999999999865</c:v>
                </c:pt>
                <c:pt idx="260">
                  <c:v>0.79050000000000153</c:v>
                </c:pt>
                <c:pt idx="261">
                  <c:v>0.78569999999999851</c:v>
                </c:pt>
                <c:pt idx="262">
                  <c:v>0.75480000000000302</c:v>
                </c:pt>
                <c:pt idx="263">
                  <c:v>0.82379999999999853</c:v>
                </c:pt>
                <c:pt idx="264">
                  <c:v>0.783299999999997</c:v>
                </c:pt>
                <c:pt idx="265">
                  <c:v>0.81430000000000291</c:v>
                </c:pt>
                <c:pt idx="266">
                  <c:v>0.89999999999999858</c:v>
                </c:pt>
                <c:pt idx="267">
                  <c:v>0.95239999999999725</c:v>
                </c:pt>
                <c:pt idx="268">
                  <c:v>0.93569999999999709</c:v>
                </c:pt>
                <c:pt idx="269">
                  <c:v>0.99289999999999878</c:v>
                </c:pt>
                <c:pt idx="270">
                  <c:v>0.95709999999999695</c:v>
                </c:pt>
                <c:pt idx="271">
                  <c:v>0.87859999999999872</c:v>
                </c:pt>
                <c:pt idx="272">
                  <c:v>0.88810000000000144</c:v>
                </c:pt>
                <c:pt idx="273">
                  <c:v>0.94050000000000011</c:v>
                </c:pt>
                <c:pt idx="274">
                  <c:v>0.93569999999999709</c:v>
                </c:pt>
                <c:pt idx="275">
                  <c:v>0.93569999999999709</c:v>
                </c:pt>
                <c:pt idx="276">
                  <c:v>0.98810000000000286</c:v>
                </c:pt>
                <c:pt idx="277">
                  <c:v>0.96900000000000119</c:v>
                </c:pt>
                <c:pt idx="278">
                  <c:v>1.0189999999999984</c:v>
                </c:pt>
                <c:pt idx="279">
                  <c:v>1.1452000000000027</c:v>
                </c:pt>
                <c:pt idx="280">
                  <c:v>1.2261999999999986</c:v>
                </c:pt>
                <c:pt idx="281">
                  <c:v>1.3333000000000013</c:v>
                </c:pt>
                <c:pt idx="282">
                  <c:v>1.4547999999999988</c:v>
                </c:pt>
                <c:pt idx="283">
                  <c:v>1.5</c:v>
                </c:pt>
                <c:pt idx="284">
                  <c:v>1.5737999999999985</c:v>
                </c:pt>
                <c:pt idx="285">
                  <c:v>1.7809999999999988</c:v>
                </c:pt>
                <c:pt idx="286">
                  <c:v>2.0381</c:v>
                </c:pt>
                <c:pt idx="287">
                  <c:v>2.1762000000000015</c:v>
                </c:pt>
                <c:pt idx="288">
                  <c:v>2.3237999999999985</c:v>
                </c:pt>
                <c:pt idx="289">
                  <c:v>2.3262</c:v>
                </c:pt>
                <c:pt idx="290">
                  <c:v>2.5619000000000014</c:v>
                </c:pt>
                <c:pt idx="291">
                  <c:v>2.4714000000000027</c:v>
                </c:pt>
                <c:pt idx="292">
                  <c:v>2.5095000000000027</c:v>
                </c:pt>
                <c:pt idx="293">
                  <c:v>2.5666999999999973</c:v>
                </c:pt>
                <c:pt idx="294">
                  <c:v>2.8881000000000014</c:v>
                </c:pt>
                <c:pt idx="295">
                  <c:v>3.2332999999999998</c:v>
                </c:pt>
                <c:pt idx="296">
                  <c:v>3.640500000000003</c:v>
                </c:pt>
                <c:pt idx="297">
                  <c:v>4.4690000000000012</c:v>
                </c:pt>
                <c:pt idx="298">
                  <c:v>5.1976000000000013</c:v>
                </c:pt>
                <c:pt idx="299">
                  <c:v>5.3286000000000016</c:v>
                </c:pt>
                <c:pt idx="300">
                  <c:v>3.8166999999999973</c:v>
                </c:pt>
                <c:pt idx="301">
                  <c:v>3.5452000000000012</c:v>
                </c:pt>
                <c:pt idx="302">
                  <c:v>2.1929000000000016</c:v>
                </c:pt>
                <c:pt idx="303">
                  <c:v>1.3475999999999999</c:v>
                </c:pt>
                <c:pt idx="304">
                  <c:v>0.95949999999999847</c:v>
                </c:pt>
                <c:pt idx="305">
                  <c:v>0.95479999999999876</c:v>
                </c:pt>
                <c:pt idx="306">
                  <c:v>0.76670000000000016</c:v>
                </c:pt>
                <c:pt idx="307">
                  <c:v>0.81900000000000261</c:v>
                </c:pt>
                <c:pt idx="308">
                  <c:v>0.89520000000000266</c:v>
                </c:pt>
                <c:pt idx="309">
                  <c:v>1.6689999999999969</c:v>
                </c:pt>
                <c:pt idx="310">
                  <c:v>3.8785999999999987</c:v>
                </c:pt>
                <c:pt idx="311">
                  <c:v>3.8832999999999984</c:v>
                </c:pt>
                <c:pt idx="312">
                  <c:v>3.8237999999999985</c:v>
                </c:pt>
                <c:pt idx="313">
                  <c:v>2.6310000000000002</c:v>
                </c:pt>
                <c:pt idx="314">
                  <c:v>0.71189999999999998</c:v>
                </c:pt>
                <c:pt idx="315">
                  <c:v>0.6238000000000028</c:v>
                </c:pt>
                <c:pt idx="316">
                  <c:v>0.60479999999999734</c:v>
                </c:pt>
                <c:pt idx="317">
                  <c:v>0.60710000000000264</c:v>
                </c:pt>
                <c:pt idx="318">
                  <c:v>0.84049999999999869</c:v>
                </c:pt>
                <c:pt idx="319">
                  <c:v>0.70000000000000284</c:v>
                </c:pt>
                <c:pt idx="320">
                  <c:v>0.70949999999999847</c:v>
                </c:pt>
                <c:pt idx="321">
                  <c:v>0.64289999999999736</c:v>
                </c:pt>
                <c:pt idx="322">
                  <c:v>0.74289999999999878</c:v>
                </c:pt>
                <c:pt idx="323">
                  <c:v>0.57139999999999702</c:v>
                </c:pt>
                <c:pt idx="324">
                  <c:v>0.50240000000000151</c:v>
                </c:pt>
                <c:pt idx="325">
                  <c:v>0.58570000000000277</c:v>
                </c:pt>
                <c:pt idx="326">
                  <c:v>0.50480000000000302</c:v>
                </c:pt>
                <c:pt idx="327">
                  <c:v>0.54999999999999716</c:v>
                </c:pt>
                <c:pt idx="328">
                  <c:v>0.54760000000000275</c:v>
                </c:pt>
                <c:pt idx="329">
                  <c:v>0.65950000000000131</c:v>
                </c:pt>
                <c:pt idx="330">
                  <c:v>0.65950000000000131</c:v>
                </c:pt>
                <c:pt idx="331">
                  <c:v>0.78569999999999851</c:v>
                </c:pt>
                <c:pt idx="332">
                  <c:v>0.70479999999999876</c:v>
                </c:pt>
                <c:pt idx="333">
                  <c:v>0.70949999999999847</c:v>
                </c:pt>
                <c:pt idx="334">
                  <c:v>0.6548000000000016</c:v>
                </c:pt>
                <c:pt idx="335">
                  <c:v>0.60949999999999704</c:v>
                </c:pt>
                <c:pt idx="336">
                  <c:v>0.56430000000000291</c:v>
                </c:pt>
                <c:pt idx="337">
                  <c:v>0.60479999999999734</c:v>
                </c:pt>
                <c:pt idx="338">
                  <c:v>0.63100000000000023</c:v>
                </c:pt>
                <c:pt idx="339">
                  <c:v>0.63100000000000023</c:v>
                </c:pt>
                <c:pt idx="340">
                  <c:v>0.61899999999999977</c:v>
                </c:pt>
                <c:pt idx="341">
                  <c:v>0.71189999999999998</c:v>
                </c:pt>
                <c:pt idx="342">
                  <c:v>0.783299999999997</c:v>
                </c:pt>
                <c:pt idx="343">
                  <c:v>0.73810000000000286</c:v>
                </c:pt>
                <c:pt idx="344">
                  <c:v>0.77859999999999729</c:v>
                </c:pt>
                <c:pt idx="345">
                  <c:v>0.69519999999999982</c:v>
                </c:pt>
                <c:pt idx="346">
                  <c:v>0.77859999999999729</c:v>
                </c:pt>
                <c:pt idx="347">
                  <c:v>0.75</c:v>
                </c:pt>
                <c:pt idx="348">
                  <c:v>0.66669999999999874</c:v>
                </c:pt>
                <c:pt idx="349">
                  <c:v>0.74289999999999878</c:v>
                </c:pt>
                <c:pt idx="350">
                  <c:v>0.80239999999999867</c:v>
                </c:pt>
                <c:pt idx="351">
                  <c:v>0.77380000000000138</c:v>
                </c:pt>
                <c:pt idx="352">
                  <c:v>0.72619999999999862</c:v>
                </c:pt>
                <c:pt idx="353">
                  <c:v>0.70000000000000284</c:v>
                </c:pt>
                <c:pt idx="354">
                  <c:v>0.71189999999999998</c:v>
                </c:pt>
                <c:pt idx="355">
                  <c:v>0.73570000000000135</c:v>
                </c:pt>
                <c:pt idx="356">
                  <c:v>0.6880999999999986</c:v>
                </c:pt>
                <c:pt idx="357">
                  <c:v>0.61899999999999977</c:v>
                </c:pt>
                <c:pt idx="358">
                  <c:v>0.83570000000000277</c:v>
                </c:pt>
                <c:pt idx="359">
                  <c:v>0.9070999999999998</c:v>
                </c:pt>
                <c:pt idx="360">
                  <c:v>0.88329999999999842</c:v>
                </c:pt>
                <c:pt idx="361">
                  <c:v>0.97619999999999862</c:v>
                </c:pt>
                <c:pt idx="362">
                  <c:v>1.1285999999999987</c:v>
                </c:pt>
                <c:pt idx="363">
                  <c:v>1.0118999999999971</c:v>
                </c:pt>
                <c:pt idx="364">
                  <c:v>1.1689999999999969</c:v>
                </c:pt>
                <c:pt idx="365">
                  <c:v>1.2905000000000015</c:v>
                </c:pt>
                <c:pt idx="366">
                  <c:v>1.1905000000000001</c:v>
                </c:pt>
                <c:pt idx="367">
                  <c:v>1.0929000000000002</c:v>
                </c:pt>
                <c:pt idx="368">
                  <c:v>0.76429999999999865</c:v>
                </c:pt>
                <c:pt idx="369">
                  <c:v>0.63100000000000023</c:v>
                </c:pt>
                <c:pt idx="370">
                  <c:v>0.61189999999999856</c:v>
                </c:pt>
                <c:pt idx="371">
                  <c:v>0.60949999999999704</c:v>
                </c:pt>
                <c:pt idx="372">
                  <c:v>0.66899999999999693</c:v>
                </c:pt>
                <c:pt idx="373">
                  <c:v>0.57860000000000156</c:v>
                </c:pt>
                <c:pt idx="374">
                  <c:v>0.54290000000000305</c:v>
                </c:pt>
                <c:pt idx="375">
                  <c:v>0.50950000000000273</c:v>
                </c:pt>
                <c:pt idx="376">
                  <c:v>0.49519999999999698</c:v>
                </c:pt>
                <c:pt idx="377">
                  <c:v>0.466700000000003</c:v>
                </c:pt>
                <c:pt idx="378">
                  <c:v>0.54760000000000275</c:v>
                </c:pt>
                <c:pt idx="379">
                  <c:v>0.59759999999999991</c:v>
                </c:pt>
                <c:pt idx="380">
                  <c:v>0.68569999999999709</c:v>
                </c:pt>
                <c:pt idx="381">
                  <c:v>0.6261999999999972</c:v>
                </c:pt>
                <c:pt idx="382">
                  <c:v>0.5951999999999984</c:v>
                </c:pt>
                <c:pt idx="383">
                  <c:v>0.55949999999999989</c:v>
                </c:pt>
                <c:pt idx="384">
                  <c:v>0.68569999999999709</c:v>
                </c:pt>
                <c:pt idx="385">
                  <c:v>0.71430000000000149</c:v>
                </c:pt>
                <c:pt idx="386">
                  <c:v>0.70479999999999876</c:v>
                </c:pt>
                <c:pt idx="387">
                  <c:v>0.86899999999999977</c:v>
                </c:pt>
                <c:pt idx="388">
                  <c:v>0.92139999999999844</c:v>
                </c:pt>
                <c:pt idx="389">
                  <c:v>0.78099999999999881</c:v>
                </c:pt>
                <c:pt idx="390">
                  <c:v>0.78810000000000002</c:v>
                </c:pt>
                <c:pt idx="391">
                  <c:v>0.71900000000000119</c:v>
                </c:pt>
                <c:pt idx="392">
                  <c:v>0.69290000000000163</c:v>
                </c:pt>
                <c:pt idx="393">
                  <c:v>0.78810000000000002</c:v>
                </c:pt>
                <c:pt idx="394">
                  <c:v>0.82860000000000156</c:v>
                </c:pt>
                <c:pt idx="395">
                  <c:v>0.8738000000000028</c:v>
                </c:pt>
                <c:pt idx="396">
                  <c:v>0.85479999999999734</c:v>
                </c:pt>
                <c:pt idx="397">
                  <c:v>0.86189999999999856</c:v>
                </c:pt>
                <c:pt idx="398">
                  <c:v>0.92379999999999995</c:v>
                </c:pt>
                <c:pt idx="399">
                  <c:v>1.0737999999999985</c:v>
                </c:pt>
                <c:pt idx="400">
                  <c:v>0.92379999999999995</c:v>
                </c:pt>
                <c:pt idx="401">
                  <c:v>0.9070999999999998</c:v>
                </c:pt>
                <c:pt idx="402">
                  <c:v>0.77139999999999986</c:v>
                </c:pt>
                <c:pt idx="403">
                  <c:v>0.75</c:v>
                </c:pt>
                <c:pt idx="404">
                  <c:v>0.69519999999999982</c:v>
                </c:pt>
                <c:pt idx="405">
                  <c:v>0.77620000000000289</c:v>
                </c:pt>
                <c:pt idx="406">
                  <c:v>0.84049999999999869</c:v>
                </c:pt>
                <c:pt idx="407">
                  <c:v>0.85240000000000293</c:v>
                </c:pt>
                <c:pt idx="408">
                  <c:v>0.85240000000000293</c:v>
                </c:pt>
                <c:pt idx="409">
                  <c:v>0.76670000000000016</c:v>
                </c:pt>
                <c:pt idx="410">
                  <c:v>0.74049999999999727</c:v>
                </c:pt>
                <c:pt idx="411">
                  <c:v>0.64759999999999707</c:v>
                </c:pt>
                <c:pt idx="412">
                  <c:v>0.62859999999999872</c:v>
                </c:pt>
                <c:pt idx="413">
                  <c:v>0.60949999999999704</c:v>
                </c:pt>
                <c:pt idx="414">
                  <c:v>0.61899999999999977</c:v>
                </c:pt>
                <c:pt idx="415">
                  <c:v>0.67860000000000298</c:v>
                </c:pt>
                <c:pt idx="416">
                  <c:v>0.70709999999999695</c:v>
                </c:pt>
                <c:pt idx="417">
                  <c:v>0.69290000000000163</c:v>
                </c:pt>
                <c:pt idx="418">
                  <c:v>0.84049999999999869</c:v>
                </c:pt>
                <c:pt idx="419">
                  <c:v>0.82620000000000005</c:v>
                </c:pt>
                <c:pt idx="420">
                  <c:v>0.69519999999999982</c:v>
                </c:pt>
                <c:pt idx="421">
                  <c:v>0.69050000000000011</c:v>
                </c:pt>
                <c:pt idx="422">
                  <c:v>0.62859999999999872</c:v>
                </c:pt>
                <c:pt idx="423">
                  <c:v>0.54050000000000153</c:v>
                </c:pt>
                <c:pt idx="424">
                  <c:v>0.52139999999999986</c:v>
                </c:pt>
                <c:pt idx="425">
                  <c:v>0.52859999999999729</c:v>
                </c:pt>
                <c:pt idx="426">
                  <c:v>0.5</c:v>
                </c:pt>
                <c:pt idx="427">
                  <c:v>0.6238000000000028</c:v>
                </c:pt>
                <c:pt idx="428">
                  <c:v>0.64999999999999858</c:v>
                </c:pt>
                <c:pt idx="429">
                  <c:v>0.59759999999999991</c:v>
                </c:pt>
                <c:pt idx="430">
                  <c:v>0.57379999999999853</c:v>
                </c:pt>
                <c:pt idx="431">
                  <c:v>0.67860000000000298</c:v>
                </c:pt>
                <c:pt idx="432">
                  <c:v>0.65950000000000131</c:v>
                </c:pt>
                <c:pt idx="433">
                  <c:v>0.6570999999999998</c:v>
                </c:pt>
                <c:pt idx="434">
                  <c:v>0.81430000000000291</c:v>
                </c:pt>
                <c:pt idx="435">
                  <c:v>0.82379999999999853</c:v>
                </c:pt>
                <c:pt idx="436">
                  <c:v>0.81669999999999732</c:v>
                </c:pt>
                <c:pt idx="437">
                  <c:v>0.84049999999999869</c:v>
                </c:pt>
                <c:pt idx="438">
                  <c:v>0.96189999999999998</c:v>
                </c:pt>
                <c:pt idx="439">
                  <c:v>0.9048000000000016</c:v>
                </c:pt>
                <c:pt idx="440">
                  <c:v>0.9070999999999998</c:v>
                </c:pt>
                <c:pt idx="441">
                  <c:v>0.75</c:v>
                </c:pt>
                <c:pt idx="442">
                  <c:v>0.79520000000000124</c:v>
                </c:pt>
                <c:pt idx="443">
                  <c:v>0.66429999999999723</c:v>
                </c:pt>
                <c:pt idx="444">
                  <c:v>0.64289999999999736</c:v>
                </c:pt>
                <c:pt idx="445">
                  <c:v>0.73570000000000135</c:v>
                </c:pt>
                <c:pt idx="446">
                  <c:v>0.78569999999999851</c:v>
                </c:pt>
                <c:pt idx="447">
                  <c:v>0.91190000000000282</c:v>
                </c:pt>
                <c:pt idx="448">
                  <c:v>0.91669999999999874</c:v>
                </c:pt>
                <c:pt idx="449">
                  <c:v>1.2143000000000015</c:v>
                </c:pt>
                <c:pt idx="450">
                  <c:v>1.2856999999999985</c:v>
                </c:pt>
                <c:pt idx="451">
                  <c:v>1.4881000000000029</c:v>
                </c:pt>
                <c:pt idx="452">
                  <c:v>1.3262</c:v>
                </c:pt>
                <c:pt idx="453">
                  <c:v>1.2143000000000015</c:v>
                </c:pt>
                <c:pt idx="454">
                  <c:v>1.0476000000000028</c:v>
                </c:pt>
                <c:pt idx="455">
                  <c:v>0.94290000000000163</c:v>
                </c:pt>
                <c:pt idx="456">
                  <c:v>0.81669999999999732</c:v>
                </c:pt>
                <c:pt idx="457">
                  <c:v>0.72619999999999862</c:v>
                </c:pt>
                <c:pt idx="458">
                  <c:v>0.72619999999999862</c:v>
                </c:pt>
                <c:pt idx="459">
                  <c:v>0.66429999999999723</c:v>
                </c:pt>
                <c:pt idx="460">
                  <c:v>0.60710000000000264</c:v>
                </c:pt>
                <c:pt idx="461">
                  <c:v>0.66669999999999874</c:v>
                </c:pt>
                <c:pt idx="462">
                  <c:v>0.8119000000000014</c:v>
                </c:pt>
                <c:pt idx="463">
                  <c:v>0.79520000000000124</c:v>
                </c:pt>
                <c:pt idx="464">
                  <c:v>0.85240000000000293</c:v>
                </c:pt>
                <c:pt idx="465">
                  <c:v>0.78099999999999881</c:v>
                </c:pt>
                <c:pt idx="466">
                  <c:v>0.76670000000000016</c:v>
                </c:pt>
                <c:pt idx="467">
                  <c:v>0.58809999999999718</c:v>
                </c:pt>
                <c:pt idx="468">
                  <c:v>0.74519999999999698</c:v>
                </c:pt>
                <c:pt idx="469">
                  <c:v>0.6880999999999986</c:v>
                </c:pt>
                <c:pt idx="470">
                  <c:v>0.61430000000000007</c:v>
                </c:pt>
                <c:pt idx="471">
                  <c:v>0.53099999999999881</c:v>
                </c:pt>
                <c:pt idx="472">
                  <c:v>0.50710000000000122</c:v>
                </c:pt>
                <c:pt idx="473">
                  <c:v>0.61670000000000158</c:v>
                </c:pt>
                <c:pt idx="474">
                  <c:v>0.69760000000000133</c:v>
                </c:pt>
                <c:pt idx="475">
                  <c:v>0.76189999999999714</c:v>
                </c:pt>
                <c:pt idx="476">
                  <c:v>0.95709999999999695</c:v>
                </c:pt>
                <c:pt idx="477">
                  <c:v>0.92620000000000147</c:v>
                </c:pt>
                <c:pt idx="478">
                  <c:v>0.89289999999999736</c:v>
                </c:pt>
                <c:pt idx="479">
                  <c:v>0.88810000000000144</c:v>
                </c:pt>
                <c:pt idx="480">
                  <c:v>0.67860000000000298</c:v>
                </c:pt>
                <c:pt idx="481">
                  <c:v>0.61899999999999977</c:v>
                </c:pt>
                <c:pt idx="482">
                  <c:v>0.76899999999999835</c:v>
                </c:pt>
                <c:pt idx="483">
                  <c:v>0.73570000000000135</c:v>
                </c:pt>
                <c:pt idx="484">
                  <c:v>0.79050000000000153</c:v>
                </c:pt>
                <c:pt idx="485">
                  <c:v>0.74759999999999849</c:v>
                </c:pt>
                <c:pt idx="486">
                  <c:v>0.70239999999999725</c:v>
                </c:pt>
                <c:pt idx="487">
                  <c:v>0.60710000000000264</c:v>
                </c:pt>
                <c:pt idx="488">
                  <c:v>0.68099999999999739</c:v>
                </c:pt>
                <c:pt idx="489">
                  <c:v>0.88100000000000023</c:v>
                </c:pt>
                <c:pt idx="490">
                  <c:v>0.96189999999999998</c:v>
                </c:pt>
                <c:pt idx="491">
                  <c:v>0.82860000000000156</c:v>
                </c:pt>
                <c:pt idx="492">
                  <c:v>0.82379999999999853</c:v>
                </c:pt>
                <c:pt idx="493">
                  <c:v>0.81900000000000261</c:v>
                </c:pt>
                <c:pt idx="494">
                  <c:v>0.783299999999997</c:v>
                </c:pt>
                <c:pt idx="495">
                  <c:v>0.82379999999999853</c:v>
                </c:pt>
                <c:pt idx="496">
                  <c:v>0.80709999999999837</c:v>
                </c:pt>
                <c:pt idx="497">
                  <c:v>0.92860000000000298</c:v>
                </c:pt>
                <c:pt idx="498">
                  <c:v>0.72619999999999862</c:v>
                </c:pt>
                <c:pt idx="499">
                  <c:v>0.80709999999999837</c:v>
                </c:pt>
                <c:pt idx="500">
                  <c:v>0.8119000000000014</c:v>
                </c:pt>
                <c:pt idx="501">
                  <c:v>0.86670000000000158</c:v>
                </c:pt>
                <c:pt idx="502">
                  <c:v>0.70239999999999725</c:v>
                </c:pt>
                <c:pt idx="503">
                  <c:v>0.76189999999999714</c:v>
                </c:pt>
                <c:pt idx="504">
                  <c:v>0.783299999999997</c:v>
                </c:pt>
                <c:pt idx="505">
                  <c:v>0.77380000000000138</c:v>
                </c:pt>
                <c:pt idx="506">
                  <c:v>0.75240000000000151</c:v>
                </c:pt>
                <c:pt idx="507">
                  <c:v>0.85479999999999734</c:v>
                </c:pt>
                <c:pt idx="508">
                  <c:v>0.85949999999999704</c:v>
                </c:pt>
                <c:pt idx="509">
                  <c:v>0.81900000000000261</c:v>
                </c:pt>
                <c:pt idx="510">
                  <c:v>0.77139999999999986</c:v>
                </c:pt>
                <c:pt idx="511">
                  <c:v>0.8761999999999972</c:v>
                </c:pt>
                <c:pt idx="512">
                  <c:v>0.8429000000000002</c:v>
                </c:pt>
                <c:pt idx="513">
                  <c:v>0.81900000000000261</c:v>
                </c:pt>
                <c:pt idx="514">
                  <c:v>0.86899999999999977</c:v>
                </c:pt>
                <c:pt idx="515">
                  <c:v>0.85710000000000264</c:v>
                </c:pt>
                <c:pt idx="516">
                  <c:v>0.81669999999999732</c:v>
                </c:pt>
                <c:pt idx="517">
                  <c:v>0.8738000000000028</c:v>
                </c:pt>
                <c:pt idx="518">
                  <c:v>0.94519999999999982</c:v>
                </c:pt>
                <c:pt idx="519">
                  <c:v>1.0548000000000002</c:v>
                </c:pt>
                <c:pt idx="520">
                  <c:v>0.93330000000000268</c:v>
                </c:pt>
                <c:pt idx="521">
                  <c:v>2.1118999999999986</c:v>
                </c:pt>
                <c:pt idx="522">
                  <c:v>2.0737999999999985</c:v>
                </c:pt>
                <c:pt idx="523">
                  <c:v>2.0737999999999985</c:v>
                </c:pt>
                <c:pt idx="524">
                  <c:v>0.80480000000000018</c:v>
                </c:pt>
                <c:pt idx="525">
                  <c:v>0.72140000000000271</c:v>
                </c:pt>
                <c:pt idx="526">
                  <c:v>0.70479999999999876</c:v>
                </c:pt>
                <c:pt idx="527">
                  <c:v>0.76670000000000016</c:v>
                </c:pt>
                <c:pt idx="528">
                  <c:v>0.80239999999999867</c:v>
                </c:pt>
                <c:pt idx="529">
                  <c:v>0.79290000000000305</c:v>
                </c:pt>
                <c:pt idx="530">
                  <c:v>0.92860000000000298</c:v>
                </c:pt>
                <c:pt idx="531">
                  <c:v>0.96189999999999998</c:v>
                </c:pt>
                <c:pt idx="532">
                  <c:v>0.90950000000000131</c:v>
                </c:pt>
                <c:pt idx="533">
                  <c:v>1.0833000000000013</c:v>
                </c:pt>
                <c:pt idx="534">
                  <c:v>1.2381000000000029</c:v>
                </c:pt>
                <c:pt idx="535">
                  <c:v>5.5476000000000028</c:v>
                </c:pt>
                <c:pt idx="536">
                  <c:v>8.1524000000000001</c:v>
                </c:pt>
                <c:pt idx="537">
                  <c:v>8.0975999999999999</c:v>
                </c:pt>
                <c:pt idx="538">
                  <c:v>9.6381000000000014</c:v>
                </c:pt>
                <c:pt idx="539">
                  <c:v>9.6428999999999974</c:v>
                </c:pt>
                <c:pt idx="540">
                  <c:v>8.2785999999999973</c:v>
                </c:pt>
                <c:pt idx="541">
                  <c:v>11.095199999999998</c:v>
                </c:pt>
                <c:pt idx="542">
                  <c:v>11.147599999999997</c:v>
                </c:pt>
                <c:pt idx="543">
                  <c:v>7.1666999999999987</c:v>
                </c:pt>
                <c:pt idx="544">
                  <c:v>1.1381000000000014</c:v>
                </c:pt>
                <c:pt idx="545">
                  <c:v>1.0810000000000031</c:v>
                </c:pt>
                <c:pt idx="546">
                  <c:v>1.109499999999997</c:v>
                </c:pt>
                <c:pt idx="547">
                  <c:v>1.2000000000000028</c:v>
                </c:pt>
                <c:pt idx="548">
                  <c:v>1.3023999999999987</c:v>
                </c:pt>
                <c:pt idx="549">
                  <c:v>1.3667000000000016</c:v>
                </c:pt>
                <c:pt idx="550">
                  <c:v>1.4714000000000027</c:v>
                </c:pt>
                <c:pt idx="551">
                  <c:v>1.5929000000000002</c:v>
                </c:pt>
                <c:pt idx="552">
                  <c:v>1.6475999999999971</c:v>
                </c:pt>
                <c:pt idx="553">
                  <c:v>1.6642999999999972</c:v>
                </c:pt>
                <c:pt idx="554">
                  <c:v>1.6452000000000027</c:v>
                </c:pt>
                <c:pt idx="555">
                  <c:v>1.5213999999999999</c:v>
                </c:pt>
                <c:pt idx="556">
                  <c:v>1.6214000000000013</c:v>
                </c:pt>
                <c:pt idx="557">
                  <c:v>1.5548000000000002</c:v>
                </c:pt>
                <c:pt idx="558">
                  <c:v>1.6880999999999986</c:v>
                </c:pt>
                <c:pt idx="559">
                  <c:v>1.9309999999999974</c:v>
                </c:pt>
                <c:pt idx="560">
                  <c:v>2.1929000000000016</c:v>
                </c:pt>
                <c:pt idx="561">
                  <c:v>2.2713999999999999</c:v>
                </c:pt>
                <c:pt idx="562">
                  <c:v>2.5213999999999999</c:v>
                </c:pt>
                <c:pt idx="563">
                  <c:v>2.5238000000000014</c:v>
                </c:pt>
                <c:pt idx="564">
                  <c:v>2.2689999999999984</c:v>
                </c:pt>
                <c:pt idx="565">
                  <c:v>1.8810000000000002</c:v>
                </c:pt>
                <c:pt idx="566">
                  <c:v>1.9119000000000028</c:v>
                </c:pt>
                <c:pt idx="567">
                  <c:v>1.457099999999997</c:v>
                </c:pt>
                <c:pt idx="568">
                  <c:v>1.0786000000000016</c:v>
                </c:pt>
                <c:pt idx="569">
                  <c:v>1.2143000000000015</c:v>
                </c:pt>
                <c:pt idx="570">
                  <c:v>1.0381</c:v>
                </c:pt>
                <c:pt idx="571">
                  <c:v>0.77859999999999729</c:v>
                </c:pt>
                <c:pt idx="572">
                  <c:v>0.83330000000000126</c:v>
                </c:pt>
                <c:pt idx="573">
                  <c:v>0.69519999999999982</c:v>
                </c:pt>
                <c:pt idx="574">
                  <c:v>0.61670000000000158</c:v>
                </c:pt>
                <c:pt idx="575">
                  <c:v>0.54760000000000275</c:v>
                </c:pt>
                <c:pt idx="576">
                  <c:v>0.56669999999999732</c:v>
                </c:pt>
                <c:pt idx="577">
                  <c:v>0.51429999999999865</c:v>
                </c:pt>
                <c:pt idx="578">
                  <c:v>0.63810000000000144</c:v>
                </c:pt>
                <c:pt idx="579">
                  <c:v>0.63569999999999993</c:v>
                </c:pt>
                <c:pt idx="580">
                  <c:v>0.71430000000000149</c:v>
                </c:pt>
                <c:pt idx="581">
                  <c:v>0.85949999999999704</c:v>
                </c:pt>
                <c:pt idx="582">
                  <c:v>0.92860000000000298</c:v>
                </c:pt>
                <c:pt idx="583">
                  <c:v>0.76899999999999835</c:v>
                </c:pt>
                <c:pt idx="584">
                  <c:v>0.81430000000000291</c:v>
                </c:pt>
                <c:pt idx="585">
                  <c:v>0.81430000000000291</c:v>
                </c:pt>
                <c:pt idx="586">
                  <c:v>0.75</c:v>
                </c:pt>
                <c:pt idx="587">
                  <c:v>0.75710000000000122</c:v>
                </c:pt>
                <c:pt idx="588">
                  <c:v>0.82860000000000156</c:v>
                </c:pt>
                <c:pt idx="589">
                  <c:v>6.3500000000000014</c:v>
                </c:pt>
                <c:pt idx="590">
                  <c:v>6.3190000000000026</c:v>
                </c:pt>
                <c:pt idx="591">
                  <c:v>6.2381000000000029</c:v>
                </c:pt>
                <c:pt idx="592">
                  <c:v>0.86670000000000158</c:v>
                </c:pt>
                <c:pt idx="593">
                  <c:v>0.73810000000000286</c:v>
                </c:pt>
                <c:pt idx="594">
                  <c:v>0.74519999999999698</c:v>
                </c:pt>
                <c:pt idx="595">
                  <c:v>0.716700000000003</c:v>
                </c:pt>
                <c:pt idx="596">
                  <c:v>0.86189999999999856</c:v>
                </c:pt>
                <c:pt idx="597">
                  <c:v>0.95000000000000284</c:v>
                </c:pt>
                <c:pt idx="598">
                  <c:v>1.0951999999999984</c:v>
                </c:pt>
                <c:pt idx="599">
                  <c:v>1.0666999999999973</c:v>
                </c:pt>
                <c:pt idx="600">
                  <c:v>1.0810000000000031</c:v>
                </c:pt>
                <c:pt idx="601">
                  <c:v>1.0786000000000016</c:v>
                </c:pt>
                <c:pt idx="602">
                  <c:v>1.1261999999999972</c:v>
                </c:pt>
                <c:pt idx="603">
                  <c:v>1.2713999999999999</c:v>
                </c:pt>
                <c:pt idx="604">
                  <c:v>1.4380999999999986</c:v>
                </c:pt>
                <c:pt idx="605">
                  <c:v>1.6524000000000001</c:v>
                </c:pt>
                <c:pt idx="606">
                  <c:v>1.7310000000000016</c:v>
                </c:pt>
                <c:pt idx="607">
                  <c:v>1.8119000000000014</c:v>
                </c:pt>
                <c:pt idx="608">
                  <c:v>1.8333000000000013</c:v>
                </c:pt>
                <c:pt idx="609">
                  <c:v>1.9500000000000028</c:v>
                </c:pt>
                <c:pt idx="610">
                  <c:v>1.9523999999999972</c:v>
                </c:pt>
                <c:pt idx="611">
                  <c:v>2.0476000000000028</c:v>
                </c:pt>
                <c:pt idx="612">
                  <c:v>2.1332999999999984</c:v>
                </c:pt>
                <c:pt idx="613">
                  <c:v>2.4429000000000016</c:v>
                </c:pt>
                <c:pt idx="614">
                  <c:v>2.4786000000000001</c:v>
                </c:pt>
                <c:pt idx="615">
                  <c:v>2.7404999999999973</c:v>
                </c:pt>
                <c:pt idx="616">
                  <c:v>2.8262</c:v>
                </c:pt>
                <c:pt idx="617">
                  <c:v>2.9786000000000001</c:v>
                </c:pt>
                <c:pt idx="618">
                  <c:v>3.1548000000000016</c:v>
                </c:pt>
                <c:pt idx="619">
                  <c:v>3.2999999999999972</c:v>
                </c:pt>
                <c:pt idx="620">
                  <c:v>3.6261999999999972</c:v>
                </c:pt>
                <c:pt idx="621">
                  <c:v>3.7952000000000012</c:v>
                </c:pt>
                <c:pt idx="622">
                  <c:v>3.928600000000003</c:v>
                </c:pt>
                <c:pt idx="623">
                  <c:v>4.1689999999999969</c:v>
                </c:pt>
                <c:pt idx="624">
                  <c:v>4.9975999999999985</c:v>
                </c:pt>
                <c:pt idx="625">
                  <c:v>5.7738000000000014</c:v>
                </c:pt>
                <c:pt idx="626">
                  <c:v>6.457099999999997</c:v>
                </c:pt>
                <c:pt idx="627">
                  <c:v>7.6452000000000027</c:v>
                </c:pt>
                <c:pt idx="628">
                  <c:v>6.9048000000000016</c:v>
                </c:pt>
                <c:pt idx="629">
                  <c:v>5.9048000000000016</c:v>
                </c:pt>
                <c:pt idx="630">
                  <c:v>4.4262000000000015</c:v>
                </c:pt>
                <c:pt idx="631">
                  <c:v>3</c:v>
                </c:pt>
                <c:pt idx="632">
                  <c:v>2.533299999999997</c:v>
                </c:pt>
                <c:pt idx="633">
                  <c:v>2.5356999999999985</c:v>
                </c:pt>
                <c:pt idx="634">
                  <c:v>2.5024000000000015</c:v>
                </c:pt>
                <c:pt idx="635">
                  <c:v>2.7571000000000012</c:v>
                </c:pt>
                <c:pt idx="636">
                  <c:v>2.75</c:v>
                </c:pt>
                <c:pt idx="637">
                  <c:v>2.5118999999999971</c:v>
                </c:pt>
                <c:pt idx="638">
                  <c:v>2.1310000000000002</c:v>
                </c:pt>
                <c:pt idx="639">
                  <c:v>1.4070999999999998</c:v>
                </c:pt>
                <c:pt idx="640">
                  <c:v>1.1524000000000001</c:v>
                </c:pt>
                <c:pt idx="641">
                  <c:v>0.88329999999999842</c:v>
                </c:pt>
                <c:pt idx="642">
                  <c:v>0.76899999999999835</c:v>
                </c:pt>
                <c:pt idx="643">
                  <c:v>0.73329999999999984</c:v>
                </c:pt>
                <c:pt idx="644">
                  <c:v>0.64050000000000296</c:v>
                </c:pt>
                <c:pt idx="645">
                  <c:v>0.55949999999999989</c:v>
                </c:pt>
                <c:pt idx="646">
                  <c:v>0.55239999999999867</c:v>
                </c:pt>
                <c:pt idx="647">
                  <c:v>0.49519999999999698</c:v>
                </c:pt>
                <c:pt idx="648">
                  <c:v>0.44050000000000011</c:v>
                </c:pt>
                <c:pt idx="649">
                  <c:v>0.44519999999999982</c:v>
                </c:pt>
                <c:pt idx="650">
                  <c:v>0.41429999999999723</c:v>
                </c:pt>
                <c:pt idx="651">
                  <c:v>0.46900000000000119</c:v>
                </c:pt>
                <c:pt idx="652">
                  <c:v>0.49519999999999698</c:v>
                </c:pt>
                <c:pt idx="653">
                  <c:v>0.52380000000000138</c:v>
                </c:pt>
                <c:pt idx="654">
                  <c:v>0.64050000000000296</c:v>
                </c:pt>
                <c:pt idx="655">
                  <c:v>0.75480000000000302</c:v>
                </c:pt>
                <c:pt idx="656">
                  <c:v>0.6548000000000016</c:v>
                </c:pt>
                <c:pt idx="657">
                  <c:v>0.68330000000000268</c:v>
                </c:pt>
                <c:pt idx="658">
                  <c:v>0.68099999999999739</c:v>
                </c:pt>
                <c:pt idx="659">
                  <c:v>0.69760000000000133</c:v>
                </c:pt>
                <c:pt idx="660">
                  <c:v>0.64050000000000296</c:v>
                </c:pt>
                <c:pt idx="661">
                  <c:v>0.47860000000000014</c:v>
                </c:pt>
                <c:pt idx="662">
                  <c:v>0.49289999999999878</c:v>
                </c:pt>
                <c:pt idx="663">
                  <c:v>0.21900000000000119</c:v>
                </c:pt>
                <c:pt idx="664">
                  <c:v>0.26670000000000016</c:v>
                </c:pt>
                <c:pt idx="665">
                  <c:v>0.39289999999999736</c:v>
                </c:pt>
                <c:pt idx="666">
                  <c:v>0.39050000000000296</c:v>
                </c:pt>
                <c:pt idx="667">
                  <c:v>0.39759999999999707</c:v>
                </c:pt>
                <c:pt idx="668">
                  <c:v>0.40240000000000009</c:v>
                </c:pt>
                <c:pt idx="669">
                  <c:v>0.45949999999999847</c:v>
                </c:pt>
                <c:pt idx="670">
                  <c:v>0.40950000000000131</c:v>
                </c:pt>
                <c:pt idx="671">
                  <c:v>0.30949999999999989</c:v>
                </c:pt>
                <c:pt idx="672">
                  <c:v>0.6880999999999986</c:v>
                </c:pt>
                <c:pt idx="673">
                  <c:v>0.69519999999999982</c:v>
                </c:pt>
                <c:pt idx="674">
                  <c:v>0.68099999999999739</c:v>
                </c:pt>
                <c:pt idx="675">
                  <c:v>0.33330000000000126</c:v>
                </c:pt>
                <c:pt idx="676">
                  <c:v>0.32379999999999853</c:v>
                </c:pt>
                <c:pt idx="677">
                  <c:v>0.33809999999999718</c:v>
                </c:pt>
                <c:pt idx="678">
                  <c:v>0.42379999999999995</c:v>
                </c:pt>
                <c:pt idx="679">
                  <c:v>0.48570000000000135</c:v>
                </c:pt>
                <c:pt idx="680">
                  <c:v>0.49519999999999698</c:v>
                </c:pt>
                <c:pt idx="681">
                  <c:v>0.48570000000000135</c:v>
                </c:pt>
                <c:pt idx="682">
                  <c:v>0.45479999999999876</c:v>
                </c:pt>
                <c:pt idx="683">
                  <c:v>0.46900000000000119</c:v>
                </c:pt>
                <c:pt idx="684">
                  <c:v>0.37859999999999872</c:v>
                </c:pt>
                <c:pt idx="685">
                  <c:v>0.33809999999999718</c:v>
                </c:pt>
                <c:pt idx="686">
                  <c:v>0.39289999999999736</c:v>
                </c:pt>
                <c:pt idx="687">
                  <c:v>0.38810000000000144</c:v>
                </c:pt>
                <c:pt idx="688">
                  <c:v>0.54520000000000124</c:v>
                </c:pt>
                <c:pt idx="689">
                  <c:v>0.5619000000000014</c:v>
                </c:pt>
                <c:pt idx="690">
                  <c:v>0.54050000000000153</c:v>
                </c:pt>
                <c:pt idx="691">
                  <c:v>0.57860000000000156</c:v>
                </c:pt>
                <c:pt idx="692">
                  <c:v>0.58330000000000126</c:v>
                </c:pt>
                <c:pt idx="693">
                  <c:v>0.47379999999999711</c:v>
                </c:pt>
                <c:pt idx="694">
                  <c:v>0.46189999999999998</c:v>
                </c:pt>
                <c:pt idx="695">
                  <c:v>0.39520000000000266</c:v>
                </c:pt>
                <c:pt idx="696">
                  <c:v>0.25240000000000151</c:v>
                </c:pt>
                <c:pt idx="697">
                  <c:v>0.19290000000000163</c:v>
                </c:pt>
                <c:pt idx="698">
                  <c:v>0.13569999999999993</c:v>
                </c:pt>
                <c:pt idx="699">
                  <c:v>0.25240000000000151</c:v>
                </c:pt>
                <c:pt idx="700">
                  <c:v>0.28810000000000002</c:v>
                </c:pt>
                <c:pt idx="701">
                  <c:v>0.33809999999999718</c:v>
                </c:pt>
                <c:pt idx="702">
                  <c:v>0.35949999999999704</c:v>
                </c:pt>
                <c:pt idx="703">
                  <c:v>0.28810000000000002</c:v>
                </c:pt>
                <c:pt idx="704">
                  <c:v>0.29760000000000275</c:v>
                </c:pt>
                <c:pt idx="705">
                  <c:v>0.35479999999999734</c:v>
                </c:pt>
                <c:pt idx="706">
                  <c:v>0.35000000000000142</c:v>
                </c:pt>
                <c:pt idx="707">
                  <c:v>0.32379999999999853</c:v>
                </c:pt>
                <c:pt idx="708">
                  <c:v>0.33330000000000126</c:v>
                </c:pt>
                <c:pt idx="709">
                  <c:v>0.26670000000000016</c:v>
                </c:pt>
                <c:pt idx="710">
                  <c:v>0.30709999999999837</c:v>
                </c:pt>
                <c:pt idx="711">
                  <c:v>0.30709999999999837</c:v>
                </c:pt>
                <c:pt idx="712">
                  <c:v>0.3761999999999972</c:v>
                </c:pt>
                <c:pt idx="713">
                  <c:v>0.39289999999999736</c:v>
                </c:pt>
                <c:pt idx="714">
                  <c:v>0.60479999999999734</c:v>
                </c:pt>
                <c:pt idx="715">
                  <c:v>0.59049999999999869</c:v>
                </c:pt>
                <c:pt idx="716">
                  <c:v>0.5619000000000014</c:v>
                </c:pt>
                <c:pt idx="717">
                  <c:v>0.55239999999999867</c:v>
                </c:pt>
                <c:pt idx="718">
                  <c:v>0.40950000000000131</c:v>
                </c:pt>
                <c:pt idx="719">
                  <c:v>0.32620000000000005</c:v>
                </c:pt>
                <c:pt idx="720">
                  <c:v>0.34759999999999991</c:v>
                </c:pt>
                <c:pt idx="721">
                  <c:v>0.4048000000000016</c:v>
                </c:pt>
                <c:pt idx="722">
                  <c:v>0.38569999999999993</c:v>
                </c:pt>
                <c:pt idx="723">
                  <c:v>0.38810000000000144</c:v>
                </c:pt>
                <c:pt idx="724">
                  <c:v>0.42379999999999995</c:v>
                </c:pt>
                <c:pt idx="725">
                  <c:v>0.44050000000000011</c:v>
                </c:pt>
                <c:pt idx="726">
                  <c:v>0.3119000000000014</c:v>
                </c:pt>
                <c:pt idx="727">
                  <c:v>0.27139999999999986</c:v>
                </c:pt>
                <c:pt idx="728">
                  <c:v>0.20479999999999876</c:v>
                </c:pt>
                <c:pt idx="729">
                  <c:v>0.16899999999999693</c:v>
                </c:pt>
                <c:pt idx="730">
                  <c:v>0.22619999999999862</c:v>
                </c:pt>
                <c:pt idx="731">
                  <c:v>0.25</c:v>
                </c:pt>
                <c:pt idx="732">
                  <c:v>0.30709999999999837</c:v>
                </c:pt>
                <c:pt idx="733">
                  <c:v>0.36430000000000007</c:v>
                </c:pt>
                <c:pt idx="734">
                  <c:v>0.37140000000000128</c:v>
                </c:pt>
                <c:pt idx="735">
                  <c:v>0.3429000000000002</c:v>
                </c:pt>
                <c:pt idx="736">
                  <c:v>0.19290000000000163</c:v>
                </c:pt>
                <c:pt idx="737">
                  <c:v>0.29760000000000275</c:v>
                </c:pt>
                <c:pt idx="738">
                  <c:v>0.35240000000000293</c:v>
                </c:pt>
                <c:pt idx="739">
                  <c:v>0.27620000000000289</c:v>
                </c:pt>
                <c:pt idx="740">
                  <c:v>0.25480000000000302</c:v>
                </c:pt>
                <c:pt idx="741">
                  <c:v>0.31430000000000291</c:v>
                </c:pt>
                <c:pt idx="742">
                  <c:v>0.28569999999999851</c:v>
                </c:pt>
                <c:pt idx="743">
                  <c:v>0.283299999999997</c:v>
                </c:pt>
                <c:pt idx="744">
                  <c:v>0.216700000000003</c:v>
                </c:pt>
                <c:pt idx="745">
                  <c:v>0.36189999999999856</c:v>
                </c:pt>
                <c:pt idx="746">
                  <c:v>0.33809999999999718</c:v>
                </c:pt>
                <c:pt idx="747">
                  <c:v>0.32620000000000005</c:v>
                </c:pt>
                <c:pt idx="748">
                  <c:v>0.39520000000000266</c:v>
                </c:pt>
                <c:pt idx="749">
                  <c:v>0.48810000000000286</c:v>
                </c:pt>
                <c:pt idx="750">
                  <c:v>0.38329999999999842</c:v>
                </c:pt>
                <c:pt idx="751">
                  <c:v>0.41669999999999874</c:v>
                </c:pt>
                <c:pt idx="752">
                  <c:v>0.44519999999999982</c:v>
                </c:pt>
                <c:pt idx="753">
                  <c:v>0.36899999999999977</c:v>
                </c:pt>
                <c:pt idx="754">
                  <c:v>0.35000000000000142</c:v>
                </c:pt>
                <c:pt idx="755">
                  <c:v>0.37859999999999872</c:v>
                </c:pt>
                <c:pt idx="756">
                  <c:v>0.44050000000000011</c:v>
                </c:pt>
                <c:pt idx="757">
                  <c:v>0.4048000000000016</c:v>
                </c:pt>
                <c:pt idx="758">
                  <c:v>0.40950000000000131</c:v>
                </c:pt>
                <c:pt idx="759">
                  <c:v>0.38569999999999993</c:v>
                </c:pt>
                <c:pt idx="760">
                  <c:v>0.50950000000000273</c:v>
                </c:pt>
                <c:pt idx="761">
                  <c:v>0.44050000000000011</c:v>
                </c:pt>
                <c:pt idx="762">
                  <c:v>0.43330000000000268</c:v>
                </c:pt>
                <c:pt idx="763">
                  <c:v>0.39999999999999858</c:v>
                </c:pt>
                <c:pt idx="764">
                  <c:v>0.43569999999999709</c:v>
                </c:pt>
                <c:pt idx="765">
                  <c:v>0.45479999999999876</c:v>
                </c:pt>
                <c:pt idx="766">
                  <c:v>0.44519999999999982</c:v>
                </c:pt>
                <c:pt idx="767">
                  <c:v>0.45709999999999695</c:v>
                </c:pt>
                <c:pt idx="768">
                  <c:v>0.27859999999999729</c:v>
                </c:pt>
                <c:pt idx="769">
                  <c:v>0.36670000000000158</c:v>
                </c:pt>
                <c:pt idx="770">
                  <c:v>0.27139999999999986</c:v>
                </c:pt>
                <c:pt idx="771">
                  <c:v>0.32860000000000156</c:v>
                </c:pt>
                <c:pt idx="772">
                  <c:v>0.3738000000000028</c:v>
                </c:pt>
                <c:pt idx="773">
                  <c:v>0.25240000000000151</c:v>
                </c:pt>
                <c:pt idx="774">
                  <c:v>0.3119000000000014</c:v>
                </c:pt>
                <c:pt idx="775">
                  <c:v>0.29520000000000124</c:v>
                </c:pt>
                <c:pt idx="776">
                  <c:v>0.34759999999999991</c:v>
                </c:pt>
                <c:pt idx="777">
                  <c:v>0.33100000000000307</c:v>
                </c:pt>
                <c:pt idx="778">
                  <c:v>0.50240000000000151</c:v>
                </c:pt>
                <c:pt idx="779">
                  <c:v>0.42860000000000298</c:v>
                </c:pt>
                <c:pt idx="780">
                  <c:v>0.44050000000000011</c:v>
                </c:pt>
                <c:pt idx="781">
                  <c:v>0.48570000000000135</c:v>
                </c:pt>
                <c:pt idx="782">
                  <c:v>0.533299999999997</c:v>
                </c:pt>
                <c:pt idx="783">
                  <c:v>0.40950000000000131</c:v>
                </c:pt>
                <c:pt idx="784">
                  <c:v>0.33809999999999718</c:v>
                </c:pt>
                <c:pt idx="785">
                  <c:v>0.20239999999999725</c:v>
                </c:pt>
                <c:pt idx="786">
                  <c:v>0.16669999999999874</c:v>
                </c:pt>
                <c:pt idx="787">
                  <c:v>0.18330000000000268</c:v>
                </c:pt>
                <c:pt idx="788">
                  <c:v>0.27620000000000289</c:v>
                </c:pt>
                <c:pt idx="789">
                  <c:v>0.30709999999999837</c:v>
                </c:pt>
                <c:pt idx="790">
                  <c:v>0.33570000000000277</c:v>
                </c:pt>
                <c:pt idx="791">
                  <c:v>0.3761999999999972</c:v>
                </c:pt>
                <c:pt idx="792">
                  <c:v>0.4070999999999998</c:v>
                </c:pt>
                <c:pt idx="793">
                  <c:v>0.29520000000000124</c:v>
                </c:pt>
                <c:pt idx="794">
                  <c:v>0.27620000000000289</c:v>
                </c:pt>
                <c:pt idx="795">
                  <c:v>0.28569999999999851</c:v>
                </c:pt>
                <c:pt idx="796">
                  <c:v>0.39520000000000266</c:v>
                </c:pt>
                <c:pt idx="797">
                  <c:v>0.48329999999999984</c:v>
                </c:pt>
                <c:pt idx="798">
                  <c:v>0.47379999999999711</c:v>
                </c:pt>
                <c:pt idx="799">
                  <c:v>0.53810000000000002</c:v>
                </c:pt>
                <c:pt idx="800">
                  <c:v>0.62859999999999872</c:v>
                </c:pt>
                <c:pt idx="801">
                  <c:v>0.80949999999999989</c:v>
                </c:pt>
                <c:pt idx="802">
                  <c:v>0.87859999999999872</c:v>
                </c:pt>
                <c:pt idx="803">
                  <c:v>0.99289999999999878</c:v>
                </c:pt>
                <c:pt idx="804">
                  <c:v>0.9070999999999998</c:v>
                </c:pt>
                <c:pt idx="805">
                  <c:v>0.85479999999999734</c:v>
                </c:pt>
                <c:pt idx="806">
                  <c:v>0.85000000000000142</c:v>
                </c:pt>
                <c:pt idx="807">
                  <c:v>0.8119000000000014</c:v>
                </c:pt>
                <c:pt idx="808">
                  <c:v>0.87859999999999872</c:v>
                </c:pt>
                <c:pt idx="809">
                  <c:v>0.9048000000000016</c:v>
                </c:pt>
                <c:pt idx="810">
                  <c:v>1.0262000000000029</c:v>
                </c:pt>
                <c:pt idx="811">
                  <c:v>1.0405000000000015</c:v>
                </c:pt>
                <c:pt idx="812">
                  <c:v>1.0095000000000027</c:v>
                </c:pt>
                <c:pt idx="813">
                  <c:v>0.98810000000000286</c:v>
                </c:pt>
                <c:pt idx="814">
                  <c:v>1.033299999999997</c:v>
                </c:pt>
                <c:pt idx="815">
                  <c:v>0.85240000000000293</c:v>
                </c:pt>
                <c:pt idx="816">
                  <c:v>0.78810000000000002</c:v>
                </c:pt>
                <c:pt idx="817">
                  <c:v>0.89050000000000296</c:v>
                </c:pt>
                <c:pt idx="818">
                  <c:v>0.99759999999999849</c:v>
                </c:pt>
                <c:pt idx="819">
                  <c:v>0.95239999999999725</c:v>
                </c:pt>
                <c:pt idx="820">
                  <c:v>1.033299999999997</c:v>
                </c:pt>
                <c:pt idx="821">
                  <c:v>1.1570999999999998</c:v>
                </c:pt>
                <c:pt idx="822">
                  <c:v>1.1689999999999969</c:v>
                </c:pt>
                <c:pt idx="823">
                  <c:v>1.0548000000000002</c:v>
                </c:pt>
                <c:pt idx="824">
                  <c:v>1.0523999999999987</c:v>
                </c:pt>
                <c:pt idx="825">
                  <c:v>1.1143000000000001</c:v>
                </c:pt>
                <c:pt idx="826">
                  <c:v>1.1310000000000002</c:v>
                </c:pt>
                <c:pt idx="827">
                  <c:v>1.0452000000000012</c:v>
                </c:pt>
                <c:pt idx="828">
                  <c:v>1.1189999999999998</c:v>
                </c:pt>
                <c:pt idx="829">
                  <c:v>1.0071000000000012</c:v>
                </c:pt>
                <c:pt idx="830">
                  <c:v>1.004800000000003</c:v>
                </c:pt>
                <c:pt idx="831">
                  <c:v>1.0309999999999988</c:v>
                </c:pt>
                <c:pt idx="832">
                  <c:v>1.0904999999999987</c:v>
                </c:pt>
                <c:pt idx="833">
                  <c:v>1.1332999999999984</c:v>
                </c:pt>
                <c:pt idx="834">
                  <c:v>1.2428999999999988</c:v>
                </c:pt>
                <c:pt idx="835">
                  <c:v>1.2571000000000012</c:v>
                </c:pt>
                <c:pt idx="836">
                  <c:v>1.3070999999999984</c:v>
                </c:pt>
                <c:pt idx="837">
                  <c:v>1.3643000000000001</c:v>
                </c:pt>
                <c:pt idx="838">
                  <c:v>1.3810000000000002</c:v>
                </c:pt>
                <c:pt idx="839">
                  <c:v>1.1381000000000014</c:v>
                </c:pt>
                <c:pt idx="840">
                  <c:v>1.004800000000003</c:v>
                </c:pt>
                <c:pt idx="841">
                  <c:v>0.77139999999999986</c:v>
                </c:pt>
                <c:pt idx="842">
                  <c:v>0.72140000000000271</c:v>
                </c:pt>
                <c:pt idx="843">
                  <c:v>0.63329999999999842</c:v>
                </c:pt>
                <c:pt idx="844">
                  <c:v>0.63810000000000144</c:v>
                </c:pt>
                <c:pt idx="845">
                  <c:v>0.55480000000000018</c:v>
                </c:pt>
                <c:pt idx="846">
                  <c:v>0.52620000000000289</c:v>
                </c:pt>
                <c:pt idx="847">
                  <c:v>0.55239999999999867</c:v>
                </c:pt>
                <c:pt idx="848">
                  <c:v>0.72140000000000271</c:v>
                </c:pt>
                <c:pt idx="849">
                  <c:v>0.64520000000000266</c:v>
                </c:pt>
                <c:pt idx="850">
                  <c:v>0.74759999999999849</c:v>
                </c:pt>
                <c:pt idx="851">
                  <c:v>0.83100000000000307</c:v>
                </c:pt>
                <c:pt idx="852">
                  <c:v>0.9380999999999986</c:v>
                </c:pt>
                <c:pt idx="853">
                  <c:v>0.67620000000000147</c:v>
                </c:pt>
                <c:pt idx="854">
                  <c:v>0.67379999999999995</c:v>
                </c:pt>
                <c:pt idx="855">
                  <c:v>0.60949999999999704</c:v>
                </c:pt>
                <c:pt idx="856">
                  <c:v>0.59049999999999869</c:v>
                </c:pt>
                <c:pt idx="857">
                  <c:v>0.51899999999999835</c:v>
                </c:pt>
                <c:pt idx="858">
                  <c:v>0.54760000000000275</c:v>
                </c:pt>
                <c:pt idx="859">
                  <c:v>0.49519999999999698</c:v>
                </c:pt>
                <c:pt idx="860">
                  <c:v>0.44760000000000133</c:v>
                </c:pt>
                <c:pt idx="861">
                  <c:v>0.42379999999999995</c:v>
                </c:pt>
                <c:pt idx="862">
                  <c:v>0.57379999999999853</c:v>
                </c:pt>
                <c:pt idx="863">
                  <c:v>0.54050000000000153</c:v>
                </c:pt>
                <c:pt idx="864">
                  <c:v>0.60000000000000142</c:v>
                </c:pt>
                <c:pt idx="865">
                  <c:v>0.61899999999999977</c:v>
                </c:pt>
                <c:pt idx="866">
                  <c:v>0.78099999999999881</c:v>
                </c:pt>
                <c:pt idx="867">
                  <c:v>0.8429000000000002</c:v>
                </c:pt>
                <c:pt idx="868">
                  <c:v>0.69519999999999982</c:v>
                </c:pt>
                <c:pt idx="869">
                  <c:v>0.63329999999999842</c:v>
                </c:pt>
                <c:pt idx="870">
                  <c:v>0.56900000000000261</c:v>
                </c:pt>
                <c:pt idx="871">
                  <c:v>0.66190000000000282</c:v>
                </c:pt>
                <c:pt idx="872">
                  <c:v>0.61430000000000007</c:v>
                </c:pt>
                <c:pt idx="873">
                  <c:v>0.65950000000000131</c:v>
                </c:pt>
                <c:pt idx="874">
                  <c:v>0.62140000000000128</c:v>
                </c:pt>
                <c:pt idx="875">
                  <c:v>0.66429999999999723</c:v>
                </c:pt>
                <c:pt idx="876">
                  <c:v>0.80239999999999867</c:v>
                </c:pt>
                <c:pt idx="877">
                  <c:v>0.72140000000000271</c:v>
                </c:pt>
                <c:pt idx="878">
                  <c:v>0.73810000000000286</c:v>
                </c:pt>
                <c:pt idx="879">
                  <c:v>0.8119000000000014</c:v>
                </c:pt>
                <c:pt idx="880">
                  <c:v>0.82860000000000156</c:v>
                </c:pt>
                <c:pt idx="881">
                  <c:v>0.75950000000000273</c:v>
                </c:pt>
                <c:pt idx="882">
                  <c:v>0.80709999999999837</c:v>
                </c:pt>
                <c:pt idx="883">
                  <c:v>0.85000000000000142</c:v>
                </c:pt>
                <c:pt idx="884">
                  <c:v>0.81430000000000291</c:v>
                </c:pt>
                <c:pt idx="885">
                  <c:v>0.81430000000000291</c:v>
                </c:pt>
                <c:pt idx="886">
                  <c:v>0.85000000000000142</c:v>
                </c:pt>
                <c:pt idx="887">
                  <c:v>0.82620000000000005</c:v>
                </c:pt>
                <c:pt idx="888">
                  <c:v>0.87140000000000128</c:v>
                </c:pt>
                <c:pt idx="889">
                  <c:v>1.0189999999999984</c:v>
                </c:pt>
                <c:pt idx="890">
                  <c:v>1.0643000000000029</c:v>
                </c:pt>
                <c:pt idx="891">
                  <c:v>1.0356999999999985</c:v>
                </c:pt>
                <c:pt idx="892">
                  <c:v>1.1524000000000001</c:v>
                </c:pt>
                <c:pt idx="893">
                  <c:v>1.1356999999999999</c:v>
                </c:pt>
                <c:pt idx="894">
                  <c:v>1.0975999999999999</c:v>
                </c:pt>
                <c:pt idx="895">
                  <c:v>1.0880999999999972</c:v>
                </c:pt>
                <c:pt idx="896">
                  <c:v>1.2571000000000012</c:v>
                </c:pt>
                <c:pt idx="897">
                  <c:v>1.2809999999999988</c:v>
                </c:pt>
                <c:pt idx="898">
                  <c:v>1.2952000000000012</c:v>
                </c:pt>
                <c:pt idx="899">
                  <c:v>1.4405000000000001</c:v>
                </c:pt>
                <c:pt idx="900">
                  <c:v>1.4643000000000015</c:v>
                </c:pt>
                <c:pt idx="901">
                  <c:v>1.6356999999999999</c:v>
                </c:pt>
                <c:pt idx="902">
                  <c:v>1.7571000000000012</c:v>
                </c:pt>
                <c:pt idx="903">
                  <c:v>1.7713999999999999</c:v>
                </c:pt>
                <c:pt idx="904">
                  <c:v>1.7332999999999998</c:v>
                </c:pt>
                <c:pt idx="905">
                  <c:v>1.8524000000000029</c:v>
                </c:pt>
                <c:pt idx="906">
                  <c:v>2.1189999999999998</c:v>
                </c:pt>
                <c:pt idx="907">
                  <c:v>2.2286000000000001</c:v>
                </c:pt>
                <c:pt idx="908">
                  <c:v>2.4380999999999986</c:v>
                </c:pt>
                <c:pt idx="909">
                  <c:v>2.890500000000003</c:v>
                </c:pt>
                <c:pt idx="910">
                  <c:v>2.6356999999999999</c:v>
                </c:pt>
                <c:pt idx="911">
                  <c:v>2.4500000000000028</c:v>
                </c:pt>
                <c:pt idx="912">
                  <c:v>2.1524000000000001</c:v>
                </c:pt>
                <c:pt idx="913">
                  <c:v>1.2237999999999971</c:v>
                </c:pt>
                <c:pt idx="914">
                  <c:v>0.88810000000000144</c:v>
                </c:pt>
                <c:pt idx="915">
                  <c:v>0.76670000000000016</c:v>
                </c:pt>
                <c:pt idx="916">
                  <c:v>0.75710000000000122</c:v>
                </c:pt>
                <c:pt idx="917">
                  <c:v>0.75480000000000302</c:v>
                </c:pt>
                <c:pt idx="918">
                  <c:v>0.53569999999999851</c:v>
                </c:pt>
                <c:pt idx="919">
                  <c:v>0.53569999999999851</c:v>
                </c:pt>
                <c:pt idx="920">
                  <c:v>0.64289999999999736</c:v>
                </c:pt>
                <c:pt idx="921">
                  <c:v>0.70479999999999876</c:v>
                </c:pt>
                <c:pt idx="922">
                  <c:v>0.73100000000000165</c:v>
                </c:pt>
                <c:pt idx="923">
                  <c:v>0.72619999999999862</c:v>
                </c:pt>
                <c:pt idx="924">
                  <c:v>0.70000000000000284</c:v>
                </c:pt>
                <c:pt idx="925">
                  <c:v>0.70239999999999725</c:v>
                </c:pt>
                <c:pt idx="926">
                  <c:v>0.69760000000000133</c:v>
                </c:pt>
                <c:pt idx="927">
                  <c:v>0.77859999999999729</c:v>
                </c:pt>
                <c:pt idx="928">
                  <c:v>0.92620000000000147</c:v>
                </c:pt>
                <c:pt idx="929">
                  <c:v>0.85000000000000142</c:v>
                </c:pt>
                <c:pt idx="930">
                  <c:v>0.98810000000000286</c:v>
                </c:pt>
                <c:pt idx="931">
                  <c:v>0.96189999999999998</c:v>
                </c:pt>
                <c:pt idx="932">
                  <c:v>0.88329999999999842</c:v>
                </c:pt>
                <c:pt idx="933">
                  <c:v>0.79520000000000124</c:v>
                </c:pt>
                <c:pt idx="934">
                  <c:v>0.85949999999999704</c:v>
                </c:pt>
                <c:pt idx="935">
                  <c:v>0.80480000000000018</c:v>
                </c:pt>
                <c:pt idx="936">
                  <c:v>0.81669999999999732</c:v>
                </c:pt>
                <c:pt idx="937">
                  <c:v>0.99289999999999878</c:v>
                </c:pt>
                <c:pt idx="938">
                  <c:v>0.99519999999999698</c:v>
                </c:pt>
                <c:pt idx="939">
                  <c:v>0.94760000000000133</c:v>
                </c:pt>
                <c:pt idx="940">
                  <c:v>0.90240000000000009</c:v>
                </c:pt>
                <c:pt idx="941">
                  <c:v>0.98810000000000286</c:v>
                </c:pt>
                <c:pt idx="942">
                  <c:v>0.94290000000000163</c:v>
                </c:pt>
                <c:pt idx="943">
                  <c:v>0.87140000000000128</c:v>
                </c:pt>
                <c:pt idx="944">
                  <c:v>0.8738000000000028</c:v>
                </c:pt>
                <c:pt idx="945">
                  <c:v>0.8119000000000014</c:v>
                </c:pt>
                <c:pt idx="946">
                  <c:v>0.77139999999999986</c:v>
                </c:pt>
                <c:pt idx="947">
                  <c:v>0.84759999999999991</c:v>
                </c:pt>
                <c:pt idx="948">
                  <c:v>0.67860000000000298</c:v>
                </c:pt>
                <c:pt idx="949">
                  <c:v>0.74759999999999849</c:v>
                </c:pt>
                <c:pt idx="950">
                  <c:v>0.78099999999999881</c:v>
                </c:pt>
                <c:pt idx="951">
                  <c:v>0.67860000000000298</c:v>
                </c:pt>
                <c:pt idx="952">
                  <c:v>0.69760000000000133</c:v>
                </c:pt>
                <c:pt idx="953">
                  <c:v>0.79760000000000275</c:v>
                </c:pt>
                <c:pt idx="954">
                  <c:v>0.87140000000000128</c:v>
                </c:pt>
                <c:pt idx="955">
                  <c:v>0.74049999999999727</c:v>
                </c:pt>
                <c:pt idx="956">
                  <c:v>0.8119000000000014</c:v>
                </c:pt>
                <c:pt idx="957">
                  <c:v>0.8738000000000028</c:v>
                </c:pt>
                <c:pt idx="958">
                  <c:v>0.94760000000000133</c:v>
                </c:pt>
                <c:pt idx="959">
                  <c:v>0.79999999999999716</c:v>
                </c:pt>
                <c:pt idx="960">
                  <c:v>0.97379999999999711</c:v>
                </c:pt>
                <c:pt idx="961">
                  <c:v>0.8761999999999972</c:v>
                </c:pt>
                <c:pt idx="962">
                  <c:v>0.90240000000000009</c:v>
                </c:pt>
                <c:pt idx="963">
                  <c:v>0.95000000000000284</c:v>
                </c:pt>
                <c:pt idx="964">
                  <c:v>0.94760000000000133</c:v>
                </c:pt>
                <c:pt idx="965">
                  <c:v>0.99289999999999878</c:v>
                </c:pt>
                <c:pt idx="966">
                  <c:v>1.0857000000000028</c:v>
                </c:pt>
                <c:pt idx="967">
                  <c:v>1.1118999999999986</c:v>
                </c:pt>
                <c:pt idx="968">
                  <c:v>1.2976000000000028</c:v>
                </c:pt>
                <c:pt idx="969">
                  <c:v>1.283299999999997</c:v>
                </c:pt>
                <c:pt idx="970">
                  <c:v>1.3237999999999985</c:v>
                </c:pt>
                <c:pt idx="971">
                  <c:v>1.5189999999999984</c:v>
                </c:pt>
                <c:pt idx="972">
                  <c:v>1.5118999999999971</c:v>
                </c:pt>
                <c:pt idx="973">
                  <c:v>1.4547999999999988</c:v>
                </c:pt>
                <c:pt idx="974">
                  <c:v>1.4142999999999972</c:v>
                </c:pt>
                <c:pt idx="975">
                  <c:v>1.5570999999999984</c:v>
                </c:pt>
                <c:pt idx="976">
                  <c:v>1.5929000000000002</c:v>
                </c:pt>
                <c:pt idx="977">
                  <c:v>1.6856999999999971</c:v>
                </c:pt>
                <c:pt idx="978">
                  <c:v>1.7094999999999985</c:v>
                </c:pt>
                <c:pt idx="979">
                  <c:v>1.7310000000000016</c:v>
                </c:pt>
                <c:pt idx="980">
                  <c:v>1.7976000000000028</c:v>
                </c:pt>
                <c:pt idx="981">
                  <c:v>1.8475999999999999</c:v>
                </c:pt>
                <c:pt idx="982">
                  <c:v>1.9095000000000013</c:v>
                </c:pt>
                <c:pt idx="983">
                  <c:v>2.0024000000000015</c:v>
                </c:pt>
                <c:pt idx="984">
                  <c:v>2.2214000000000027</c:v>
                </c:pt>
                <c:pt idx="985">
                  <c:v>2.4024000000000001</c:v>
                </c:pt>
                <c:pt idx="986">
                  <c:v>2.6929000000000016</c:v>
                </c:pt>
                <c:pt idx="987">
                  <c:v>3.1356999999999999</c:v>
                </c:pt>
                <c:pt idx="988">
                  <c:v>3.6118999999999986</c:v>
                </c:pt>
                <c:pt idx="989">
                  <c:v>4.1332999999999984</c:v>
                </c:pt>
                <c:pt idx="990">
                  <c:v>3.4810000000000016</c:v>
                </c:pt>
                <c:pt idx="991">
                  <c:v>3.2785999999999973</c:v>
                </c:pt>
                <c:pt idx="992">
                  <c:v>2.2595000000000027</c:v>
                </c:pt>
                <c:pt idx="993">
                  <c:v>1.2524000000000015</c:v>
                </c:pt>
                <c:pt idx="994">
                  <c:v>0.95709999999999695</c:v>
                </c:pt>
                <c:pt idx="995">
                  <c:v>0.88569999999999993</c:v>
                </c:pt>
                <c:pt idx="996">
                  <c:v>0.77859999999999729</c:v>
                </c:pt>
                <c:pt idx="997">
                  <c:v>0.77139999999999986</c:v>
                </c:pt>
                <c:pt idx="998">
                  <c:v>0.63100000000000023</c:v>
                </c:pt>
                <c:pt idx="999">
                  <c:v>0.63329999999999842</c:v>
                </c:pt>
                <c:pt idx="1000">
                  <c:v>0.6548000000000016</c:v>
                </c:pt>
                <c:pt idx="1001">
                  <c:v>0.63569999999999993</c:v>
                </c:pt>
                <c:pt idx="1002">
                  <c:v>0.64999999999999858</c:v>
                </c:pt>
                <c:pt idx="1003">
                  <c:v>0.71900000000000119</c:v>
                </c:pt>
                <c:pt idx="1004">
                  <c:v>0.70000000000000284</c:v>
                </c:pt>
                <c:pt idx="1005">
                  <c:v>0.71189999999999998</c:v>
                </c:pt>
                <c:pt idx="1006">
                  <c:v>0.62140000000000128</c:v>
                </c:pt>
                <c:pt idx="1007">
                  <c:v>0.67860000000000298</c:v>
                </c:pt>
                <c:pt idx="1008">
                  <c:v>0.65950000000000131</c:v>
                </c:pt>
                <c:pt idx="1009">
                  <c:v>0.58330000000000126</c:v>
                </c:pt>
                <c:pt idx="1010">
                  <c:v>0.63569999999999993</c:v>
                </c:pt>
                <c:pt idx="1011">
                  <c:v>0.64289999999999736</c:v>
                </c:pt>
                <c:pt idx="1012">
                  <c:v>0.66190000000000282</c:v>
                </c:pt>
                <c:pt idx="1013">
                  <c:v>0.63810000000000144</c:v>
                </c:pt>
                <c:pt idx="1014">
                  <c:v>0.6238000000000028</c:v>
                </c:pt>
                <c:pt idx="1015">
                  <c:v>0.67620000000000147</c:v>
                </c:pt>
                <c:pt idx="1016">
                  <c:v>0.6570999999999998</c:v>
                </c:pt>
                <c:pt idx="1017">
                  <c:v>0.61899999999999977</c:v>
                </c:pt>
                <c:pt idx="1018">
                  <c:v>0.70000000000000284</c:v>
                </c:pt>
                <c:pt idx="1019">
                  <c:v>0.76670000000000016</c:v>
                </c:pt>
                <c:pt idx="1020">
                  <c:v>0.73810000000000286</c:v>
                </c:pt>
                <c:pt idx="1021">
                  <c:v>0.70709999999999695</c:v>
                </c:pt>
                <c:pt idx="1022">
                  <c:v>0.70239999999999725</c:v>
                </c:pt>
                <c:pt idx="1023">
                  <c:v>0.74519999999999698</c:v>
                </c:pt>
                <c:pt idx="1024">
                  <c:v>0.70949999999999847</c:v>
                </c:pt>
                <c:pt idx="1025">
                  <c:v>0.74289999999999878</c:v>
                </c:pt>
                <c:pt idx="1026">
                  <c:v>0.74759999999999849</c:v>
                </c:pt>
                <c:pt idx="1027">
                  <c:v>0.66899999999999693</c:v>
                </c:pt>
                <c:pt idx="1028">
                  <c:v>0.56669999999999732</c:v>
                </c:pt>
                <c:pt idx="1029">
                  <c:v>0.5929000000000002</c:v>
                </c:pt>
                <c:pt idx="1030">
                  <c:v>0.6548000000000016</c:v>
                </c:pt>
                <c:pt idx="1031">
                  <c:v>0.6880999999999986</c:v>
                </c:pt>
                <c:pt idx="1032">
                  <c:v>0.80480000000000018</c:v>
                </c:pt>
                <c:pt idx="1033">
                  <c:v>0.82139999999999702</c:v>
                </c:pt>
                <c:pt idx="1034">
                  <c:v>0.69290000000000163</c:v>
                </c:pt>
                <c:pt idx="1035">
                  <c:v>0.74049999999999727</c:v>
                </c:pt>
                <c:pt idx="1036">
                  <c:v>0.58809999999999718</c:v>
                </c:pt>
                <c:pt idx="1037">
                  <c:v>0.52380000000000138</c:v>
                </c:pt>
                <c:pt idx="1038">
                  <c:v>0.60479999999999734</c:v>
                </c:pt>
                <c:pt idx="1039">
                  <c:v>0.55709999999999837</c:v>
                </c:pt>
                <c:pt idx="1040">
                  <c:v>0.52380000000000138</c:v>
                </c:pt>
                <c:pt idx="1041">
                  <c:v>0.44050000000000011</c:v>
                </c:pt>
                <c:pt idx="1042">
                  <c:v>0.48810000000000286</c:v>
                </c:pt>
                <c:pt idx="1043">
                  <c:v>0.49759999999999849</c:v>
                </c:pt>
                <c:pt idx="1044">
                  <c:v>0.56900000000000261</c:v>
                </c:pt>
                <c:pt idx="1045">
                  <c:v>0.50950000000000273</c:v>
                </c:pt>
                <c:pt idx="1046">
                  <c:v>0.51189999999999714</c:v>
                </c:pt>
                <c:pt idx="1047">
                  <c:v>0.49759999999999849</c:v>
                </c:pt>
                <c:pt idx="1048">
                  <c:v>0.54520000000000124</c:v>
                </c:pt>
                <c:pt idx="1049">
                  <c:v>0.55480000000000018</c:v>
                </c:pt>
                <c:pt idx="1050">
                  <c:v>0.72140000000000271</c:v>
                </c:pt>
                <c:pt idx="1051">
                  <c:v>0.73570000000000135</c:v>
                </c:pt>
                <c:pt idx="1052">
                  <c:v>0.75480000000000302</c:v>
                </c:pt>
                <c:pt idx="1053">
                  <c:v>0.76429999999999865</c:v>
                </c:pt>
                <c:pt idx="1054">
                  <c:v>0.64999999999999858</c:v>
                </c:pt>
                <c:pt idx="1055">
                  <c:v>0.61189999999999856</c:v>
                </c:pt>
                <c:pt idx="1056">
                  <c:v>0.57379999999999853</c:v>
                </c:pt>
                <c:pt idx="1057">
                  <c:v>0.62140000000000128</c:v>
                </c:pt>
                <c:pt idx="1058">
                  <c:v>0.57379999999999853</c:v>
                </c:pt>
                <c:pt idx="1059">
                  <c:v>0.58809999999999718</c:v>
                </c:pt>
                <c:pt idx="1060">
                  <c:v>0.60479999999999734</c:v>
                </c:pt>
                <c:pt idx="1061">
                  <c:v>0.63810000000000144</c:v>
                </c:pt>
                <c:pt idx="1062">
                  <c:v>0.51429999999999865</c:v>
                </c:pt>
                <c:pt idx="1063">
                  <c:v>0.55239999999999867</c:v>
                </c:pt>
                <c:pt idx="1064">
                  <c:v>0.54290000000000305</c:v>
                </c:pt>
                <c:pt idx="1065">
                  <c:v>0.46189999999999998</c:v>
                </c:pt>
                <c:pt idx="1066">
                  <c:v>0.49519999999999698</c:v>
                </c:pt>
                <c:pt idx="1067">
                  <c:v>0.60240000000000293</c:v>
                </c:pt>
                <c:pt idx="1068">
                  <c:v>0.69760000000000133</c:v>
                </c:pt>
                <c:pt idx="1069">
                  <c:v>0.76429999999999865</c:v>
                </c:pt>
                <c:pt idx="1070">
                  <c:v>0.81669999999999732</c:v>
                </c:pt>
                <c:pt idx="1071">
                  <c:v>0.74759999999999849</c:v>
                </c:pt>
                <c:pt idx="1072">
                  <c:v>0.79520000000000124</c:v>
                </c:pt>
                <c:pt idx="1073">
                  <c:v>0.86899999999999977</c:v>
                </c:pt>
                <c:pt idx="1074">
                  <c:v>0.79290000000000305</c:v>
                </c:pt>
                <c:pt idx="1075">
                  <c:v>0.83330000000000126</c:v>
                </c:pt>
                <c:pt idx="1076">
                  <c:v>0.783299999999997</c:v>
                </c:pt>
                <c:pt idx="1077">
                  <c:v>0.75480000000000302</c:v>
                </c:pt>
                <c:pt idx="1078">
                  <c:v>0.73570000000000135</c:v>
                </c:pt>
                <c:pt idx="1079">
                  <c:v>0.75</c:v>
                </c:pt>
                <c:pt idx="1080">
                  <c:v>0.71189999999999998</c:v>
                </c:pt>
                <c:pt idx="1081">
                  <c:v>0.86899999999999977</c:v>
                </c:pt>
                <c:pt idx="1082">
                  <c:v>0.87859999999999872</c:v>
                </c:pt>
                <c:pt idx="1083">
                  <c:v>0.85479999999999734</c:v>
                </c:pt>
                <c:pt idx="1084">
                  <c:v>0.80480000000000018</c:v>
                </c:pt>
                <c:pt idx="1085">
                  <c:v>0.63569999999999993</c:v>
                </c:pt>
                <c:pt idx="1086">
                  <c:v>0.6238000000000028</c:v>
                </c:pt>
                <c:pt idx="1087">
                  <c:v>0.70949999999999847</c:v>
                </c:pt>
                <c:pt idx="1088">
                  <c:v>0.87859999999999872</c:v>
                </c:pt>
                <c:pt idx="1089">
                  <c:v>0.93330000000000268</c:v>
                </c:pt>
                <c:pt idx="1090">
                  <c:v>1.004800000000003</c:v>
                </c:pt>
                <c:pt idx="1091">
                  <c:v>0.98329999999999984</c:v>
                </c:pt>
                <c:pt idx="1092">
                  <c:v>0.99519999999999698</c:v>
                </c:pt>
                <c:pt idx="1093">
                  <c:v>0.97619999999999862</c:v>
                </c:pt>
                <c:pt idx="1094">
                  <c:v>1.0499999999999972</c:v>
                </c:pt>
                <c:pt idx="1095">
                  <c:v>1.0619000000000014</c:v>
                </c:pt>
                <c:pt idx="1096">
                  <c:v>1.0880999999999972</c:v>
                </c:pt>
                <c:pt idx="1097">
                  <c:v>1.0690000000000026</c:v>
                </c:pt>
                <c:pt idx="1098">
                  <c:v>1.2524000000000015</c:v>
                </c:pt>
                <c:pt idx="1099">
                  <c:v>1.283299999999997</c:v>
                </c:pt>
                <c:pt idx="1100">
                  <c:v>1.4690000000000012</c:v>
                </c:pt>
                <c:pt idx="1101">
                  <c:v>1.4857000000000014</c:v>
                </c:pt>
                <c:pt idx="1102">
                  <c:v>1.5452000000000012</c:v>
                </c:pt>
                <c:pt idx="1103">
                  <c:v>1.6666999999999987</c:v>
                </c:pt>
                <c:pt idx="1104">
                  <c:v>1.6143000000000001</c:v>
                </c:pt>
                <c:pt idx="1105">
                  <c:v>1.5523999999999987</c:v>
                </c:pt>
                <c:pt idx="1106">
                  <c:v>1.5499999999999972</c:v>
                </c:pt>
                <c:pt idx="1107">
                  <c:v>1.6167000000000016</c:v>
                </c:pt>
                <c:pt idx="1108">
                  <c:v>1.5548000000000002</c:v>
                </c:pt>
                <c:pt idx="1109">
                  <c:v>1.7286000000000001</c:v>
                </c:pt>
                <c:pt idx="1110">
                  <c:v>1.8404999999999987</c:v>
                </c:pt>
                <c:pt idx="1111">
                  <c:v>1.6951999999999998</c:v>
                </c:pt>
                <c:pt idx="1112">
                  <c:v>1.8357000000000028</c:v>
                </c:pt>
                <c:pt idx="1113">
                  <c:v>2.140500000000003</c:v>
                </c:pt>
                <c:pt idx="1114">
                  <c:v>2.2762000000000029</c:v>
                </c:pt>
                <c:pt idx="1115">
                  <c:v>2.8571000000000026</c:v>
                </c:pt>
                <c:pt idx="1116">
                  <c:v>3.2190000000000012</c:v>
                </c:pt>
                <c:pt idx="1117">
                  <c:v>3.8761999999999972</c:v>
                </c:pt>
                <c:pt idx="1118">
                  <c:v>3.783299999999997</c:v>
                </c:pt>
                <c:pt idx="1119">
                  <c:v>3.3761999999999972</c:v>
                </c:pt>
                <c:pt idx="1120">
                  <c:v>3.0951999999999984</c:v>
                </c:pt>
                <c:pt idx="1121">
                  <c:v>2.5643000000000029</c:v>
                </c:pt>
                <c:pt idx="1122">
                  <c:v>2.321399999999997</c:v>
                </c:pt>
                <c:pt idx="1123">
                  <c:v>2.2667000000000002</c:v>
                </c:pt>
                <c:pt idx="1124">
                  <c:v>2.1000000000000014</c:v>
                </c:pt>
                <c:pt idx="1125">
                  <c:v>2.2976000000000028</c:v>
                </c:pt>
                <c:pt idx="1126">
                  <c:v>2.4238</c:v>
                </c:pt>
                <c:pt idx="1127">
                  <c:v>2.7475999999999985</c:v>
                </c:pt>
                <c:pt idx="1128">
                  <c:v>3.0975999999999999</c:v>
                </c:pt>
                <c:pt idx="1129">
                  <c:v>3.3618999999999986</c:v>
                </c:pt>
                <c:pt idx="1130">
                  <c:v>3.5262000000000029</c:v>
                </c:pt>
                <c:pt idx="1131">
                  <c:v>3.716700000000003</c:v>
                </c:pt>
                <c:pt idx="1132">
                  <c:v>4.1310000000000002</c:v>
                </c:pt>
                <c:pt idx="1133">
                  <c:v>4.4547999999999988</c:v>
                </c:pt>
                <c:pt idx="1134">
                  <c:v>4.792900000000003</c:v>
                </c:pt>
                <c:pt idx="1135">
                  <c:v>5.178600000000003</c:v>
                </c:pt>
                <c:pt idx="1136">
                  <c:v>5.4500000000000028</c:v>
                </c:pt>
                <c:pt idx="1137">
                  <c:v>6.1118999999999986</c:v>
                </c:pt>
                <c:pt idx="1138">
                  <c:v>6.8357000000000028</c:v>
                </c:pt>
                <c:pt idx="1139">
                  <c:v>7.1214000000000013</c:v>
                </c:pt>
                <c:pt idx="1140">
                  <c:v>7.9238</c:v>
                </c:pt>
                <c:pt idx="1141">
                  <c:v>8.2952000000000012</c:v>
                </c:pt>
                <c:pt idx="1142">
                  <c:v>9.428600000000003</c:v>
                </c:pt>
                <c:pt idx="1143">
                  <c:v>10.226199999999999</c:v>
                </c:pt>
                <c:pt idx="1144">
                  <c:v>11.268999999999998</c:v>
                </c:pt>
                <c:pt idx="1145">
                  <c:v>12.240499999999997</c:v>
                </c:pt>
                <c:pt idx="1146">
                  <c:v>13.261899999999997</c:v>
                </c:pt>
                <c:pt idx="1147">
                  <c:v>14.654800000000002</c:v>
                </c:pt>
                <c:pt idx="1148">
                  <c:v>15.428600000000003</c:v>
                </c:pt>
                <c:pt idx="1149">
                  <c:v>17.259500000000003</c:v>
                </c:pt>
                <c:pt idx="1150">
                  <c:v>17.797600000000003</c:v>
                </c:pt>
                <c:pt idx="1151">
                  <c:v>18.383299999999998</c:v>
                </c:pt>
                <c:pt idx="1152">
                  <c:v>19.335700000000003</c:v>
                </c:pt>
                <c:pt idx="1153">
                  <c:v>19.202399999999997</c:v>
                </c:pt>
                <c:pt idx="1154">
                  <c:v>19.388099999999994</c:v>
                </c:pt>
                <c:pt idx="1155">
                  <c:v>19.0976</c:v>
                </c:pt>
                <c:pt idx="1156">
                  <c:v>18.359499999999997</c:v>
                </c:pt>
                <c:pt idx="1157">
                  <c:v>16.4786</c:v>
                </c:pt>
                <c:pt idx="1158">
                  <c:v>15.8048</c:v>
                </c:pt>
                <c:pt idx="1159">
                  <c:v>14.090499999999999</c:v>
                </c:pt>
                <c:pt idx="1160">
                  <c:v>14.447600000000001</c:v>
                </c:pt>
                <c:pt idx="1161">
                  <c:v>18.126199999999997</c:v>
                </c:pt>
                <c:pt idx="1162">
                  <c:v>24.123800000000003</c:v>
                </c:pt>
                <c:pt idx="1163">
                  <c:v>35.142899999999997</c:v>
                </c:pt>
                <c:pt idx="1164">
                  <c:v>46.8429</c:v>
                </c:pt>
                <c:pt idx="1165">
                  <c:v>55.835999999999999</c:v>
                </c:pt>
                <c:pt idx="1166">
                  <c:v>62.055000000000007</c:v>
                </c:pt>
                <c:pt idx="1167">
                  <c:v>50.409499999999994</c:v>
                </c:pt>
                <c:pt idx="1168">
                  <c:v>42.9071</c:v>
                </c:pt>
                <c:pt idx="1169">
                  <c:v>24.509500000000003</c:v>
                </c:pt>
                <c:pt idx="1170">
                  <c:v>12.971400000000003</c:v>
                </c:pt>
                <c:pt idx="1171">
                  <c:v>6.3286000000000016</c:v>
                </c:pt>
                <c:pt idx="1172">
                  <c:v>3.3952000000000027</c:v>
                </c:pt>
                <c:pt idx="1173">
                  <c:v>1.9429000000000016</c:v>
                </c:pt>
                <c:pt idx="1174">
                  <c:v>1.504800000000003</c:v>
                </c:pt>
                <c:pt idx="1175">
                  <c:v>1.3310000000000031</c:v>
                </c:pt>
                <c:pt idx="1176">
                  <c:v>1.3357000000000028</c:v>
                </c:pt>
                <c:pt idx="1177">
                  <c:v>1.2000000000000028</c:v>
                </c:pt>
                <c:pt idx="1178">
                  <c:v>1.3048000000000002</c:v>
                </c:pt>
                <c:pt idx="1179">
                  <c:v>1.3237999999999985</c:v>
                </c:pt>
                <c:pt idx="1180">
                  <c:v>1.2143000000000015</c:v>
                </c:pt>
                <c:pt idx="1181">
                  <c:v>1.1071000000000026</c:v>
                </c:pt>
                <c:pt idx="1182">
                  <c:v>1.1524000000000001</c:v>
                </c:pt>
                <c:pt idx="1183">
                  <c:v>1.2047999999999988</c:v>
                </c:pt>
                <c:pt idx="1184">
                  <c:v>1.0666999999999973</c:v>
                </c:pt>
                <c:pt idx="1185">
                  <c:v>1.1167000000000016</c:v>
                </c:pt>
                <c:pt idx="1186">
                  <c:v>1.0619000000000014</c:v>
                </c:pt>
                <c:pt idx="1187">
                  <c:v>1.1762000000000015</c:v>
                </c:pt>
                <c:pt idx="1188">
                  <c:v>1.1000000000000014</c:v>
                </c:pt>
                <c:pt idx="1189">
                  <c:v>0.97140000000000271</c:v>
                </c:pt>
                <c:pt idx="1190">
                  <c:v>0.95479999999999876</c:v>
                </c:pt>
                <c:pt idx="1191">
                  <c:v>1.0499999999999972</c:v>
                </c:pt>
                <c:pt idx="1192">
                  <c:v>0.97619999999999862</c:v>
                </c:pt>
                <c:pt idx="1193">
                  <c:v>1.0405000000000015</c:v>
                </c:pt>
                <c:pt idx="1194">
                  <c:v>0.95000000000000284</c:v>
                </c:pt>
                <c:pt idx="1195">
                  <c:v>0.91899999999999693</c:v>
                </c:pt>
                <c:pt idx="1196">
                  <c:v>0.91190000000000282</c:v>
                </c:pt>
                <c:pt idx="1197">
                  <c:v>0.74519999999999698</c:v>
                </c:pt>
                <c:pt idx="1198">
                  <c:v>0.84049999999999869</c:v>
                </c:pt>
                <c:pt idx="1199">
                  <c:v>0.97379999999999711</c:v>
                </c:pt>
                <c:pt idx="1200">
                  <c:v>1.0167000000000002</c:v>
                </c:pt>
                <c:pt idx="1201">
                  <c:v>1.178600000000003</c:v>
                </c:pt>
                <c:pt idx="1202">
                  <c:v>1.2571000000000012</c:v>
                </c:pt>
                <c:pt idx="1203">
                  <c:v>1.207099999999997</c:v>
                </c:pt>
                <c:pt idx="1204">
                  <c:v>1.109499999999997</c:v>
                </c:pt>
                <c:pt idx="1205">
                  <c:v>1.1381000000000014</c:v>
                </c:pt>
                <c:pt idx="1206">
                  <c:v>0.99519999999999698</c:v>
                </c:pt>
                <c:pt idx="1207">
                  <c:v>1.0594999999999999</c:v>
                </c:pt>
                <c:pt idx="1208">
                  <c:v>1.1642999999999972</c:v>
                </c:pt>
                <c:pt idx="1209">
                  <c:v>1.4166999999999987</c:v>
                </c:pt>
                <c:pt idx="1210">
                  <c:v>1.5</c:v>
                </c:pt>
                <c:pt idx="1211">
                  <c:v>1.457099999999997</c:v>
                </c:pt>
                <c:pt idx="1212">
                  <c:v>1.5619000000000014</c:v>
                </c:pt>
                <c:pt idx="1213">
                  <c:v>1.4881000000000029</c:v>
                </c:pt>
                <c:pt idx="1214">
                  <c:v>1.2286000000000001</c:v>
                </c:pt>
                <c:pt idx="1215">
                  <c:v>1.0570999999999984</c:v>
                </c:pt>
                <c:pt idx="1216">
                  <c:v>0.95000000000000284</c:v>
                </c:pt>
                <c:pt idx="1217">
                  <c:v>0.83100000000000307</c:v>
                </c:pt>
                <c:pt idx="1218">
                  <c:v>0.77380000000000138</c:v>
                </c:pt>
                <c:pt idx="1219">
                  <c:v>0.75710000000000122</c:v>
                </c:pt>
                <c:pt idx="1220">
                  <c:v>0.62859999999999872</c:v>
                </c:pt>
                <c:pt idx="1221">
                  <c:v>0.783299999999997</c:v>
                </c:pt>
                <c:pt idx="1222">
                  <c:v>0.6238000000000028</c:v>
                </c:pt>
                <c:pt idx="1223">
                  <c:v>0.60000000000000142</c:v>
                </c:pt>
                <c:pt idx="1224">
                  <c:v>0.67860000000000298</c:v>
                </c:pt>
                <c:pt idx="1225">
                  <c:v>0.79520000000000124</c:v>
                </c:pt>
                <c:pt idx="1226">
                  <c:v>0.66669999999999874</c:v>
                </c:pt>
                <c:pt idx="1227">
                  <c:v>0.79999999999999716</c:v>
                </c:pt>
                <c:pt idx="1228">
                  <c:v>0.6880999999999986</c:v>
                </c:pt>
                <c:pt idx="1229">
                  <c:v>0.75</c:v>
                </c:pt>
                <c:pt idx="1230">
                  <c:v>0.79520000000000124</c:v>
                </c:pt>
                <c:pt idx="1231">
                  <c:v>0.93099999999999739</c:v>
                </c:pt>
                <c:pt idx="1232">
                  <c:v>0.80480000000000018</c:v>
                </c:pt>
                <c:pt idx="1233">
                  <c:v>0.89999999999999858</c:v>
                </c:pt>
                <c:pt idx="1234">
                  <c:v>0.86899999999999977</c:v>
                </c:pt>
                <c:pt idx="1235">
                  <c:v>0.89520000000000266</c:v>
                </c:pt>
                <c:pt idx="1236">
                  <c:v>0.79050000000000153</c:v>
                </c:pt>
                <c:pt idx="1237">
                  <c:v>0.81430000000000291</c:v>
                </c:pt>
                <c:pt idx="1238">
                  <c:v>0.79760000000000275</c:v>
                </c:pt>
                <c:pt idx="1239">
                  <c:v>0.75710000000000122</c:v>
                </c:pt>
                <c:pt idx="1240">
                  <c:v>0.75</c:v>
                </c:pt>
                <c:pt idx="1241">
                  <c:v>0.81900000000000261</c:v>
                </c:pt>
                <c:pt idx="1242">
                  <c:v>0.82620000000000005</c:v>
                </c:pt>
                <c:pt idx="1243">
                  <c:v>0.77859999999999729</c:v>
                </c:pt>
                <c:pt idx="1244">
                  <c:v>0.783299999999997</c:v>
                </c:pt>
                <c:pt idx="1245">
                  <c:v>0.74759999999999849</c:v>
                </c:pt>
                <c:pt idx="1246">
                  <c:v>0.8451999999999984</c:v>
                </c:pt>
                <c:pt idx="1247">
                  <c:v>0.70709999999999695</c:v>
                </c:pt>
                <c:pt idx="1248">
                  <c:v>0.8119000000000014</c:v>
                </c:pt>
                <c:pt idx="1249">
                  <c:v>0.70949999999999847</c:v>
                </c:pt>
                <c:pt idx="1250">
                  <c:v>0.8761999999999972</c:v>
                </c:pt>
                <c:pt idx="1251">
                  <c:v>0.76899999999999835</c:v>
                </c:pt>
                <c:pt idx="1252">
                  <c:v>0.74289999999999878</c:v>
                </c:pt>
                <c:pt idx="1253">
                  <c:v>0.76899999999999835</c:v>
                </c:pt>
                <c:pt idx="1254">
                  <c:v>0.716700000000003</c:v>
                </c:pt>
                <c:pt idx="1255">
                  <c:v>0.63810000000000144</c:v>
                </c:pt>
                <c:pt idx="1256">
                  <c:v>0.70239999999999725</c:v>
                </c:pt>
                <c:pt idx="1257">
                  <c:v>0.78569999999999851</c:v>
                </c:pt>
                <c:pt idx="1258">
                  <c:v>0.80480000000000018</c:v>
                </c:pt>
                <c:pt idx="1259">
                  <c:v>0.8429000000000002</c:v>
                </c:pt>
                <c:pt idx="1260">
                  <c:v>0.94290000000000163</c:v>
                </c:pt>
                <c:pt idx="1261">
                  <c:v>0.88329999999999842</c:v>
                </c:pt>
                <c:pt idx="1262">
                  <c:v>0.96430000000000149</c:v>
                </c:pt>
                <c:pt idx="1263">
                  <c:v>0.89759999999999707</c:v>
                </c:pt>
                <c:pt idx="1264">
                  <c:v>0.91899999999999693</c:v>
                </c:pt>
                <c:pt idx="1265">
                  <c:v>0.83570000000000277</c:v>
                </c:pt>
                <c:pt idx="1266">
                  <c:v>0.8451999999999984</c:v>
                </c:pt>
                <c:pt idx="1267">
                  <c:v>0.81669999999999732</c:v>
                </c:pt>
                <c:pt idx="1268">
                  <c:v>0.88569999999999993</c:v>
                </c:pt>
                <c:pt idx="1269">
                  <c:v>0.88810000000000144</c:v>
                </c:pt>
                <c:pt idx="1270">
                  <c:v>0.87140000000000128</c:v>
                </c:pt>
                <c:pt idx="1271">
                  <c:v>0.93099999999999739</c:v>
                </c:pt>
                <c:pt idx="1272">
                  <c:v>1.0142999999999986</c:v>
                </c:pt>
                <c:pt idx="1273">
                  <c:v>0.93569999999999709</c:v>
                </c:pt>
                <c:pt idx="1274">
                  <c:v>0.89050000000000296</c:v>
                </c:pt>
                <c:pt idx="1275">
                  <c:v>0.99289999999999878</c:v>
                </c:pt>
                <c:pt idx="1276">
                  <c:v>1.0810000000000031</c:v>
                </c:pt>
                <c:pt idx="1277">
                  <c:v>1.1310000000000002</c:v>
                </c:pt>
                <c:pt idx="1278">
                  <c:v>1.0570999999999984</c:v>
                </c:pt>
                <c:pt idx="1279">
                  <c:v>1.0975999999999999</c:v>
                </c:pt>
                <c:pt idx="1280">
                  <c:v>1.1595000000000013</c:v>
                </c:pt>
                <c:pt idx="1281">
                  <c:v>1.1047999999999973</c:v>
                </c:pt>
                <c:pt idx="1282">
                  <c:v>1.0262000000000029</c:v>
                </c:pt>
                <c:pt idx="1283">
                  <c:v>1.0904999999999987</c:v>
                </c:pt>
                <c:pt idx="1284">
                  <c:v>1.1452000000000027</c:v>
                </c:pt>
                <c:pt idx="1285">
                  <c:v>1.1310000000000002</c:v>
                </c:pt>
                <c:pt idx="1286">
                  <c:v>1.1143000000000001</c:v>
                </c:pt>
                <c:pt idx="1287">
                  <c:v>1.2261999999999986</c:v>
                </c:pt>
                <c:pt idx="1288">
                  <c:v>1.2190000000000012</c:v>
                </c:pt>
                <c:pt idx="1289">
                  <c:v>1.3547999999999973</c:v>
                </c:pt>
                <c:pt idx="1290">
                  <c:v>1.4142999999999972</c:v>
                </c:pt>
                <c:pt idx="1291">
                  <c:v>1.4048000000000016</c:v>
                </c:pt>
                <c:pt idx="1292">
                  <c:v>1.457099999999997</c:v>
                </c:pt>
                <c:pt idx="1293">
                  <c:v>1.542900000000003</c:v>
                </c:pt>
                <c:pt idx="1294">
                  <c:v>1.6524000000000001</c:v>
                </c:pt>
                <c:pt idx="1295">
                  <c:v>1.75</c:v>
                </c:pt>
                <c:pt idx="1296">
                  <c:v>1.9523999999999972</c:v>
                </c:pt>
                <c:pt idx="1297">
                  <c:v>2.0762</c:v>
                </c:pt>
                <c:pt idx="1298">
                  <c:v>2.4619</c:v>
                </c:pt>
                <c:pt idx="1299">
                  <c:v>2.5213999999999999</c:v>
                </c:pt>
                <c:pt idx="1300">
                  <c:v>2.5405000000000015</c:v>
                </c:pt>
                <c:pt idx="1301">
                  <c:v>2.4881000000000029</c:v>
                </c:pt>
                <c:pt idx="1302">
                  <c:v>2.3380999999999972</c:v>
                </c:pt>
                <c:pt idx="1303">
                  <c:v>1.9262000000000015</c:v>
                </c:pt>
                <c:pt idx="1304">
                  <c:v>1.5523999999999987</c:v>
                </c:pt>
                <c:pt idx="1305">
                  <c:v>1.0951999999999984</c:v>
                </c:pt>
                <c:pt idx="1306">
                  <c:v>0.79999999999999716</c:v>
                </c:pt>
                <c:pt idx="1307">
                  <c:v>0.66899999999999693</c:v>
                </c:pt>
                <c:pt idx="1308">
                  <c:v>0.75950000000000273</c:v>
                </c:pt>
                <c:pt idx="1309">
                  <c:v>0.71430000000000149</c:v>
                </c:pt>
                <c:pt idx="1310">
                  <c:v>0.66429999999999723</c:v>
                </c:pt>
                <c:pt idx="1311">
                  <c:v>0.57379999999999853</c:v>
                </c:pt>
                <c:pt idx="1312">
                  <c:v>0.56430000000000291</c:v>
                </c:pt>
                <c:pt idx="1313">
                  <c:v>0.56430000000000291</c:v>
                </c:pt>
                <c:pt idx="1314">
                  <c:v>0.52620000000000289</c:v>
                </c:pt>
                <c:pt idx="1315">
                  <c:v>0.53569999999999851</c:v>
                </c:pt>
                <c:pt idx="1316">
                  <c:v>0.45239999999999725</c:v>
                </c:pt>
                <c:pt idx="1317">
                  <c:v>0.29290000000000305</c:v>
                </c:pt>
                <c:pt idx="1318">
                  <c:v>0.24519999999999698</c:v>
                </c:pt>
                <c:pt idx="1319">
                  <c:v>0.20000000000000284</c:v>
                </c:pt>
                <c:pt idx="1320">
                  <c:v>0.33330000000000126</c:v>
                </c:pt>
                <c:pt idx="1321">
                  <c:v>0.37859999999999872</c:v>
                </c:pt>
                <c:pt idx="1322">
                  <c:v>0.48100000000000165</c:v>
                </c:pt>
                <c:pt idx="1323">
                  <c:v>0.5</c:v>
                </c:pt>
                <c:pt idx="1324">
                  <c:v>0.49759999999999849</c:v>
                </c:pt>
                <c:pt idx="1325">
                  <c:v>0.58100000000000307</c:v>
                </c:pt>
                <c:pt idx="1326">
                  <c:v>0.51899999999999835</c:v>
                </c:pt>
                <c:pt idx="1327">
                  <c:v>0.51670000000000016</c:v>
                </c:pt>
                <c:pt idx="1328">
                  <c:v>0.57860000000000156</c:v>
                </c:pt>
                <c:pt idx="1329">
                  <c:v>0.53099999999999881</c:v>
                </c:pt>
                <c:pt idx="1330">
                  <c:v>0.43099999999999739</c:v>
                </c:pt>
                <c:pt idx="1331">
                  <c:v>0.44760000000000133</c:v>
                </c:pt>
                <c:pt idx="1332">
                  <c:v>0.26189999999999714</c:v>
                </c:pt>
                <c:pt idx="1333">
                  <c:v>0.33330000000000126</c:v>
                </c:pt>
                <c:pt idx="1334">
                  <c:v>0.35240000000000293</c:v>
                </c:pt>
                <c:pt idx="1335">
                  <c:v>0.3738000000000028</c:v>
                </c:pt>
                <c:pt idx="1336">
                  <c:v>0.4048000000000016</c:v>
                </c:pt>
                <c:pt idx="1337">
                  <c:v>0.39520000000000266</c:v>
                </c:pt>
                <c:pt idx="1338">
                  <c:v>0.4070999999999998</c:v>
                </c:pt>
                <c:pt idx="1339">
                  <c:v>0.34049999999999869</c:v>
                </c:pt>
                <c:pt idx="1340">
                  <c:v>0.3738000000000028</c:v>
                </c:pt>
                <c:pt idx="1341">
                  <c:v>0.32620000000000005</c:v>
                </c:pt>
                <c:pt idx="1342">
                  <c:v>0.35240000000000293</c:v>
                </c:pt>
                <c:pt idx="1343">
                  <c:v>0.25950000000000273</c:v>
                </c:pt>
                <c:pt idx="1344">
                  <c:v>0.29760000000000275</c:v>
                </c:pt>
                <c:pt idx="1345">
                  <c:v>0.26670000000000016</c:v>
                </c:pt>
                <c:pt idx="1346">
                  <c:v>0.29290000000000305</c:v>
                </c:pt>
                <c:pt idx="1347">
                  <c:v>0.46430000000000149</c:v>
                </c:pt>
                <c:pt idx="1348">
                  <c:v>0.49759999999999849</c:v>
                </c:pt>
                <c:pt idx="1349">
                  <c:v>0.42860000000000298</c:v>
                </c:pt>
                <c:pt idx="1350">
                  <c:v>0.38329999999999842</c:v>
                </c:pt>
                <c:pt idx="1351">
                  <c:v>0.34049999999999869</c:v>
                </c:pt>
                <c:pt idx="1352">
                  <c:v>0.29520000000000124</c:v>
                </c:pt>
                <c:pt idx="1353">
                  <c:v>0.3451999999999984</c:v>
                </c:pt>
                <c:pt idx="1354">
                  <c:v>0.30709999999999837</c:v>
                </c:pt>
                <c:pt idx="1355">
                  <c:v>0.21900000000000119</c:v>
                </c:pt>
                <c:pt idx="1356">
                  <c:v>0.19519999999999982</c:v>
                </c:pt>
                <c:pt idx="1357">
                  <c:v>0.21900000000000119</c:v>
                </c:pt>
                <c:pt idx="1358">
                  <c:v>0.27620000000000289</c:v>
                </c:pt>
                <c:pt idx="1359">
                  <c:v>0.31900000000000261</c:v>
                </c:pt>
                <c:pt idx="1360">
                  <c:v>0.40950000000000131</c:v>
                </c:pt>
                <c:pt idx="1361">
                  <c:v>0.51670000000000016</c:v>
                </c:pt>
                <c:pt idx="1362">
                  <c:v>0.69050000000000011</c:v>
                </c:pt>
                <c:pt idx="1363">
                  <c:v>0.57379999999999853</c:v>
                </c:pt>
                <c:pt idx="1364">
                  <c:v>0.55949999999999989</c:v>
                </c:pt>
                <c:pt idx="1365">
                  <c:v>0.59049999999999869</c:v>
                </c:pt>
                <c:pt idx="1366">
                  <c:v>0.85479999999999734</c:v>
                </c:pt>
                <c:pt idx="1367">
                  <c:v>0.57139999999999702</c:v>
                </c:pt>
                <c:pt idx="1368">
                  <c:v>0.83330000000000126</c:v>
                </c:pt>
                <c:pt idx="1369">
                  <c:v>0.77380000000000138</c:v>
                </c:pt>
                <c:pt idx="1370">
                  <c:v>0.59049999999999869</c:v>
                </c:pt>
                <c:pt idx="1371">
                  <c:v>0.38810000000000144</c:v>
                </c:pt>
                <c:pt idx="1372">
                  <c:v>0.50240000000000151</c:v>
                </c:pt>
                <c:pt idx="1373">
                  <c:v>0.46900000000000119</c:v>
                </c:pt>
                <c:pt idx="1374">
                  <c:v>0.51899999999999835</c:v>
                </c:pt>
                <c:pt idx="1375">
                  <c:v>0.56430000000000291</c:v>
                </c:pt>
                <c:pt idx="1376">
                  <c:v>0.68330000000000268</c:v>
                </c:pt>
                <c:pt idx="1377">
                  <c:v>0.67620000000000147</c:v>
                </c:pt>
                <c:pt idx="1378">
                  <c:v>0.78099999999999881</c:v>
                </c:pt>
                <c:pt idx="1379">
                  <c:v>0.88100000000000023</c:v>
                </c:pt>
                <c:pt idx="1380">
                  <c:v>1.1499999999999986</c:v>
                </c:pt>
                <c:pt idx="1381">
                  <c:v>1.1951999999999998</c:v>
                </c:pt>
                <c:pt idx="1382">
                  <c:v>1.2047999999999988</c:v>
                </c:pt>
                <c:pt idx="1383">
                  <c:v>0.96189999999999998</c:v>
                </c:pt>
                <c:pt idx="1384">
                  <c:v>0.97140000000000271</c:v>
                </c:pt>
                <c:pt idx="1385">
                  <c:v>0.89999999999999858</c:v>
                </c:pt>
                <c:pt idx="1386">
                  <c:v>0.82379999999999853</c:v>
                </c:pt>
                <c:pt idx="1387">
                  <c:v>0.85240000000000293</c:v>
                </c:pt>
                <c:pt idx="1388">
                  <c:v>0.74519999999999698</c:v>
                </c:pt>
                <c:pt idx="1389">
                  <c:v>0.70479999999999876</c:v>
                </c:pt>
                <c:pt idx="1390">
                  <c:v>0.85240000000000293</c:v>
                </c:pt>
                <c:pt idx="1391">
                  <c:v>0.79290000000000305</c:v>
                </c:pt>
                <c:pt idx="1392">
                  <c:v>0.78099999999999881</c:v>
                </c:pt>
                <c:pt idx="1393">
                  <c:v>0.86430000000000007</c:v>
                </c:pt>
                <c:pt idx="1394">
                  <c:v>0.85240000000000293</c:v>
                </c:pt>
                <c:pt idx="1395">
                  <c:v>0.95709999999999695</c:v>
                </c:pt>
                <c:pt idx="1396">
                  <c:v>1.1238000000000028</c:v>
                </c:pt>
                <c:pt idx="1397">
                  <c:v>1.1214000000000013</c:v>
                </c:pt>
                <c:pt idx="1398">
                  <c:v>1.2952000000000012</c:v>
                </c:pt>
                <c:pt idx="1399">
                  <c:v>1.3500000000000014</c:v>
                </c:pt>
                <c:pt idx="1400">
                  <c:v>1.4356999999999971</c:v>
                </c:pt>
                <c:pt idx="1401">
                  <c:v>1.3429000000000002</c:v>
                </c:pt>
                <c:pt idx="1402">
                  <c:v>1.1951999999999998</c:v>
                </c:pt>
                <c:pt idx="1403">
                  <c:v>0.90950000000000131</c:v>
                </c:pt>
                <c:pt idx="1404">
                  <c:v>0.70709999999999695</c:v>
                </c:pt>
                <c:pt idx="1405">
                  <c:v>0.70949999999999847</c:v>
                </c:pt>
                <c:pt idx="1406">
                  <c:v>0.55949999999999989</c:v>
                </c:pt>
                <c:pt idx="1407">
                  <c:v>0.43330000000000268</c:v>
                </c:pt>
                <c:pt idx="1408">
                  <c:v>0.32139999999999702</c:v>
                </c:pt>
                <c:pt idx="1409">
                  <c:v>0.38569999999999993</c:v>
                </c:pt>
                <c:pt idx="1410">
                  <c:v>0.3429000000000002</c:v>
                </c:pt>
                <c:pt idx="1411">
                  <c:v>0.24759999999999849</c:v>
                </c:pt>
                <c:pt idx="1412">
                  <c:v>0.21189999999999998</c:v>
                </c:pt>
                <c:pt idx="1413">
                  <c:v>0.28569999999999851</c:v>
                </c:pt>
                <c:pt idx="1414">
                  <c:v>0.33809999999999718</c:v>
                </c:pt>
                <c:pt idx="1415">
                  <c:v>0.32620000000000005</c:v>
                </c:pt>
                <c:pt idx="1416">
                  <c:v>0.35479999999999734</c:v>
                </c:pt>
                <c:pt idx="1417">
                  <c:v>0.33809999999999718</c:v>
                </c:pt>
                <c:pt idx="1418">
                  <c:v>0.40240000000000009</c:v>
                </c:pt>
                <c:pt idx="1419">
                  <c:v>0.46189999999999998</c:v>
                </c:pt>
                <c:pt idx="1420">
                  <c:v>0.51429999999999865</c:v>
                </c:pt>
                <c:pt idx="1421">
                  <c:v>0.64050000000000296</c:v>
                </c:pt>
                <c:pt idx="1422">
                  <c:v>0.69519999999999982</c:v>
                </c:pt>
                <c:pt idx="1423">
                  <c:v>0.69519999999999982</c:v>
                </c:pt>
                <c:pt idx="1424">
                  <c:v>0.6238000000000028</c:v>
                </c:pt>
                <c:pt idx="1425">
                  <c:v>0.60949999999999704</c:v>
                </c:pt>
                <c:pt idx="1426">
                  <c:v>0.533299999999997</c:v>
                </c:pt>
                <c:pt idx="1427">
                  <c:v>0.466700000000003</c:v>
                </c:pt>
                <c:pt idx="1428">
                  <c:v>0.48100000000000165</c:v>
                </c:pt>
                <c:pt idx="1429">
                  <c:v>0.61670000000000158</c:v>
                </c:pt>
                <c:pt idx="1430">
                  <c:v>0.55949999999999989</c:v>
                </c:pt>
                <c:pt idx="1431">
                  <c:v>0.533299999999997</c:v>
                </c:pt>
                <c:pt idx="1432">
                  <c:v>0.51429999999999865</c:v>
                </c:pt>
                <c:pt idx="1433">
                  <c:v>0.3738000000000028</c:v>
                </c:pt>
                <c:pt idx="1434">
                  <c:v>0.30949999999999989</c:v>
                </c:pt>
                <c:pt idx="1435">
                  <c:v>0.3429000000000002</c:v>
                </c:pt>
                <c:pt idx="1436">
                  <c:v>0.30709999999999837</c:v>
                </c:pt>
                <c:pt idx="1437">
                  <c:v>0.30709999999999837</c:v>
                </c:pt>
                <c:pt idx="1438">
                  <c:v>0.35949999999999704</c:v>
                </c:pt>
                <c:pt idx="1439">
                  <c:v>0.37140000000000128</c:v>
                </c:pt>
                <c:pt idx="1440">
                  <c:v>0.38329999999999842</c:v>
                </c:pt>
                <c:pt idx="1441">
                  <c:v>0.38100000000000023</c:v>
                </c:pt>
                <c:pt idx="1442">
                  <c:v>0.43330000000000268</c:v>
                </c:pt>
                <c:pt idx="1443">
                  <c:v>0.41190000000000282</c:v>
                </c:pt>
                <c:pt idx="1444">
                  <c:v>0.39999999999999858</c:v>
                </c:pt>
                <c:pt idx="1445">
                  <c:v>0.4048000000000016</c:v>
                </c:pt>
                <c:pt idx="1446">
                  <c:v>0.283299999999997</c:v>
                </c:pt>
                <c:pt idx="1447">
                  <c:v>0.35000000000000142</c:v>
                </c:pt>
                <c:pt idx="1448">
                  <c:v>0.20479999999999876</c:v>
                </c:pt>
                <c:pt idx="1449">
                  <c:v>0.27859999999999729</c:v>
                </c:pt>
                <c:pt idx="1450">
                  <c:v>0.33330000000000126</c:v>
                </c:pt>
                <c:pt idx="1451">
                  <c:v>0.42139999999999844</c:v>
                </c:pt>
                <c:pt idx="1452">
                  <c:v>0.37140000000000128</c:v>
                </c:pt>
                <c:pt idx="1453">
                  <c:v>0.42860000000000298</c:v>
                </c:pt>
                <c:pt idx="1454">
                  <c:v>0.44519999999999982</c:v>
                </c:pt>
                <c:pt idx="1455">
                  <c:v>0.48100000000000165</c:v>
                </c:pt>
                <c:pt idx="1456">
                  <c:v>0.46430000000000149</c:v>
                </c:pt>
                <c:pt idx="1457">
                  <c:v>0.50240000000000151</c:v>
                </c:pt>
                <c:pt idx="1458">
                  <c:v>0.48810000000000286</c:v>
                </c:pt>
                <c:pt idx="1459">
                  <c:v>0.41899999999999693</c:v>
                </c:pt>
                <c:pt idx="1460">
                  <c:v>0.42620000000000147</c:v>
                </c:pt>
                <c:pt idx="1461">
                  <c:v>0.28569999999999851</c:v>
                </c:pt>
                <c:pt idx="1462">
                  <c:v>0.32860000000000156</c:v>
                </c:pt>
                <c:pt idx="1463">
                  <c:v>0.27139999999999986</c:v>
                </c:pt>
                <c:pt idx="1464">
                  <c:v>0.20000000000000284</c:v>
                </c:pt>
                <c:pt idx="1465">
                  <c:v>0.26899999999999835</c:v>
                </c:pt>
                <c:pt idx="1466">
                  <c:v>0.28569999999999851</c:v>
                </c:pt>
                <c:pt idx="1467">
                  <c:v>0.29999999999999716</c:v>
                </c:pt>
                <c:pt idx="1468">
                  <c:v>0.31900000000000261</c:v>
                </c:pt>
                <c:pt idx="1469">
                  <c:v>0.32620000000000005</c:v>
                </c:pt>
                <c:pt idx="1470">
                  <c:v>0.24519999999999698</c:v>
                </c:pt>
                <c:pt idx="1471">
                  <c:v>0.19050000000000011</c:v>
                </c:pt>
                <c:pt idx="1472">
                  <c:v>0.15950000000000131</c:v>
                </c:pt>
                <c:pt idx="1473">
                  <c:v>7.1399999999997021E-2</c:v>
                </c:pt>
                <c:pt idx="1474">
                  <c:v>4.7600000000002751E-2</c:v>
                </c:pt>
                <c:pt idx="1475">
                  <c:v>0.14289999999999736</c:v>
                </c:pt>
                <c:pt idx="1476">
                  <c:v>0.13569999999999993</c:v>
                </c:pt>
                <c:pt idx="1477">
                  <c:v>9.7599999999999909E-2</c:v>
                </c:pt>
                <c:pt idx="1478">
                  <c:v>0.216700000000003</c:v>
                </c:pt>
                <c:pt idx="1479">
                  <c:v>0.20000000000000284</c:v>
                </c:pt>
                <c:pt idx="1480">
                  <c:v>0.20479999999999876</c:v>
                </c:pt>
                <c:pt idx="1481">
                  <c:v>0.28569999999999851</c:v>
                </c:pt>
                <c:pt idx="1482">
                  <c:v>0.30949999999999989</c:v>
                </c:pt>
                <c:pt idx="1483">
                  <c:v>0.30480000000000018</c:v>
                </c:pt>
                <c:pt idx="1484">
                  <c:v>0.27620000000000289</c:v>
                </c:pt>
                <c:pt idx="1485">
                  <c:v>0.33570000000000277</c:v>
                </c:pt>
                <c:pt idx="1486">
                  <c:v>0.33100000000000307</c:v>
                </c:pt>
                <c:pt idx="1487">
                  <c:v>0.25710000000000122</c:v>
                </c:pt>
                <c:pt idx="1488">
                  <c:v>0.29520000000000124</c:v>
                </c:pt>
                <c:pt idx="1489">
                  <c:v>0.22860000000000014</c:v>
                </c:pt>
                <c:pt idx="1490">
                  <c:v>0.20000000000000284</c:v>
                </c:pt>
                <c:pt idx="1491">
                  <c:v>0.19050000000000011</c:v>
                </c:pt>
                <c:pt idx="1492">
                  <c:v>0.216700000000003</c:v>
                </c:pt>
                <c:pt idx="1493">
                  <c:v>0.16190000000000282</c:v>
                </c:pt>
                <c:pt idx="1494">
                  <c:v>0.26189999999999714</c:v>
                </c:pt>
                <c:pt idx="1495">
                  <c:v>0.216700000000003</c:v>
                </c:pt>
                <c:pt idx="1496">
                  <c:v>0.27380000000000138</c:v>
                </c:pt>
                <c:pt idx="1497">
                  <c:v>0.33809999999999718</c:v>
                </c:pt>
                <c:pt idx="1498">
                  <c:v>0.34759999999999991</c:v>
                </c:pt>
                <c:pt idx="1499">
                  <c:v>0.3451999999999984</c:v>
                </c:pt>
                <c:pt idx="1500">
                  <c:v>0.16190000000000282</c:v>
                </c:pt>
                <c:pt idx="1501">
                  <c:v>0.20709999999999695</c:v>
                </c:pt>
                <c:pt idx="1502">
                  <c:v>0.19050000000000011</c:v>
                </c:pt>
                <c:pt idx="1503">
                  <c:v>0.17860000000000298</c:v>
                </c:pt>
                <c:pt idx="1504">
                  <c:v>0.30949999999999989</c:v>
                </c:pt>
                <c:pt idx="1505">
                  <c:v>0.29760000000000275</c:v>
                </c:pt>
                <c:pt idx="1506">
                  <c:v>0.30239999999999867</c:v>
                </c:pt>
                <c:pt idx="1507">
                  <c:v>0.29999999999999716</c:v>
                </c:pt>
                <c:pt idx="1508">
                  <c:v>0.20000000000000284</c:v>
                </c:pt>
                <c:pt idx="1509">
                  <c:v>0.14759999999999707</c:v>
                </c:pt>
                <c:pt idx="1510">
                  <c:v>0.13810000000000144</c:v>
                </c:pt>
                <c:pt idx="1511">
                  <c:v>6.1900000000001398E-2</c:v>
                </c:pt>
                <c:pt idx="1512">
                  <c:v>6.6699999999997317E-2</c:v>
                </c:pt>
                <c:pt idx="1513">
                  <c:v>1.1899999999997135E-2</c:v>
                </c:pt>
                <c:pt idx="1514">
                  <c:v>9.0499999999998693E-2</c:v>
                </c:pt>
                <c:pt idx="1515">
                  <c:v>4.5200000000001239E-2</c:v>
                </c:pt>
                <c:pt idx="1516">
                  <c:v>4.7600000000002751E-2</c:v>
                </c:pt>
                <c:pt idx="1517">
                  <c:v>7.8600000000001558E-2</c:v>
                </c:pt>
                <c:pt idx="1518">
                  <c:v>0.15950000000000131</c:v>
                </c:pt>
                <c:pt idx="1519">
                  <c:v>0.18569999999999709</c:v>
                </c:pt>
                <c:pt idx="1520">
                  <c:v>0.29290000000000305</c:v>
                </c:pt>
                <c:pt idx="1521">
                  <c:v>0.24519999999999698</c:v>
                </c:pt>
                <c:pt idx="1522">
                  <c:v>0.28569999999999851</c:v>
                </c:pt>
                <c:pt idx="1523">
                  <c:v>0.27620000000000289</c:v>
                </c:pt>
                <c:pt idx="1524">
                  <c:v>0.24759999999999849</c:v>
                </c:pt>
                <c:pt idx="1525">
                  <c:v>0.22619999999999862</c:v>
                </c:pt>
                <c:pt idx="1526">
                  <c:v>0.19760000000000133</c:v>
                </c:pt>
                <c:pt idx="1527">
                  <c:v>0.1238000000000028</c:v>
                </c:pt>
                <c:pt idx="1528">
                  <c:v>9.0499999999998693E-2</c:v>
                </c:pt>
                <c:pt idx="1529">
                  <c:v>8.8099999999997181E-2</c:v>
                </c:pt>
                <c:pt idx="1530">
                  <c:v>0.10000000000000142</c:v>
                </c:pt>
                <c:pt idx="1531">
                  <c:v>0.11670000000000158</c:v>
                </c:pt>
                <c:pt idx="1532">
                  <c:v>8.100000000000307E-2</c:v>
                </c:pt>
                <c:pt idx="1533">
                  <c:v>5.239999999999867E-2</c:v>
                </c:pt>
                <c:pt idx="1534">
                  <c:v>9.2900000000000205E-2</c:v>
                </c:pt>
                <c:pt idx="1535">
                  <c:v>8.3300000000001262E-2</c:v>
                </c:pt>
                <c:pt idx="1536">
                  <c:v>5.7099999999998374E-2</c:v>
                </c:pt>
                <c:pt idx="1537">
                  <c:v>6.9000000000002615E-2</c:v>
                </c:pt>
                <c:pt idx="1538">
                  <c:v>6.1900000000001398E-2</c:v>
                </c:pt>
                <c:pt idx="1539">
                  <c:v>6.9000000000002615E-2</c:v>
                </c:pt>
                <c:pt idx="1540">
                  <c:v>5.239999999999867E-2</c:v>
                </c:pt>
                <c:pt idx="1541">
                  <c:v>-9.5000000000027285E-3</c:v>
                </c:pt>
                <c:pt idx="1542">
                  <c:v>-3.0999999999998806E-2</c:v>
                </c:pt>
                <c:pt idx="1543">
                  <c:v>-0.10710000000000264</c:v>
                </c:pt>
                <c:pt idx="1544">
                  <c:v>4.8000000000030241E-3</c:v>
                </c:pt>
                <c:pt idx="1545">
                  <c:v>6.430000000000291E-2</c:v>
                </c:pt>
                <c:pt idx="1546">
                  <c:v>2.400000000001512E-3</c:v>
                </c:pt>
                <c:pt idx="1547">
                  <c:v>0.11670000000000158</c:v>
                </c:pt>
                <c:pt idx="1548">
                  <c:v>0.25</c:v>
                </c:pt>
                <c:pt idx="1549">
                  <c:v>0.27380000000000138</c:v>
                </c:pt>
                <c:pt idx="1550">
                  <c:v>9.2900000000000205E-2</c:v>
                </c:pt>
                <c:pt idx="1551">
                  <c:v>0.31669999999999732</c:v>
                </c:pt>
                <c:pt idx="1552">
                  <c:v>0.35000000000000142</c:v>
                </c:pt>
                <c:pt idx="1553">
                  <c:v>0.32860000000000156</c:v>
                </c:pt>
                <c:pt idx="1554">
                  <c:v>0.19290000000000163</c:v>
                </c:pt>
                <c:pt idx="1555">
                  <c:v>0.11670000000000158</c:v>
                </c:pt>
                <c:pt idx="1556">
                  <c:v>8.8099999999997181E-2</c:v>
                </c:pt>
                <c:pt idx="1557">
                  <c:v>4.5200000000001239E-2</c:v>
                </c:pt>
                <c:pt idx="1558">
                  <c:v>4.7600000000002751E-2</c:v>
                </c:pt>
                <c:pt idx="1559">
                  <c:v>4.5200000000001239E-2</c:v>
                </c:pt>
                <c:pt idx="1560">
                  <c:v>5.239999999999867E-2</c:v>
                </c:pt>
                <c:pt idx="1561">
                  <c:v>8.3300000000001262E-2</c:v>
                </c:pt>
                <c:pt idx="1562">
                  <c:v>7.8600000000001558E-2</c:v>
                </c:pt>
                <c:pt idx="1563">
                  <c:v>0.11670000000000158</c:v>
                </c:pt>
                <c:pt idx="1564">
                  <c:v>0.18099999999999739</c:v>
                </c:pt>
                <c:pt idx="1565">
                  <c:v>0.14520000000000266</c:v>
                </c:pt>
                <c:pt idx="1566">
                  <c:v>0.11899999999999977</c:v>
                </c:pt>
                <c:pt idx="1567">
                  <c:v>0.24289999999999878</c:v>
                </c:pt>
                <c:pt idx="1568">
                  <c:v>0.24289999999999878</c:v>
                </c:pt>
                <c:pt idx="1569">
                  <c:v>0.11189999999999856</c:v>
                </c:pt>
                <c:pt idx="1570">
                  <c:v>0.22140000000000271</c:v>
                </c:pt>
                <c:pt idx="1571">
                  <c:v>0.14520000000000266</c:v>
                </c:pt>
                <c:pt idx="1572">
                  <c:v>0.10000000000000142</c:v>
                </c:pt>
                <c:pt idx="1573">
                  <c:v>3.5699999999998511E-2</c:v>
                </c:pt>
                <c:pt idx="1574">
                  <c:v>6.6699999999997317E-2</c:v>
                </c:pt>
                <c:pt idx="1575">
                  <c:v>6.430000000000291E-2</c:v>
                </c:pt>
                <c:pt idx="1576">
                  <c:v>0.13329999999999842</c:v>
                </c:pt>
                <c:pt idx="1577">
                  <c:v>0.14520000000000266</c:v>
                </c:pt>
                <c:pt idx="1578">
                  <c:v>0.10000000000000142</c:v>
                </c:pt>
                <c:pt idx="1579">
                  <c:v>0.23810000000000286</c:v>
                </c:pt>
                <c:pt idx="1580">
                  <c:v>0.27139999999999986</c:v>
                </c:pt>
                <c:pt idx="1581">
                  <c:v>0.4380999999999986</c:v>
                </c:pt>
                <c:pt idx="1582">
                  <c:v>0.57139999999999702</c:v>
                </c:pt>
                <c:pt idx="1583">
                  <c:v>0.60710000000000264</c:v>
                </c:pt>
                <c:pt idx="1584">
                  <c:v>0.45479999999999876</c:v>
                </c:pt>
                <c:pt idx="1585">
                  <c:v>0.4048000000000016</c:v>
                </c:pt>
                <c:pt idx="1586">
                  <c:v>0.38329999999999842</c:v>
                </c:pt>
                <c:pt idx="1587">
                  <c:v>0.34049999999999869</c:v>
                </c:pt>
                <c:pt idx="1588">
                  <c:v>0.23810000000000286</c:v>
                </c:pt>
                <c:pt idx="1589">
                  <c:v>0.216700000000003</c:v>
                </c:pt>
                <c:pt idx="1590">
                  <c:v>0.3119000000000014</c:v>
                </c:pt>
                <c:pt idx="1591">
                  <c:v>0.37859999999999872</c:v>
                </c:pt>
                <c:pt idx="1592">
                  <c:v>0.30949999999999989</c:v>
                </c:pt>
                <c:pt idx="1593">
                  <c:v>0.44519999999999982</c:v>
                </c:pt>
                <c:pt idx="1594">
                  <c:v>0.48100000000000165</c:v>
                </c:pt>
                <c:pt idx="1595">
                  <c:v>0.52139999999999986</c:v>
                </c:pt>
                <c:pt idx="1596">
                  <c:v>0.46189999999999998</c:v>
                </c:pt>
                <c:pt idx="1597">
                  <c:v>0.466700000000003</c:v>
                </c:pt>
                <c:pt idx="1598">
                  <c:v>0.45949999999999847</c:v>
                </c:pt>
                <c:pt idx="1599">
                  <c:v>0.44760000000000133</c:v>
                </c:pt>
                <c:pt idx="1600">
                  <c:v>0.37140000000000128</c:v>
                </c:pt>
                <c:pt idx="1601">
                  <c:v>0.39520000000000266</c:v>
                </c:pt>
                <c:pt idx="1602">
                  <c:v>0.42139999999999844</c:v>
                </c:pt>
                <c:pt idx="1603">
                  <c:v>0.4048000000000016</c:v>
                </c:pt>
                <c:pt idx="1604">
                  <c:v>0.38100000000000023</c:v>
                </c:pt>
                <c:pt idx="1605">
                  <c:v>0.38810000000000144</c:v>
                </c:pt>
                <c:pt idx="1606">
                  <c:v>0.43569999999999709</c:v>
                </c:pt>
                <c:pt idx="1607">
                  <c:v>0.35710000000000264</c:v>
                </c:pt>
                <c:pt idx="1608">
                  <c:v>0.34049999999999869</c:v>
                </c:pt>
                <c:pt idx="1609">
                  <c:v>0.23329999999999984</c:v>
                </c:pt>
                <c:pt idx="1610">
                  <c:v>0.48329999999999984</c:v>
                </c:pt>
                <c:pt idx="1611">
                  <c:v>0.56669999999999732</c:v>
                </c:pt>
                <c:pt idx="1612">
                  <c:v>0.69050000000000011</c:v>
                </c:pt>
                <c:pt idx="1613">
                  <c:v>0.81900000000000261</c:v>
                </c:pt>
                <c:pt idx="1614">
                  <c:v>0.966700000000003</c:v>
                </c:pt>
                <c:pt idx="1615">
                  <c:v>0.96430000000000149</c:v>
                </c:pt>
                <c:pt idx="1616">
                  <c:v>0.966700000000003</c:v>
                </c:pt>
                <c:pt idx="1617">
                  <c:v>0.99759999999999849</c:v>
                </c:pt>
                <c:pt idx="1618">
                  <c:v>0.94760000000000133</c:v>
                </c:pt>
                <c:pt idx="1619">
                  <c:v>1.0285999999999973</c:v>
                </c:pt>
                <c:pt idx="1620">
                  <c:v>1.0690000000000026</c:v>
                </c:pt>
                <c:pt idx="1621">
                  <c:v>1.0619000000000014</c:v>
                </c:pt>
                <c:pt idx="1622">
                  <c:v>1.1499999999999986</c:v>
                </c:pt>
                <c:pt idx="1623">
                  <c:v>1.1475999999999971</c:v>
                </c:pt>
                <c:pt idx="1624">
                  <c:v>1.1833000000000027</c:v>
                </c:pt>
                <c:pt idx="1625">
                  <c:v>1.1856999999999971</c:v>
                </c:pt>
                <c:pt idx="1626">
                  <c:v>1.3643000000000001</c:v>
                </c:pt>
                <c:pt idx="1627">
                  <c:v>1.321399999999997</c:v>
                </c:pt>
                <c:pt idx="1628">
                  <c:v>1.1689999999999969</c:v>
                </c:pt>
                <c:pt idx="1629">
                  <c:v>1.178600000000003</c:v>
                </c:pt>
                <c:pt idx="1630">
                  <c:v>1.1332999999999984</c:v>
                </c:pt>
                <c:pt idx="1631">
                  <c:v>1.0381</c:v>
                </c:pt>
                <c:pt idx="1632">
                  <c:v>1.0262000000000029</c:v>
                </c:pt>
                <c:pt idx="1633">
                  <c:v>0.94760000000000133</c:v>
                </c:pt>
                <c:pt idx="1634">
                  <c:v>0.98810000000000286</c:v>
                </c:pt>
                <c:pt idx="1635">
                  <c:v>0.89999999999999858</c:v>
                </c:pt>
                <c:pt idx="1636">
                  <c:v>0.82860000000000156</c:v>
                </c:pt>
                <c:pt idx="1637">
                  <c:v>0.86189999999999856</c:v>
                </c:pt>
                <c:pt idx="1638">
                  <c:v>0.80949999999999989</c:v>
                </c:pt>
                <c:pt idx="1639">
                  <c:v>0.76899999999999835</c:v>
                </c:pt>
                <c:pt idx="1640">
                  <c:v>0.89999999999999858</c:v>
                </c:pt>
                <c:pt idx="1641">
                  <c:v>1.0570999999999984</c:v>
                </c:pt>
                <c:pt idx="1642">
                  <c:v>0.79290000000000305</c:v>
                </c:pt>
                <c:pt idx="1643">
                  <c:v>0.75950000000000273</c:v>
                </c:pt>
                <c:pt idx="1644">
                  <c:v>0.74289999999999878</c:v>
                </c:pt>
                <c:pt idx="1645">
                  <c:v>0.8429000000000002</c:v>
                </c:pt>
                <c:pt idx="1646">
                  <c:v>0.86189999999999856</c:v>
                </c:pt>
                <c:pt idx="1647">
                  <c:v>0.8738000000000028</c:v>
                </c:pt>
                <c:pt idx="1648">
                  <c:v>0.8738000000000028</c:v>
                </c:pt>
                <c:pt idx="1649">
                  <c:v>0.97619999999999862</c:v>
                </c:pt>
                <c:pt idx="1650">
                  <c:v>0.97379999999999711</c:v>
                </c:pt>
                <c:pt idx="1651">
                  <c:v>0.98329999999999984</c:v>
                </c:pt>
                <c:pt idx="1652">
                  <c:v>1.0880999999999972</c:v>
                </c:pt>
                <c:pt idx="1653">
                  <c:v>1.0643000000000029</c:v>
                </c:pt>
                <c:pt idx="1654">
                  <c:v>0.98329999999999984</c:v>
                </c:pt>
                <c:pt idx="1655">
                  <c:v>1.0118999999999971</c:v>
                </c:pt>
                <c:pt idx="1656">
                  <c:v>1.0548000000000002</c:v>
                </c:pt>
                <c:pt idx="1657">
                  <c:v>0.95479999999999876</c:v>
                </c:pt>
                <c:pt idx="1658">
                  <c:v>1.0762</c:v>
                </c:pt>
                <c:pt idx="1659">
                  <c:v>1.1499999999999986</c:v>
                </c:pt>
                <c:pt idx="1660">
                  <c:v>1.2524000000000015</c:v>
                </c:pt>
                <c:pt idx="1661">
                  <c:v>1.2571000000000012</c:v>
                </c:pt>
                <c:pt idx="1662">
                  <c:v>1.3286000000000016</c:v>
                </c:pt>
                <c:pt idx="1663">
                  <c:v>1.3333000000000013</c:v>
                </c:pt>
                <c:pt idx="1664">
                  <c:v>1.3451999999999984</c:v>
                </c:pt>
                <c:pt idx="1665">
                  <c:v>1.3190000000000026</c:v>
                </c:pt>
                <c:pt idx="1666">
                  <c:v>1.2524000000000015</c:v>
                </c:pt>
                <c:pt idx="1667">
                  <c:v>1.5167000000000002</c:v>
                </c:pt>
                <c:pt idx="1668">
                  <c:v>1.3643000000000001</c:v>
                </c:pt>
                <c:pt idx="1669">
                  <c:v>1.4213999999999984</c:v>
                </c:pt>
                <c:pt idx="1670">
                  <c:v>1.4857000000000014</c:v>
                </c:pt>
                <c:pt idx="1671">
                  <c:v>1.3832999999999984</c:v>
                </c:pt>
                <c:pt idx="1672">
                  <c:v>1.2809999999999988</c:v>
                </c:pt>
                <c:pt idx="1673">
                  <c:v>1.207099999999997</c:v>
                </c:pt>
                <c:pt idx="1674">
                  <c:v>1.245199999999997</c:v>
                </c:pt>
                <c:pt idx="1675">
                  <c:v>1.2524000000000015</c:v>
                </c:pt>
                <c:pt idx="1676">
                  <c:v>1.292900000000003</c:v>
                </c:pt>
                <c:pt idx="1677">
                  <c:v>1.140500000000003</c:v>
                </c:pt>
                <c:pt idx="1678">
                  <c:v>1.2642999999999986</c:v>
                </c:pt>
                <c:pt idx="1679">
                  <c:v>1.3500000000000014</c:v>
                </c:pt>
                <c:pt idx="1680">
                  <c:v>1.5167000000000002</c:v>
                </c:pt>
                <c:pt idx="1681">
                  <c:v>1.7475999999999985</c:v>
                </c:pt>
                <c:pt idx="1682">
                  <c:v>2.321399999999997</c:v>
                </c:pt>
                <c:pt idx="1683">
                  <c:v>2.7571000000000012</c:v>
                </c:pt>
                <c:pt idx="1684">
                  <c:v>3.1143000000000001</c:v>
                </c:pt>
                <c:pt idx="1685">
                  <c:v>3.4594999999999985</c:v>
                </c:pt>
                <c:pt idx="1686">
                  <c:v>3.1856999999999971</c:v>
                </c:pt>
                <c:pt idx="1687">
                  <c:v>2.745199999999997</c:v>
                </c:pt>
                <c:pt idx="1688">
                  <c:v>2.3070999999999984</c:v>
                </c:pt>
                <c:pt idx="1689">
                  <c:v>1.6809999999999974</c:v>
                </c:pt>
                <c:pt idx="1690">
                  <c:v>1.0476000000000028</c:v>
                </c:pt>
                <c:pt idx="1691">
                  <c:v>1.0189999999999984</c:v>
                </c:pt>
                <c:pt idx="1692">
                  <c:v>0.97140000000000271</c:v>
                </c:pt>
                <c:pt idx="1693">
                  <c:v>0.97619999999999862</c:v>
                </c:pt>
                <c:pt idx="1694">
                  <c:v>1.033299999999997</c:v>
                </c:pt>
                <c:pt idx="1695">
                  <c:v>1.0857000000000028</c:v>
                </c:pt>
                <c:pt idx="1696">
                  <c:v>1.0405000000000015</c:v>
                </c:pt>
                <c:pt idx="1697">
                  <c:v>0.99049999999999727</c:v>
                </c:pt>
                <c:pt idx="1698">
                  <c:v>0.94050000000000011</c:v>
                </c:pt>
                <c:pt idx="1699">
                  <c:v>1.0309999999999988</c:v>
                </c:pt>
                <c:pt idx="1700">
                  <c:v>1.0381</c:v>
                </c:pt>
                <c:pt idx="1701">
                  <c:v>1.0810000000000031</c:v>
                </c:pt>
                <c:pt idx="1702">
                  <c:v>1.0071000000000012</c:v>
                </c:pt>
                <c:pt idx="1703">
                  <c:v>1.0095000000000027</c:v>
                </c:pt>
                <c:pt idx="1704">
                  <c:v>0.94050000000000011</c:v>
                </c:pt>
                <c:pt idx="1705">
                  <c:v>1.0118999999999971</c:v>
                </c:pt>
                <c:pt idx="1706">
                  <c:v>1.1475999999999971</c:v>
                </c:pt>
                <c:pt idx="1707">
                  <c:v>1.3547999999999973</c:v>
                </c:pt>
                <c:pt idx="1708">
                  <c:v>1.3547999999999973</c:v>
                </c:pt>
                <c:pt idx="1709">
                  <c:v>1.4975999999999985</c:v>
                </c:pt>
                <c:pt idx="1710">
                  <c:v>1.5189999999999984</c:v>
                </c:pt>
                <c:pt idx="1711">
                  <c:v>1.5238000000000014</c:v>
                </c:pt>
                <c:pt idx="1712">
                  <c:v>1.4714000000000027</c:v>
                </c:pt>
                <c:pt idx="1713">
                  <c:v>1.5975999999999999</c:v>
                </c:pt>
                <c:pt idx="1714">
                  <c:v>1.6189999999999998</c:v>
                </c:pt>
                <c:pt idx="1715">
                  <c:v>1.6332999999999984</c:v>
                </c:pt>
                <c:pt idx="1716">
                  <c:v>1.7119</c:v>
                </c:pt>
                <c:pt idx="1717">
                  <c:v>2.0238000000000014</c:v>
                </c:pt>
                <c:pt idx="1718">
                  <c:v>2.1118999999999986</c:v>
                </c:pt>
                <c:pt idx="1719">
                  <c:v>2.2214000000000027</c:v>
                </c:pt>
                <c:pt idx="1720">
                  <c:v>2.3475999999999999</c:v>
                </c:pt>
                <c:pt idx="1721">
                  <c:v>2.3571000000000026</c:v>
                </c:pt>
                <c:pt idx="1722">
                  <c:v>2.5238000000000014</c:v>
                </c:pt>
                <c:pt idx="1723">
                  <c:v>2.7667000000000002</c:v>
                </c:pt>
                <c:pt idx="1724">
                  <c:v>3.1570999999999998</c:v>
                </c:pt>
                <c:pt idx="1725">
                  <c:v>3.1762000000000015</c:v>
                </c:pt>
                <c:pt idx="1726">
                  <c:v>3.3952000000000027</c:v>
                </c:pt>
                <c:pt idx="1727">
                  <c:v>3.5737999999999985</c:v>
                </c:pt>
                <c:pt idx="1728">
                  <c:v>4.1118999999999986</c:v>
                </c:pt>
                <c:pt idx="1729">
                  <c:v>4.3689999999999998</c:v>
                </c:pt>
                <c:pt idx="1730">
                  <c:v>4.390500000000003</c:v>
                </c:pt>
                <c:pt idx="1731">
                  <c:v>4.8143000000000029</c:v>
                </c:pt>
                <c:pt idx="1732">
                  <c:v>4.9048000000000016</c:v>
                </c:pt>
                <c:pt idx="1733">
                  <c:v>5.1713999999999984</c:v>
                </c:pt>
                <c:pt idx="1734">
                  <c:v>5.4119000000000028</c:v>
                </c:pt>
                <c:pt idx="1735">
                  <c:v>5.7261999999999986</c:v>
                </c:pt>
                <c:pt idx="1736">
                  <c:v>5.8785999999999987</c:v>
                </c:pt>
                <c:pt idx="1737">
                  <c:v>6.3881000000000014</c:v>
                </c:pt>
                <c:pt idx="1738">
                  <c:v>6.4213999999999984</c:v>
                </c:pt>
                <c:pt idx="1739">
                  <c:v>6.292900000000003</c:v>
                </c:pt>
                <c:pt idx="1740">
                  <c:v>6.1595000000000013</c:v>
                </c:pt>
                <c:pt idx="1741">
                  <c:v>5.9547999999999988</c:v>
                </c:pt>
                <c:pt idx="1742">
                  <c:v>5.4643000000000015</c:v>
                </c:pt>
                <c:pt idx="1743">
                  <c:v>5.2332999999999998</c:v>
                </c:pt>
                <c:pt idx="1744">
                  <c:v>4.8856999999999999</c:v>
                </c:pt>
                <c:pt idx="1745">
                  <c:v>4.5499999999999972</c:v>
                </c:pt>
                <c:pt idx="1746">
                  <c:v>4.2785999999999973</c:v>
                </c:pt>
                <c:pt idx="1747">
                  <c:v>4.7856999999999985</c:v>
                </c:pt>
                <c:pt idx="1748">
                  <c:v>5.9405000000000001</c:v>
                </c:pt>
                <c:pt idx="1749">
                  <c:v>8.390500000000003</c:v>
                </c:pt>
                <c:pt idx="1750">
                  <c:v>12.278599999999997</c:v>
                </c:pt>
                <c:pt idx="1751">
                  <c:v>16.268999999999998</c:v>
                </c:pt>
                <c:pt idx="1752">
                  <c:v>18.721400000000003</c:v>
                </c:pt>
                <c:pt idx="1753">
                  <c:v>21.935699999999997</c:v>
                </c:pt>
                <c:pt idx="1754">
                  <c:v>18.204799999999999</c:v>
                </c:pt>
                <c:pt idx="1755">
                  <c:v>14.959499999999998</c:v>
                </c:pt>
                <c:pt idx="1756">
                  <c:v>8.9048000000000016</c:v>
                </c:pt>
                <c:pt idx="1757">
                  <c:v>4.7475999999999985</c:v>
                </c:pt>
                <c:pt idx="1758">
                  <c:v>2.2404999999999973</c:v>
                </c:pt>
                <c:pt idx="1759">
                  <c:v>1.1143000000000001</c:v>
                </c:pt>
                <c:pt idx="1760">
                  <c:v>0.76670000000000016</c:v>
                </c:pt>
                <c:pt idx="1761">
                  <c:v>0.79999999999999716</c:v>
                </c:pt>
                <c:pt idx="1762">
                  <c:v>0.78099999999999881</c:v>
                </c:pt>
                <c:pt idx="1763">
                  <c:v>0.783299999999997</c:v>
                </c:pt>
                <c:pt idx="1764">
                  <c:v>0.51899999999999835</c:v>
                </c:pt>
                <c:pt idx="1765">
                  <c:v>0.58570000000000277</c:v>
                </c:pt>
                <c:pt idx="1766">
                  <c:v>0.5619000000000014</c:v>
                </c:pt>
                <c:pt idx="1767">
                  <c:v>0.6261999999999972</c:v>
                </c:pt>
                <c:pt idx="1768">
                  <c:v>0.6261999999999972</c:v>
                </c:pt>
                <c:pt idx="1769">
                  <c:v>0.72860000000000014</c:v>
                </c:pt>
                <c:pt idx="1770">
                  <c:v>0.86670000000000158</c:v>
                </c:pt>
                <c:pt idx="1771">
                  <c:v>0.89999999999999858</c:v>
                </c:pt>
                <c:pt idx="1772">
                  <c:v>0.8429000000000002</c:v>
                </c:pt>
                <c:pt idx="1773">
                  <c:v>0.83100000000000307</c:v>
                </c:pt>
                <c:pt idx="1774">
                  <c:v>0.85000000000000142</c:v>
                </c:pt>
                <c:pt idx="1775">
                  <c:v>0.89520000000000266</c:v>
                </c:pt>
                <c:pt idx="1776">
                  <c:v>0.78810000000000002</c:v>
                </c:pt>
                <c:pt idx="1777">
                  <c:v>0.65950000000000131</c:v>
                </c:pt>
                <c:pt idx="1778">
                  <c:v>0.66899999999999693</c:v>
                </c:pt>
                <c:pt idx="1779">
                  <c:v>0.66669999999999874</c:v>
                </c:pt>
                <c:pt idx="1780">
                  <c:v>0.716700000000003</c:v>
                </c:pt>
                <c:pt idx="1781">
                  <c:v>0.68099999999999739</c:v>
                </c:pt>
                <c:pt idx="1782">
                  <c:v>0.72619999999999862</c:v>
                </c:pt>
                <c:pt idx="1783">
                  <c:v>0.75480000000000302</c:v>
                </c:pt>
                <c:pt idx="1784">
                  <c:v>0.66190000000000282</c:v>
                </c:pt>
                <c:pt idx="1785">
                  <c:v>0.52139999999999986</c:v>
                </c:pt>
                <c:pt idx="1786">
                  <c:v>0.42620000000000147</c:v>
                </c:pt>
                <c:pt idx="1787">
                  <c:v>0.45709999999999695</c:v>
                </c:pt>
                <c:pt idx="1788">
                  <c:v>0.29760000000000275</c:v>
                </c:pt>
                <c:pt idx="1789">
                  <c:v>0.33100000000000307</c:v>
                </c:pt>
                <c:pt idx="1790">
                  <c:v>0.42620000000000147</c:v>
                </c:pt>
                <c:pt idx="1791">
                  <c:v>0.41190000000000282</c:v>
                </c:pt>
                <c:pt idx="1792">
                  <c:v>0.55709999999999837</c:v>
                </c:pt>
                <c:pt idx="1793">
                  <c:v>0.47140000000000271</c:v>
                </c:pt>
                <c:pt idx="1794">
                  <c:v>0.49519999999999698</c:v>
                </c:pt>
                <c:pt idx="1795">
                  <c:v>0.48329999999999984</c:v>
                </c:pt>
                <c:pt idx="1796">
                  <c:v>0.60240000000000293</c:v>
                </c:pt>
                <c:pt idx="1797">
                  <c:v>0.54050000000000153</c:v>
                </c:pt>
                <c:pt idx="1798">
                  <c:v>0.58100000000000307</c:v>
                </c:pt>
                <c:pt idx="1799">
                  <c:v>0.71430000000000149</c:v>
                </c:pt>
                <c:pt idx="1800">
                  <c:v>0.63329999999999842</c:v>
                </c:pt>
                <c:pt idx="1801">
                  <c:v>0.64289999999999736</c:v>
                </c:pt>
                <c:pt idx="1802">
                  <c:v>0.75950000000000273</c:v>
                </c:pt>
                <c:pt idx="1803">
                  <c:v>0.76899999999999835</c:v>
                </c:pt>
                <c:pt idx="1804">
                  <c:v>0.76429999999999865</c:v>
                </c:pt>
                <c:pt idx="1805">
                  <c:v>0.74289999999999878</c:v>
                </c:pt>
                <c:pt idx="1806">
                  <c:v>0.75480000000000302</c:v>
                </c:pt>
                <c:pt idx="1807">
                  <c:v>0.68569999999999709</c:v>
                </c:pt>
                <c:pt idx="1808">
                  <c:v>0.47140000000000271</c:v>
                </c:pt>
                <c:pt idx="1809">
                  <c:v>0.47860000000000014</c:v>
                </c:pt>
                <c:pt idx="1810">
                  <c:v>0.57620000000000005</c:v>
                </c:pt>
                <c:pt idx="1811">
                  <c:v>0.5951999999999984</c:v>
                </c:pt>
                <c:pt idx="1812">
                  <c:v>0.63569999999999993</c:v>
                </c:pt>
                <c:pt idx="1813">
                  <c:v>0.70479999999999876</c:v>
                </c:pt>
                <c:pt idx="1814">
                  <c:v>0.71430000000000149</c:v>
                </c:pt>
                <c:pt idx="1815">
                  <c:v>0.75480000000000302</c:v>
                </c:pt>
                <c:pt idx="1816">
                  <c:v>0.79050000000000153</c:v>
                </c:pt>
                <c:pt idx="1817">
                  <c:v>0.81669999999999732</c:v>
                </c:pt>
                <c:pt idx="1818">
                  <c:v>0.89050000000000296</c:v>
                </c:pt>
                <c:pt idx="1819">
                  <c:v>0.94519999999999982</c:v>
                </c:pt>
                <c:pt idx="1820">
                  <c:v>0.96900000000000119</c:v>
                </c:pt>
                <c:pt idx="1821">
                  <c:v>0.97379999999999711</c:v>
                </c:pt>
                <c:pt idx="1822">
                  <c:v>0.95949999999999847</c:v>
                </c:pt>
                <c:pt idx="1823">
                  <c:v>0.98100000000000165</c:v>
                </c:pt>
                <c:pt idx="1824">
                  <c:v>0.95709999999999695</c:v>
                </c:pt>
                <c:pt idx="1825">
                  <c:v>0.82139999999999702</c:v>
                </c:pt>
                <c:pt idx="1826">
                  <c:v>0.91669999999999874</c:v>
                </c:pt>
                <c:pt idx="1827">
                  <c:v>0.82139999999999702</c:v>
                </c:pt>
                <c:pt idx="1828">
                  <c:v>0.74759999999999849</c:v>
                </c:pt>
                <c:pt idx="1829">
                  <c:v>0.82620000000000005</c:v>
                </c:pt>
                <c:pt idx="1830">
                  <c:v>0.78810000000000002</c:v>
                </c:pt>
                <c:pt idx="1831">
                  <c:v>0.78810000000000002</c:v>
                </c:pt>
                <c:pt idx="1832">
                  <c:v>0.86670000000000158</c:v>
                </c:pt>
                <c:pt idx="1833">
                  <c:v>0.88569999999999993</c:v>
                </c:pt>
                <c:pt idx="1834">
                  <c:v>0.8119000000000014</c:v>
                </c:pt>
                <c:pt idx="1835">
                  <c:v>0.84049999999999869</c:v>
                </c:pt>
                <c:pt idx="1836">
                  <c:v>0.94290000000000163</c:v>
                </c:pt>
                <c:pt idx="1837">
                  <c:v>1.2214000000000027</c:v>
                </c:pt>
                <c:pt idx="1838">
                  <c:v>3.0619000000000014</c:v>
                </c:pt>
                <c:pt idx="1839">
                  <c:v>3.6381000000000014</c:v>
                </c:pt>
                <c:pt idx="1840">
                  <c:v>3.8237999999999985</c:v>
                </c:pt>
                <c:pt idx="1841">
                  <c:v>4.0975999999999999</c:v>
                </c:pt>
                <c:pt idx="1842">
                  <c:v>4.0619000000000014</c:v>
                </c:pt>
                <c:pt idx="1843">
                  <c:v>4.0690000000000026</c:v>
                </c:pt>
                <c:pt idx="1844">
                  <c:v>3.5762</c:v>
                </c:pt>
                <c:pt idx="1845">
                  <c:v>3.4309999999999974</c:v>
                </c:pt>
                <c:pt idx="1846">
                  <c:v>1.2143000000000015</c:v>
                </c:pt>
                <c:pt idx="1847">
                  <c:v>0.85000000000000142</c:v>
                </c:pt>
                <c:pt idx="1848">
                  <c:v>0.64759999999999707</c:v>
                </c:pt>
                <c:pt idx="1849">
                  <c:v>0.70000000000000284</c:v>
                </c:pt>
                <c:pt idx="1850">
                  <c:v>0.73329999999999984</c:v>
                </c:pt>
                <c:pt idx="1851">
                  <c:v>0.79050000000000153</c:v>
                </c:pt>
                <c:pt idx="1852">
                  <c:v>0.86189999999999856</c:v>
                </c:pt>
                <c:pt idx="1853">
                  <c:v>0.92860000000000298</c:v>
                </c:pt>
                <c:pt idx="1854">
                  <c:v>0.95709999999999695</c:v>
                </c:pt>
                <c:pt idx="1855">
                  <c:v>1.0189999999999984</c:v>
                </c:pt>
                <c:pt idx="1856">
                  <c:v>1.042900000000003</c:v>
                </c:pt>
                <c:pt idx="1857">
                  <c:v>1.042900000000003</c:v>
                </c:pt>
                <c:pt idx="1858">
                  <c:v>0.92139999999999844</c:v>
                </c:pt>
                <c:pt idx="1859">
                  <c:v>0.89520000000000266</c:v>
                </c:pt>
                <c:pt idx="1860">
                  <c:v>0.86189999999999856</c:v>
                </c:pt>
                <c:pt idx="1861">
                  <c:v>0.9380999999999986</c:v>
                </c:pt>
                <c:pt idx="1862">
                  <c:v>0.95239999999999725</c:v>
                </c:pt>
                <c:pt idx="1863">
                  <c:v>0.84759999999999991</c:v>
                </c:pt>
                <c:pt idx="1864">
                  <c:v>0.83809999999999718</c:v>
                </c:pt>
                <c:pt idx="1865">
                  <c:v>0.94519999999999982</c:v>
                </c:pt>
                <c:pt idx="1866">
                  <c:v>0.81669999999999732</c:v>
                </c:pt>
                <c:pt idx="1867">
                  <c:v>0.77859999999999729</c:v>
                </c:pt>
                <c:pt idx="1868">
                  <c:v>0.96430000000000149</c:v>
                </c:pt>
                <c:pt idx="1869">
                  <c:v>0.82860000000000156</c:v>
                </c:pt>
                <c:pt idx="1870">
                  <c:v>0.83100000000000307</c:v>
                </c:pt>
                <c:pt idx="1871">
                  <c:v>0.96900000000000119</c:v>
                </c:pt>
                <c:pt idx="1872">
                  <c:v>1.0381</c:v>
                </c:pt>
                <c:pt idx="1873">
                  <c:v>0.98329999999999984</c:v>
                </c:pt>
                <c:pt idx="1874">
                  <c:v>0.9048000000000016</c:v>
                </c:pt>
                <c:pt idx="1875">
                  <c:v>0.82860000000000156</c:v>
                </c:pt>
                <c:pt idx="1876">
                  <c:v>0.68099999999999739</c:v>
                </c:pt>
                <c:pt idx="1877">
                  <c:v>0.64759999999999707</c:v>
                </c:pt>
                <c:pt idx="1878">
                  <c:v>0.44050000000000011</c:v>
                </c:pt>
                <c:pt idx="1879">
                  <c:v>0.56430000000000291</c:v>
                </c:pt>
                <c:pt idx="1880">
                  <c:v>0.59759999999999991</c:v>
                </c:pt>
                <c:pt idx="1881">
                  <c:v>1</c:v>
                </c:pt>
                <c:pt idx="1882">
                  <c:v>1.1833000000000027</c:v>
                </c:pt>
                <c:pt idx="1883">
                  <c:v>1.7475999999999985</c:v>
                </c:pt>
                <c:pt idx="1884">
                  <c:v>2.0167000000000002</c:v>
                </c:pt>
                <c:pt idx="1885">
                  <c:v>2.5833000000000013</c:v>
                </c:pt>
                <c:pt idx="1886">
                  <c:v>2.5975999999999999</c:v>
                </c:pt>
                <c:pt idx="1887">
                  <c:v>2.4904999999999973</c:v>
                </c:pt>
                <c:pt idx="1888">
                  <c:v>2.1929000000000016</c:v>
                </c:pt>
                <c:pt idx="1889">
                  <c:v>1.4619</c:v>
                </c:pt>
                <c:pt idx="1890">
                  <c:v>1.109499999999997</c:v>
                </c:pt>
                <c:pt idx="1891">
                  <c:v>1.0262000000000029</c:v>
                </c:pt>
                <c:pt idx="1892">
                  <c:v>0.8119000000000014</c:v>
                </c:pt>
                <c:pt idx="1893">
                  <c:v>0.81430000000000291</c:v>
                </c:pt>
                <c:pt idx="1894">
                  <c:v>0.63329999999999842</c:v>
                </c:pt>
                <c:pt idx="1895">
                  <c:v>0.41190000000000282</c:v>
                </c:pt>
                <c:pt idx="1896">
                  <c:v>0.60710000000000264</c:v>
                </c:pt>
                <c:pt idx="1897">
                  <c:v>0.64520000000000266</c:v>
                </c:pt>
                <c:pt idx="1898">
                  <c:v>0.64759999999999707</c:v>
                </c:pt>
                <c:pt idx="1899">
                  <c:v>0.68569999999999709</c:v>
                </c:pt>
                <c:pt idx="1900">
                  <c:v>0.84759999999999991</c:v>
                </c:pt>
                <c:pt idx="1901">
                  <c:v>0.80239999999999867</c:v>
                </c:pt>
                <c:pt idx="1902">
                  <c:v>0.82379999999999853</c:v>
                </c:pt>
                <c:pt idx="1903">
                  <c:v>0.68569999999999709</c:v>
                </c:pt>
                <c:pt idx="1904">
                  <c:v>0.64999999999999858</c:v>
                </c:pt>
                <c:pt idx="1905">
                  <c:v>0.48100000000000165</c:v>
                </c:pt>
                <c:pt idx="1906">
                  <c:v>0.53810000000000002</c:v>
                </c:pt>
                <c:pt idx="1907">
                  <c:v>0.44760000000000133</c:v>
                </c:pt>
                <c:pt idx="1908">
                  <c:v>0.42379999999999995</c:v>
                </c:pt>
                <c:pt idx="1909">
                  <c:v>0.41899999999999693</c:v>
                </c:pt>
                <c:pt idx="1910">
                  <c:v>0.33809999999999718</c:v>
                </c:pt>
                <c:pt idx="1911">
                  <c:v>0.43099999999999739</c:v>
                </c:pt>
                <c:pt idx="1912">
                  <c:v>0.50480000000000302</c:v>
                </c:pt>
                <c:pt idx="1913">
                  <c:v>0.43099999999999739</c:v>
                </c:pt>
                <c:pt idx="1914">
                  <c:v>0.57620000000000005</c:v>
                </c:pt>
                <c:pt idx="1915">
                  <c:v>0.53569999999999851</c:v>
                </c:pt>
                <c:pt idx="1916">
                  <c:v>0.55480000000000018</c:v>
                </c:pt>
                <c:pt idx="1917">
                  <c:v>0.55709999999999837</c:v>
                </c:pt>
                <c:pt idx="1918">
                  <c:v>0.50710000000000122</c:v>
                </c:pt>
                <c:pt idx="1919">
                  <c:v>0.49759999999999849</c:v>
                </c:pt>
                <c:pt idx="1920">
                  <c:v>0.50950000000000273</c:v>
                </c:pt>
                <c:pt idx="1921">
                  <c:v>0.52380000000000138</c:v>
                </c:pt>
                <c:pt idx="1922">
                  <c:v>0.47379999999999711</c:v>
                </c:pt>
                <c:pt idx="1923">
                  <c:v>0.42139999999999844</c:v>
                </c:pt>
                <c:pt idx="1924">
                  <c:v>0.45239999999999725</c:v>
                </c:pt>
                <c:pt idx="1925">
                  <c:v>0.48810000000000286</c:v>
                </c:pt>
                <c:pt idx="1926">
                  <c:v>0.33330000000000126</c:v>
                </c:pt>
                <c:pt idx="1927">
                  <c:v>0.37140000000000128</c:v>
                </c:pt>
                <c:pt idx="1928">
                  <c:v>0.48810000000000286</c:v>
                </c:pt>
                <c:pt idx="1929">
                  <c:v>0.50240000000000151</c:v>
                </c:pt>
                <c:pt idx="1930">
                  <c:v>0.54050000000000153</c:v>
                </c:pt>
                <c:pt idx="1931">
                  <c:v>0.60240000000000293</c:v>
                </c:pt>
                <c:pt idx="1932">
                  <c:v>0.74759999999999849</c:v>
                </c:pt>
                <c:pt idx="1933">
                  <c:v>0.64759999999999707</c:v>
                </c:pt>
                <c:pt idx="1934">
                  <c:v>0.6261999999999972</c:v>
                </c:pt>
                <c:pt idx="1935">
                  <c:v>0.56430000000000291</c:v>
                </c:pt>
                <c:pt idx="1936">
                  <c:v>0.49759999999999849</c:v>
                </c:pt>
                <c:pt idx="1937">
                  <c:v>0.58809999999999718</c:v>
                </c:pt>
                <c:pt idx="1938">
                  <c:v>0.56430000000000291</c:v>
                </c:pt>
                <c:pt idx="1939">
                  <c:v>0.52139999999999986</c:v>
                </c:pt>
                <c:pt idx="1940">
                  <c:v>0.54050000000000153</c:v>
                </c:pt>
                <c:pt idx="1941">
                  <c:v>0.67379999999999995</c:v>
                </c:pt>
                <c:pt idx="1942">
                  <c:v>0.46430000000000149</c:v>
                </c:pt>
                <c:pt idx="1943">
                  <c:v>0.64050000000000296</c:v>
                </c:pt>
                <c:pt idx="1944">
                  <c:v>0.64050000000000296</c:v>
                </c:pt>
                <c:pt idx="1945">
                  <c:v>0.44290000000000163</c:v>
                </c:pt>
                <c:pt idx="1946">
                  <c:v>0.38329999999999842</c:v>
                </c:pt>
                <c:pt idx="1947">
                  <c:v>0.38100000000000023</c:v>
                </c:pt>
                <c:pt idx="1948">
                  <c:v>0.43099999999999739</c:v>
                </c:pt>
                <c:pt idx="1949">
                  <c:v>0.36670000000000158</c:v>
                </c:pt>
                <c:pt idx="1950">
                  <c:v>0.36189999999999856</c:v>
                </c:pt>
                <c:pt idx="1951">
                  <c:v>0.35240000000000293</c:v>
                </c:pt>
                <c:pt idx="1952">
                  <c:v>0.50480000000000302</c:v>
                </c:pt>
                <c:pt idx="1953">
                  <c:v>0.49049999999999727</c:v>
                </c:pt>
                <c:pt idx="1954">
                  <c:v>0.47860000000000014</c:v>
                </c:pt>
                <c:pt idx="1955">
                  <c:v>0.50240000000000151</c:v>
                </c:pt>
                <c:pt idx="1956">
                  <c:v>0.51429999999999865</c:v>
                </c:pt>
                <c:pt idx="1957">
                  <c:v>0.51429999999999865</c:v>
                </c:pt>
                <c:pt idx="1958">
                  <c:v>0.55709999999999837</c:v>
                </c:pt>
                <c:pt idx="1959">
                  <c:v>0.61670000000000158</c:v>
                </c:pt>
                <c:pt idx="1960">
                  <c:v>0.60710000000000264</c:v>
                </c:pt>
                <c:pt idx="1961">
                  <c:v>0.67860000000000298</c:v>
                </c:pt>
                <c:pt idx="1962">
                  <c:v>0.67620000000000147</c:v>
                </c:pt>
                <c:pt idx="1963">
                  <c:v>0.60479999999999734</c:v>
                </c:pt>
                <c:pt idx="1964">
                  <c:v>0.57620000000000005</c:v>
                </c:pt>
                <c:pt idx="1965">
                  <c:v>0.50240000000000151</c:v>
                </c:pt>
                <c:pt idx="1966">
                  <c:v>0.466700000000003</c:v>
                </c:pt>
                <c:pt idx="1967">
                  <c:v>0.50710000000000122</c:v>
                </c:pt>
                <c:pt idx="1968">
                  <c:v>0.58809999999999718</c:v>
                </c:pt>
                <c:pt idx="1969">
                  <c:v>0.5951999999999984</c:v>
                </c:pt>
                <c:pt idx="1970">
                  <c:v>0.64050000000000296</c:v>
                </c:pt>
                <c:pt idx="1971">
                  <c:v>0.52859999999999729</c:v>
                </c:pt>
                <c:pt idx="1972">
                  <c:v>0.67379999999999995</c:v>
                </c:pt>
                <c:pt idx="1973">
                  <c:v>0.6261999999999972</c:v>
                </c:pt>
                <c:pt idx="1974">
                  <c:v>0.59759999999999991</c:v>
                </c:pt>
                <c:pt idx="1975">
                  <c:v>0.71900000000000119</c:v>
                </c:pt>
                <c:pt idx="1976">
                  <c:v>0.78810000000000002</c:v>
                </c:pt>
                <c:pt idx="1977">
                  <c:v>0.95000000000000284</c:v>
                </c:pt>
                <c:pt idx="1978">
                  <c:v>1.0095000000000027</c:v>
                </c:pt>
                <c:pt idx="1979">
                  <c:v>0.95709999999999695</c:v>
                </c:pt>
                <c:pt idx="1980">
                  <c:v>0.80239999999999867</c:v>
                </c:pt>
                <c:pt idx="1981">
                  <c:v>0.8119000000000014</c:v>
                </c:pt>
                <c:pt idx="1982">
                  <c:v>0.70000000000000284</c:v>
                </c:pt>
                <c:pt idx="1983">
                  <c:v>0.53099999999999881</c:v>
                </c:pt>
                <c:pt idx="1984">
                  <c:v>0.51899999999999835</c:v>
                </c:pt>
                <c:pt idx="1985">
                  <c:v>0.45000000000000284</c:v>
                </c:pt>
                <c:pt idx="1986">
                  <c:v>0.38100000000000023</c:v>
                </c:pt>
                <c:pt idx="1987">
                  <c:v>0.32620000000000005</c:v>
                </c:pt>
                <c:pt idx="1988">
                  <c:v>0.39289999999999736</c:v>
                </c:pt>
                <c:pt idx="1989">
                  <c:v>0.53810000000000002</c:v>
                </c:pt>
                <c:pt idx="1990">
                  <c:v>0.53569999999999851</c:v>
                </c:pt>
                <c:pt idx="1991">
                  <c:v>0.68330000000000268</c:v>
                </c:pt>
                <c:pt idx="1992">
                  <c:v>0.59759999999999991</c:v>
                </c:pt>
                <c:pt idx="1993">
                  <c:v>0.5929000000000002</c:v>
                </c:pt>
                <c:pt idx="1994">
                  <c:v>0.61899999999999977</c:v>
                </c:pt>
                <c:pt idx="1995">
                  <c:v>0.6880999999999986</c:v>
                </c:pt>
                <c:pt idx="1996">
                  <c:v>0.70000000000000284</c:v>
                </c:pt>
                <c:pt idx="1997">
                  <c:v>0.67139999999999844</c:v>
                </c:pt>
                <c:pt idx="1998">
                  <c:v>0.73329999999999984</c:v>
                </c:pt>
                <c:pt idx="1999">
                  <c:v>0.76189999999999714</c:v>
                </c:pt>
                <c:pt idx="2000">
                  <c:v>0.73570000000000135</c:v>
                </c:pt>
                <c:pt idx="2001">
                  <c:v>0.69050000000000011</c:v>
                </c:pt>
                <c:pt idx="2002">
                  <c:v>0.69050000000000011</c:v>
                </c:pt>
                <c:pt idx="2003">
                  <c:v>0.70949999999999847</c:v>
                </c:pt>
                <c:pt idx="2004">
                  <c:v>0.80239999999999867</c:v>
                </c:pt>
                <c:pt idx="2005">
                  <c:v>0.82860000000000156</c:v>
                </c:pt>
                <c:pt idx="2006">
                  <c:v>0.80239999999999867</c:v>
                </c:pt>
                <c:pt idx="2007">
                  <c:v>0.87859999999999872</c:v>
                </c:pt>
                <c:pt idx="2008">
                  <c:v>0.76670000000000016</c:v>
                </c:pt>
                <c:pt idx="2009">
                  <c:v>0.81669999999999732</c:v>
                </c:pt>
                <c:pt idx="2010">
                  <c:v>0.64050000000000296</c:v>
                </c:pt>
                <c:pt idx="2011">
                  <c:v>0.72379999999999711</c:v>
                </c:pt>
                <c:pt idx="2012">
                  <c:v>0.74519999999999698</c:v>
                </c:pt>
                <c:pt idx="2013">
                  <c:v>0.68569999999999709</c:v>
                </c:pt>
                <c:pt idx="2014">
                  <c:v>0.71189999999999998</c:v>
                </c:pt>
                <c:pt idx="2015">
                  <c:v>0.72379999999999711</c:v>
                </c:pt>
                <c:pt idx="2016">
                  <c:v>0.75480000000000302</c:v>
                </c:pt>
                <c:pt idx="2017">
                  <c:v>0.50950000000000273</c:v>
                </c:pt>
                <c:pt idx="2018">
                  <c:v>0.59049999999999869</c:v>
                </c:pt>
                <c:pt idx="2019">
                  <c:v>0.60240000000000293</c:v>
                </c:pt>
                <c:pt idx="2020">
                  <c:v>0.6238000000000028</c:v>
                </c:pt>
                <c:pt idx="2021">
                  <c:v>0.63810000000000144</c:v>
                </c:pt>
                <c:pt idx="2022">
                  <c:v>0.69519999999999982</c:v>
                </c:pt>
                <c:pt idx="2023">
                  <c:v>0.57620000000000005</c:v>
                </c:pt>
                <c:pt idx="2024">
                  <c:v>0.57860000000000156</c:v>
                </c:pt>
                <c:pt idx="2025">
                  <c:v>0.61670000000000158</c:v>
                </c:pt>
                <c:pt idx="2026">
                  <c:v>0.60479999999999734</c:v>
                </c:pt>
                <c:pt idx="2027">
                  <c:v>0.55239999999999867</c:v>
                </c:pt>
                <c:pt idx="2028">
                  <c:v>0.5929000000000002</c:v>
                </c:pt>
                <c:pt idx="2029">
                  <c:v>0.54520000000000124</c:v>
                </c:pt>
                <c:pt idx="2030">
                  <c:v>0.5951999999999984</c:v>
                </c:pt>
                <c:pt idx="2031">
                  <c:v>0.37859999999999872</c:v>
                </c:pt>
                <c:pt idx="2032">
                  <c:v>0.36189999999999856</c:v>
                </c:pt>
                <c:pt idx="2033">
                  <c:v>0.40950000000000131</c:v>
                </c:pt>
                <c:pt idx="2034">
                  <c:v>0.55239999999999867</c:v>
                </c:pt>
                <c:pt idx="2035">
                  <c:v>0.36430000000000007</c:v>
                </c:pt>
                <c:pt idx="2036">
                  <c:v>0.71189999999999998</c:v>
                </c:pt>
                <c:pt idx="2037">
                  <c:v>0.64289999999999736</c:v>
                </c:pt>
                <c:pt idx="2038">
                  <c:v>0.63810000000000144</c:v>
                </c:pt>
                <c:pt idx="2039">
                  <c:v>0.58100000000000307</c:v>
                </c:pt>
                <c:pt idx="2040">
                  <c:v>0.56669999999999732</c:v>
                </c:pt>
                <c:pt idx="2041">
                  <c:v>0.60479999999999734</c:v>
                </c:pt>
                <c:pt idx="2042">
                  <c:v>0.64050000000000296</c:v>
                </c:pt>
                <c:pt idx="2043">
                  <c:v>0.57139999999999702</c:v>
                </c:pt>
                <c:pt idx="2044">
                  <c:v>0.56669999999999732</c:v>
                </c:pt>
                <c:pt idx="2045">
                  <c:v>0.66899999999999693</c:v>
                </c:pt>
                <c:pt idx="2046">
                  <c:v>0.76670000000000016</c:v>
                </c:pt>
                <c:pt idx="2047">
                  <c:v>0.63810000000000144</c:v>
                </c:pt>
                <c:pt idx="2048">
                  <c:v>0.70239999999999725</c:v>
                </c:pt>
                <c:pt idx="2049">
                  <c:v>0.74759999999999849</c:v>
                </c:pt>
                <c:pt idx="2050">
                  <c:v>0.71900000000000119</c:v>
                </c:pt>
                <c:pt idx="2051">
                  <c:v>0.57139999999999702</c:v>
                </c:pt>
                <c:pt idx="2052">
                  <c:v>0.58809999999999718</c:v>
                </c:pt>
                <c:pt idx="2053">
                  <c:v>0.59049999999999869</c:v>
                </c:pt>
                <c:pt idx="2054">
                  <c:v>0.5929000000000002</c:v>
                </c:pt>
                <c:pt idx="2055">
                  <c:v>0.67379999999999995</c:v>
                </c:pt>
                <c:pt idx="2056">
                  <c:v>0.64759999999999707</c:v>
                </c:pt>
                <c:pt idx="2057">
                  <c:v>0.6548000000000016</c:v>
                </c:pt>
                <c:pt idx="2058">
                  <c:v>0.61189999999999856</c:v>
                </c:pt>
                <c:pt idx="2059">
                  <c:v>0.64050000000000296</c:v>
                </c:pt>
                <c:pt idx="2060">
                  <c:v>0.55949999999999989</c:v>
                </c:pt>
                <c:pt idx="2061">
                  <c:v>0.61899999999999977</c:v>
                </c:pt>
                <c:pt idx="2062">
                  <c:v>0.67860000000000298</c:v>
                </c:pt>
                <c:pt idx="2063">
                  <c:v>0.76670000000000016</c:v>
                </c:pt>
                <c:pt idx="2064">
                  <c:v>0.68099999999999739</c:v>
                </c:pt>
                <c:pt idx="2065">
                  <c:v>0.55239999999999867</c:v>
                </c:pt>
                <c:pt idx="2066">
                  <c:v>0.57139999999999702</c:v>
                </c:pt>
                <c:pt idx="2067">
                  <c:v>0.54760000000000275</c:v>
                </c:pt>
                <c:pt idx="2068">
                  <c:v>0.45709999999999695</c:v>
                </c:pt>
                <c:pt idx="2069">
                  <c:v>0.52620000000000289</c:v>
                </c:pt>
                <c:pt idx="2070">
                  <c:v>0.64050000000000296</c:v>
                </c:pt>
                <c:pt idx="2071">
                  <c:v>0.75950000000000273</c:v>
                </c:pt>
                <c:pt idx="2072">
                  <c:v>0.70479999999999876</c:v>
                </c:pt>
                <c:pt idx="2073">
                  <c:v>0.80239999999999867</c:v>
                </c:pt>
                <c:pt idx="2074">
                  <c:v>0.75480000000000302</c:v>
                </c:pt>
                <c:pt idx="2075">
                  <c:v>0.72140000000000271</c:v>
                </c:pt>
                <c:pt idx="2076">
                  <c:v>0.79999999999999716</c:v>
                </c:pt>
                <c:pt idx="2077">
                  <c:v>0.85000000000000142</c:v>
                </c:pt>
                <c:pt idx="2078">
                  <c:v>0.75</c:v>
                </c:pt>
                <c:pt idx="2079">
                  <c:v>0.75</c:v>
                </c:pt>
                <c:pt idx="2080">
                  <c:v>1.6570999999999998</c:v>
                </c:pt>
                <c:pt idx="2081">
                  <c:v>1.792900000000003</c:v>
                </c:pt>
                <c:pt idx="2082">
                  <c:v>1.7713999999999999</c:v>
                </c:pt>
                <c:pt idx="2083">
                  <c:v>1.6595000000000013</c:v>
                </c:pt>
                <c:pt idx="2084">
                  <c:v>0.65240000000000009</c:v>
                </c:pt>
                <c:pt idx="2085">
                  <c:v>0.62859999999999872</c:v>
                </c:pt>
                <c:pt idx="2086">
                  <c:v>0.75480000000000302</c:v>
                </c:pt>
                <c:pt idx="2087">
                  <c:v>0.79050000000000153</c:v>
                </c:pt>
                <c:pt idx="2088">
                  <c:v>0.82139999999999702</c:v>
                </c:pt>
                <c:pt idx="2089">
                  <c:v>0.84759999999999991</c:v>
                </c:pt>
                <c:pt idx="2090">
                  <c:v>0.83100000000000307</c:v>
                </c:pt>
                <c:pt idx="2091">
                  <c:v>0.74519999999999698</c:v>
                </c:pt>
                <c:pt idx="2092">
                  <c:v>0.77620000000000289</c:v>
                </c:pt>
                <c:pt idx="2093">
                  <c:v>0.73100000000000165</c:v>
                </c:pt>
                <c:pt idx="2094">
                  <c:v>0.81669999999999732</c:v>
                </c:pt>
                <c:pt idx="2095">
                  <c:v>0.77380000000000138</c:v>
                </c:pt>
                <c:pt idx="2096">
                  <c:v>0.79760000000000275</c:v>
                </c:pt>
                <c:pt idx="2097">
                  <c:v>0.716700000000003</c:v>
                </c:pt>
                <c:pt idx="2098">
                  <c:v>0.76429999999999865</c:v>
                </c:pt>
                <c:pt idx="2099">
                  <c:v>0.68099999999999739</c:v>
                </c:pt>
                <c:pt idx="2100">
                  <c:v>0.59759999999999991</c:v>
                </c:pt>
                <c:pt idx="2101">
                  <c:v>0.61430000000000007</c:v>
                </c:pt>
                <c:pt idx="2102">
                  <c:v>0.66899999999999693</c:v>
                </c:pt>
                <c:pt idx="2103">
                  <c:v>0.61430000000000007</c:v>
                </c:pt>
                <c:pt idx="2104">
                  <c:v>0.56669999999999732</c:v>
                </c:pt>
                <c:pt idx="2105">
                  <c:v>0.6238000000000028</c:v>
                </c:pt>
                <c:pt idx="2106">
                  <c:v>0.65240000000000009</c:v>
                </c:pt>
                <c:pt idx="2107">
                  <c:v>0.55480000000000018</c:v>
                </c:pt>
                <c:pt idx="2108">
                  <c:v>0.50480000000000302</c:v>
                </c:pt>
                <c:pt idx="2109">
                  <c:v>0.54760000000000275</c:v>
                </c:pt>
                <c:pt idx="2110">
                  <c:v>0.46900000000000119</c:v>
                </c:pt>
                <c:pt idx="2111">
                  <c:v>0.54290000000000305</c:v>
                </c:pt>
                <c:pt idx="2112">
                  <c:v>0.69760000000000133</c:v>
                </c:pt>
                <c:pt idx="2113">
                  <c:v>0.66429999999999723</c:v>
                </c:pt>
                <c:pt idx="2114">
                  <c:v>0.59049999999999869</c:v>
                </c:pt>
                <c:pt idx="2115">
                  <c:v>0.60479999999999734</c:v>
                </c:pt>
                <c:pt idx="2116">
                  <c:v>0.57860000000000156</c:v>
                </c:pt>
                <c:pt idx="2117">
                  <c:v>0.43099999999999739</c:v>
                </c:pt>
                <c:pt idx="2118">
                  <c:v>0.5619000000000014</c:v>
                </c:pt>
                <c:pt idx="2119">
                  <c:v>0.60000000000000142</c:v>
                </c:pt>
                <c:pt idx="2120">
                  <c:v>0.65950000000000131</c:v>
                </c:pt>
                <c:pt idx="2121">
                  <c:v>0.6570999999999998</c:v>
                </c:pt>
                <c:pt idx="2122">
                  <c:v>0.78569999999999851</c:v>
                </c:pt>
                <c:pt idx="2123">
                  <c:v>0.76670000000000016</c:v>
                </c:pt>
                <c:pt idx="2124">
                  <c:v>0.6548000000000016</c:v>
                </c:pt>
                <c:pt idx="2125">
                  <c:v>0.51189999999999714</c:v>
                </c:pt>
                <c:pt idx="2126">
                  <c:v>0.50950000000000273</c:v>
                </c:pt>
                <c:pt idx="2127">
                  <c:v>0.38100000000000023</c:v>
                </c:pt>
                <c:pt idx="2128">
                  <c:v>0.35710000000000264</c:v>
                </c:pt>
                <c:pt idx="2129">
                  <c:v>0.40240000000000009</c:v>
                </c:pt>
                <c:pt idx="2130">
                  <c:v>0.42379999999999995</c:v>
                </c:pt>
                <c:pt idx="2131">
                  <c:v>0.36670000000000158</c:v>
                </c:pt>
                <c:pt idx="2132">
                  <c:v>0.41669999999999874</c:v>
                </c:pt>
                <c:pt idx="2133">
                  <c:v>0.4070999999999998</c:v>
                </c:pt>
                <c:pt idx="2134">
                  <c:v>0.41669999999999874</c:v>
                </c:pt>
                <c:pt idx="2135">
                  <c:v>0.3761999999999972</c:v>
                </c:pt>
                <c:pt idx="2136">
                  <c:v>0.38100000000000023</c:v>
                </c:pt>
                <c:pt idx="2137">
                  <c:v>0.34049999999999869</c:v>
                </c:pt>
                <c:pt idx="2138">
                  <c:v>0.47619999999999862</c:v>
                </c:pt>
                <c:pt idx="2139">
                  <c:v>0.44760000000000133</c:v>
                </c:pt>
                <c:pt idx="2140">
                  <c:v>0.49519999999999698</c:v>
                </c:pt>
                <c:pt idx="2141">
                  <c:v>0.44050000000000011</c:v>
                </c:pt>
                <c:pt idx="2142">
                  <c:v>0.45000000000000284</c:v>
                </c:pt>
                <c:pt idx="2143">
                  <c:v>0.44519999999999982</c:v>
                </c:pt>
                <c:pt idx="2144">
                  <c:v>0.36670000000000158</c:v>
                </c:pt>
                <c:pt idx="2145">
                  <c:v>0.41669999999999874</c:v>
                </c:pt>
                <c:pt idx="2146">
                  <c:v>0.49519999999999698</c:v>
                </c:pt>
                <c:pt idx="2147">
                  <c:v>0.51189999999999714</c:v>
                </c:pt>
                <c:pt idx="2148">
                  <c:v>0.49519999999999698</c:v>
                </c:pt>
                <c:pt idx="2149">
                  <c:v>0.44290000000000163</c:v>
                </c:pt>
                <c:pt idx="2150">
                  <c:v>0.36670000000000158</c:v>
                </c:pt>
                <c:pt idx="2151">
                  <c:v>0.29999999999999716</c:v>
                </c:pt>
                <c:pt idx="2152">
                  <c:v>0.22619999999999862</c:v>
                </c:pt>
                <c:pt idx="2153">
                  <c:v>0.15950000000000131</c:v>
                </c:pt>
                <c:pt idx="2154">
                  <c:v>0.28569999999999851</c:v>
                </c:pt>
                <c:pt idx="2155">
                  <c:v>0.27380000000000138</c:v>
                </c:pt>
                <c:pt idx="2156">
                  <c:v>0.49759999999999849</c:v>
                </c:pt>
                <c:pt idx="2157">
                  <c:v>0.42860000000000298</c:v>
                </c:pt>
                <c:pt idx="2158">
                  <c:v>0.39289999999999736</c:v>
                </c:pt>
                <c:pt idx="2159">
                  <c:v>0.42139999999999844</c:v>
                </c:pt>
                <c:pt idx="2160">
                  <c:v>0.35710000000000264</c:v>
                </c:pt>
                <c:pt idx="2161">
                  <c:v>0.20000000000000284</c:v>
                </c:pt>
                <c:pt idx="2162">
                  <c:v>0.22379999999999711</c:v>
                </c:pt>
                <c:pt idx="2163">
                  <c:v>0.17139999999999844</c:v>
                </c:pt>
                <c:pt idx="2164">
                  <c:v>0.20949999999999847</c:v>
                </c:pt>
                <c:pt idx="2165">
                  <c:v>0.27380000000000138</c:v>
                </c:pt>
                <c:pt idx="2166">
                  <c:v>0.39289999999999736</c:v>
                </c:pt>
                <c:pt idx="2167">
                  <c:v>0.30949999999999989</c:v>
                </c:pt>
                <c:pt idx="2168">
                  <c:v>0.36430000000000007</c:v>
                </c:pt>
                <c:pt idx="2169">
                  <c:v>0.50710000000000122</c:v>
                </c:pt>
                <c:pt idx="2170">
                  <c:v>0.55480000000000018</c:v>
                </c:pt>
                <c:pt idx="2171">
                  <c:v>0.61189999999999856</c:v>
                </c:pt>
                <c:pt idx="2172">
                  <c:v>0.66429999999999723</c:v>
                </c:pt>
                <c:pt idx="2173">
                  <c:v>0.68099999999999739</c:v>
                </c:pt>
                <c:pt idx="2174">
                  <c:v>0.68099999999999739</c:v>
                </c:pt>
                <c:pt idx="2175">
                  <c:v>0.64289999999999736</c:v>
                </c:pt>
                <c:pt idx="2176">
                  <c:v>0.60949999999999704</c:v>
                </c:pt>
                <c:pt idx="2177">
                  <c:v>0.58100000000000307</c:v>
                </c:pt>
                <c:pt idx="2178">
                  <c:v>0.8451999999999984</c:v>
                </c:pt>
                <c:pt idx="2179">
                  <c:v>0.58330000000000126</c:v>
                </c:pt>
                <c:pt idx="2180">
                  <c:v>0.75240000000000151</c:v>
                </c:pt>
                <c:pt idx="2181">
                  <c:v>0.75950000000000273</c:v>
                </c:pt>
                <c:pt idx="2182">
                  <c:v>0.5951999999999984</c:v>
                </c:pt>
                <c:pt idx="2183">
                  <c:v>0.466700000000003</c:v>
                </c:pt>
                <c:pt idx="2184">
                  <c:v>0.6261999999999972</c:v>
                </c:pt>
                <c:pt idx="2185">
                  <c:v>0.40950000000000131</c:v>
                </c:pt>
                <c:pt idx="2186">
                  <c:v>0.41190000000000282</c:v>
                </c:pt>
                <c:pt idx="2187">
                  <c:v>0.40950000000000131</c:v>
                </c:pt>
                <c:pt idx="2188">
                  <c:v>0.43099999999999739</c:v>
                </c:pt>
                <c:pt idx="2189">
                  <c:v>0.23570000000000135</c:v>
                </c:pt>
                <c:pt idx="2190">
                  <c:v>0.30480000000000018</c:v>
                </c:pt>
                <c:pt idx="2191">
                  <c:v>0.41190000000000282</c:v>
                </c:pt>
                <c:pt idx="2192">
                  <c:v>0.27859999999999729</c:v>
                </c:pt>
                <c:pt idx="2193">
                  <c:v>0.31669999999999732</c:v>
                </c:pt>
                <c:pt idx="2194">
                  <c:v>0.40950000000000131</c:v>
                </c:pt>
                <c:pt idx="2195">
                  <c:v>0.41429999999999723</c:v>
                </c:pt>
                <c:pt idx="2196">
                  <c:v>0.44290000000000163</c:v>
                </c:pt>
                <c:pt idx="2197">
                  <c:v>0.41429999999999723</c:v>
                </c:pt>
                <c:pt idx="2198">
                  <c:v>0.45479999999999876</c:v>
                </c:pt>
                <c:pt idx="2199">
                  <c:v>0.52859999999999729</c:v>
                </c:pt>
                <c:pt idx="2200">
                  <c:v>0.47379999999999711</c:v>
                </c:pt>
                <c:pt idx="2201">
                  <c:v>0.47379999999999711</c:v>
                </c:pt>
                <c:pt idx="2202">
                  <c:v>0.60710000000000264</c:v>
                </c:pt>
                <c:pt idx="2203">
                  <c:v>0.61899999999999977</c:v>
                </c:pt>
                <c:pt idx="2204">
                  <c:v>0.65240000000000009</c:v>
                </c:pt>
                <c:pt idx="2205">
                  <c:v>0.48810000000000286</c:v>
                </c:pt>
                <c:pt idx="2206">
                  <c:v>0.64050000000000296</c:v>
                </c:pt>
                <c:pt idx="2207">
                  <c:v>0.53569999999999851</c:v>
                </c:pt>
                <c:pt idx="2208">
                  <c:v>0.45239999999999725</c:v>
                </c:pt>
                <c:pt idx="2209">
                  <c:v>0.44760000000000133</c:v>
                </c:pt>
                <c:pt idx="2210">
                  <c:v>0.46189999999999998</c:v>
                </c:pt>
                <c:pt idx="2211">
                  <c:v>0.35710000000000264</c:v>
                </c:pt>
                <c:pt idx="2212">
                  <c:v>0.34049999999999869</c:v>
                </c:pt>
                <c:pt idx="2213">
                  <c:v>0.38329999999999842</c:v>
                </c:pt>
                <c:pt idx="2214">
                  <c:v>0.38569999999999993</c:v>
                </c:pt>
                <c:pt idx="2215">
                  <c:v>0.50240000000000151</c:v>
                </c:pt>
                <c:pt idx="2216">
                  <c:v>0.45000000000000284</c:v>
                </c:pt>
                <c:pt idx="2217">
                  <c:v>0.58809999999999718</c:v>
                </c:pt>
                <c:pt idx="2218">
                  <c:v>0.51429999999999865</c:v>
                </c:pt>
                <c:pt idx="2219">
                  <c:v>0.42379999999999995</c:v>
                </c:pt>
                <c:pt idx="2220">
                  <c:v>0.466700000000003</c:v>
                </c:pt>
                <c:pt idx="2221">
                  <c:v>0.48810000000000286</c:v>
                </c:pt>
                <c:pt idx="2222">
                  <c:v>0.46189999999999998</c:v>
                </c:pt>
                <c:pt idx="2223">
                  <c:v>0.40950000000000131</c:v>
                </c:pt>
                <c:pt idx="2224">
                  <c:v>0.39999999999999858</c:v>
                </c:pt>
                <c:pt idx="2225">
                  <c:v>0.42860000000000298</c:v>
                </c:pt>
                <c:pt idx="2226">
                  <c:v>0.40950000000000131</c:v>
                </c:pt>
                <c:pt idx="2227">
                  <c:v>0.41899999999999693</c:v>
                </c:pt>
                <c:pt idx="2228">
                  <c:v>0.4380999999999986</c:v>
                </c:pt>
                <c:pt idx="2229">
                  <c:v>0.47619999999999862</c:v>
                </c:pt>
                <c:pt idx="2230">
                  <c:v>0.35000000000000142</c:v>
                </c:pt>
                <c:pt idx="2231">
                  <c:v>0.38329999999999842</c:v>
                </c:pt>
                <c:pt idx="2232">
                  <c:v>0.41899999999999693</c:v>
                </c:pt>
                <c:pt idx="2233">
                  <c:v>0.39520000000000266</c:v>
                </c:pt>
                <c:pt idx="2234">
                  <c:v>0.39520000000000266</c:v>
                </c:pt>
                <c:pt idx="2235">
                  <c:v>0.43330000000000268</c:v>
                </c:pt>
                <c:pt idx="2236">
                  <c:v>0.46900000000000119</c:v>
                </c:pt>
                <c:pt idx="2237">
                  <c:v>0.54520000000000124</c:v>
                </c:pt>
                <c:pt idx="2238">
                  <c:v>0.58330000000000126</c:v>
                </c:pt>
                <c:pt idx="2239">
                  <c:v>0.61189999999999856</c:v>
                </c:pt>
                <c:pt idx="2240">
                  <c:v>0.64999999999999858</c:v>
                </c:pt>
                <c:pt idx="2241">
                  <c:v>0.48810000000000286</c:v>
                </c:pt>
                <c:pt idx="2242">
                  <c:v>0.45709999999999695</c:v>
                </c:pt>
                <c:pt idx="2243">
                  <c:v>0.38810000000000144</c:v>
                </c:pt>
                <c:pt idx="2244">
                  <c:v>0.30480000000000018</c:v>
                </c:pt>
                <c:pt idx="2245">
                  <c:v>0.23100000000000165</c:v>
                </c:pt>
                <c:pt idx="2246">
                  <c:v>0.29290000000000305</c:v>
                </c:pt>
                <c:pt idx="2247">
                  <c:v>0.25480000000000302</c:v>
                </c:pt>
                <c:pt idx="2248">
                  <c:v>0.37859999999999872</c:v>
                </c:pt>
                <c:pt idx="2249">
                  <c:v>0.29290000000000305</c:v>
                </c:pt>
                <c:pt idx="2250">
                  <c:v>0.36899999999999977</c:v>
                </c:pt>
                <c:pt idx="2251">
                  <c:v>0.28099999999999881</c:v>
                </c:pt>
                <c:pt idx="2252">
                  <c:v>0.29290000000000305</c:v>
                </c:pt>
                <c:pt idx="2253">
                  <c:v>0.35949999999999704</c:v>
                </c:pt>
                <c:pt idx="2254">
                  <c:v>0.40240000000000009</c:v>
                </c:pt>
                <c:pt idx="2255">
                  <c:v>0.29520000000000124</c:v>
                </c:pt>
                <c:pt idx="2256">
                  <c:v>0.29999999999999716</c:v>
                </c:pt>
                <c:pt idx="2257">
                  <c:v>0.30239999999999867</c:v>
                </c:pt>
                <c:pt idx="2258">
                  <c:v>0.24289999999999878</c:v>
                </c:pt>
                <c:pt idx="2259">
                  <c:v>0.283299999999997</c:v>
                </c:pt>
                <c:pt idx="2260">
                  <c:v>0.42379999999999995</c:v>
                </c:pt>
                <c:pt idx="2261">
                  <c:v>0.44760000000000133</c:v>
                </c:pt>
                <c:pt idx="2262">
                  <c:v>0.34759999999999991</c:v>
                </c:pt>
                <c:pt idx="2263">
                  <c:v>0.33330000000000126</c:v>
                </c:pt>
                <c:pt idx="2264">
                  <c:v>0.44760000000000133</c:v>
                </c:pt>
                <c:pt idx="2265">
                  <c:v>0.29760000000000275</c:v>
                </c:pt>
                <c:pt idx="2266">
                  <c:v>0.20479999999999876</c:v>
                </c:pt>
                <c:pt idx="2267">
                  <c:v>0.32620000000000005</c:v>
                </c:pt>
                <c:pt idx="2268">
                  <c:v>0.4048000000000016</c:v>
                </c:pt>
                <c:pt idx="2269">
                  <c:v>0.42379999999999995</c:v>
                </c:pt>
                <c:pt idx="2270">
                  <c:v>0.43099999999999739</c:v>
                </c:pt>
                <c:pt idx="2271">
                  <c:v>0.48100000000000165</c:v>
                </c:pt>
                <c:pt idx="2272">
                  <c:v>0.45239999999999725</c:v>
                </c:pt>
                <c:pt idx="2273">
                  <c:v>0.24049999999999727</c:v>
                </c:pt>
                <c:pt idx="2274">
                  <c:v>0.29520000000000124</c:v>
                </c:pt>
                <c:pt idx="2275">
                  <c:v>0.22619999999999862</c:v>
                </c:pt>
                <c:pt idx="2276">
                  <c:v>0.13100000000000023</c:v>
                </c:pt>
                <c:pt idx="2277">
                  <c:v>0.14759999999999707</c:v>
                </c:pt>
                <c:pt idx="2278">
                  <c:v>0.25</c:v>
                </c:pt>
                <c:pt idx="2279">
                  <c:v>0.27859999999999729</c:v>
                </c:pt>
                <c:pt idx="2280">
                  <c:v>0.30480000000000018</c:v>
                </c:pt>
                <c:pt idx="2281">
                  <c:v>0.32139999999999702</c:v>
                </c:pt>
                <c:pt idx="2282">
                  <c:v>0.4380999999999986</c:v>
                </c:pt>
                <c:pt idx="2283">
                  <c:v>0.44290000000000163</c:v>
                </c:pt>
                <c:pt idx="2284">
                  <c:v>0.46900000000000119</c:v>
                </c:pt>
                <c:pt idx="2285">
                  <c:v>0.44760000000000133</c:v>
                </c:pt>
                <c:pt idx="2286">
                  <c:v>0.45000000000000284</c:v>
                </c:pt>
                <c:pt idx="2287">
                  <c:v>0.39289999999999736</c:v>
                </c:pt>
                <c:pt idx="2288">
                  <c:v>0.32620000000000005</c:v>
                </c:pt>
                <c:pt idx="2289">
                  <c:v>0.1548000000000016</c:v>
                </c:pt>
                <c:pt idx="2290">
                  <c:v>0.26899999999999835</c:v>
                </c:pt>
                <c:pt idx="2291">
                  <c:v>0.19760000000000133</c:v>
                </c:pt>
                <c:pt idx="2292">
                  <c:v>0.11899999999999977</c:v>
                </c:pt>
                <c:pt idx="2293">
                  <c:v>0.20000000000000284</c:v>
                </c:pt>
                <c:pt idx="2294">
                  <c:v>0.29050000000000153</c:v>
                </c:pt>
                <c:pt idx="2295">
                  <c:v>0.35000000000000142</c:v>
                </c:pt>
                <c:pt idx="2296">
                  <c:v>0.28099999999999881</c:v>
                </c:pt>
                <c:pt idx="2297">
                  <c:v>0.21430000000000149</c:v>
                </c:pt>
                <c:pt idx="2298">
                  <c:v>0.18099999999999739</c:v>
                </c:pt>
                <c:pt idx="2299">
                  <c:v>0.13810000000000144</c:v>
                </c:pt>
                <c:pt idx="2300">
                  <c:v>0.11670000000000158</c:v>
                </c:pt>
                <c:pt idx="2301">
                  <c:v>0.17139999999999844</c:v>
                </c:pt>
                <c:pt idx="2302">
                  <c:v>0.20949999999999847</c:v>
                </c:pt>
                <c:pt idx="2303">
                  <c:v>0.28569999999999851</c:v>
                </c:pt>
                <c:pt idx="2304">
                  <c:v>0.33100000000000307</c:v>
                </c:pt>
                <c:pt idx="2305">
                  <c:v>0.24759999999999849</c:v>
                </c:pt>
                <c:pt idx="2306">
                  <c:v>0.25240000000000151</c:v>
                </c:pt>
                <c:pt idx="2307">
                  <c:v>0.33809999999999718</c:v>
                </c:pt>
                <c:pt idx="2308">
                  <c:v>0.20949999999999847</c:v>
                </c:pt>
                <c:pt idx="2309">
                  <c:v>0.1548000000000016</c:v>
                </c:pt>
                <c:pt idx="2310">
                  <c:v>0.16899999999999693</c:v>
                </c:pt>
                <c:pt idx="2311">
                  <c:v>0.13810000000000144</c:v>
                </c:pt>
                <c:pt idx="2312">
                  <c:v>0.10000000000000142</c:v>
                </c:pt>
                <c:pt idx="2313">
                  <c:v>0.17139999999999844</c:v>
                </c:pt>
                <c:pt idx="2314">
                  <c:v>0.16429999999999723</c:v>
                </c:pt>
                <c:pt idx="2315">
                  <c:v>0.12859999999999872</c:v>
                </c:pt>
                <c:pt idx="2316">
                  <c:v>0.216700000000003</c:v>
                </c:pt>
                <c:pt idx="2317">
                  <c:v>0.29520000000000124</c:v>
                </c:pt>
                <c:pt idx="2318">
                  <c:v>0.30239999999999867</c:v>
                </c:pt>
                <c:pt idx="2319">
                  <c:v>0.41899999999999693</c:v>
                </c:pt>
                <c:pt idx="2320">
                  <c:v>0.49759999999999849</c:v>
                </c:pt>
                <c:pt idx="2321">
                  <c:v>0.49289999999999878</c:v>
                </c:pt>
                <c:pt idx="2322">
                  <c:v>0.3761999999999972</c:v>
                </c:pt>
                <c:pt idx="2323">
                  <c:v>0.41669999999999874</c:v>
                </c:pt>
                <c:pt idx="2324">
                  <c:v>0.34759999999999991</c:v>
                </c:pt>
                <c:pt idx="2325">
                  <c:v>0.42139999999999844</c:v>
                </c:pt>
                <c:pt idx="2326">
                  <c:v>0.43569999999999709</c:v>
                </c:pt>
                <c:pt idx="2327">
                  <c:v>0.4070999999999998</c:v>
                </c:pt>
                <c:pt idx="2328">
                  <c:v>0.29520000000000124</c:v>
                </c:pt>
                <c:pt idx="2329">
                  <c:v>0.3738000000000028</c:v>
                </c:pt>
                <c:pt idx="2330">
                  <c:v>0.38100000000000023</c:v>
                </c:pt>
                <c:pt idx="2331">
                  <c:v>0.33570000000000277</c:v>
                </c:pt>
                <c:pt idx="2332">
                  <c:v>0.44050000000000011</c:v>
                </c:pt>
                <c:pt idx="2333">
                  <c:v>0.50710000000000122</c:v>
                </c:pt>
                <c:pt idx="2334">
                  <c:v>0.46430000000000149</c:v>
                </c:pt>
                <c:pt idx="2335">
                  <c:v>0.44050000000000011</c:v>
                </c:pt>
                <c:pt idx="2336">
                  <c:v>0.48810000000000286</c:v>
                </c:pt>
                <c:pt idx="2337">
                  <c:v>0.38810000000000144</c:v>
                </c:pt>
                <c:pt idx="2338">
                  <c:v>0.45709999999999695</c:v>
                </c:pt>
                <c:pt idx="2339">
                  <c:v>0.38569999999999993</c:v>
                </c:pt>
                <c:pt idx="2340">
                  <c:v>0.32379999999999853</c:v>
                </c:pt>
                <c:pt idx="2341">
                  <c:v>0.3738000000000028</c:v>
                </c:pt>
                <c:pt idx="2342">
                  <c:v>0.53810000000000002</c:v>
                </c:pt>
                <c:pt idx="2343">
                  <c:v>1.071399999999997</c:v>
                </c:pt>
                <c:pt idx="2344">
                  <c:v>1.0499999999999972</c:v>
                </c:pt>
                <c:pt idx="2345">
                  <c:v>1.0619000000000014</c:v>
                </c:pt>
                <c:pt idx="2346">
                  <c:v>0.50710000000000122</c:v>
                </c:pt>
                <c:pt idx="2347">
                  <c:v>0.45709999999999695</c:v>
                </c:pt>
                <c:pt idx="2348">
                  <c:v>0.32620000000000005</c:v>
                </c:pt>
                <c:pt idx="2349">
                  <c:v>0.41669999999999874</c:v>
                </c:pt>
                <c:pt idx="2350">
                  <c:v>0.39520000000000266</c:v>
                </c:pt>
                <c:pt idx="2351">
                  <c:v>0.533299999999997</c:v>
                </c:pt>
                <c:pt idx="2352">
                  <c:v>0.52139999999999986</c:v>
                </c:pt>
                <c:pt idx="2353">
                  <c:v>0.5619000000000014</c:v>
                </c:pt>
                <c:pt idx="2354">
                  <c:v>0.52620000000000289</c:v>
                </c:pt>
                <c:pt idx="2355">
                  <c:v>0.46900000000000119</c:v>
                </c:pt>
                <c:pt idx="2356">
                  <c:v>0.37859999999999872</c:v>
                </c:pt>
                <c:pt idx="2357">
                  <c:v>0.40950000000000131</c:v>
                </c:pt>
                <c:pt idx="2358">
                  <c:v>0.42860000000000298</c:v>
                </c:pt>
                <c:pt idx="2359">
                  <c:v>0.45479999999999876</c:v>
                </c:pt>
                <c:pt idx="2360">
                  <c:v>0.52859999999999729</c:v>
                </c:pt>
                <c:pt idx="2361">
                  <c:v>0.64289999999999736</c:v>
                </c:pt>
                <c:pt idx="2362">
                  <c:v>0.90950000000000131</c:v>
                </c:pt>
                <c:pt idx="2363">
                  <c:v>1.2023999999999972</c:v>
                </c:pt>
                <c:pt idx="2364">
                  <c:v>1.2976000000000028</c:v>
                </c:pt>
                <c:pt idx="2365">
                  <c:v>1.5189999999999984</c:v>
                </c:pt>
                <c:pt idx="2366">
                  <c:v>1.504800000000003</c:v>
                </c:pt>
                <c:pt idx="2367">
                  <c:v>1.6189999999999998</c:v>
                </c:pt>
                <c:pt idx="2368">
                  <c:v>1.6713999999999984</c:v>
                </c:pt>
                <c:pt idx="2369">
                  <c:v>1.5285999999999973</c:v>
                </c:pt>
                <c:pt idx="2370">
                  <c:v>1.283299999999997</c:v>
                </c:pt>
                <c:pt idx="2371">
                  <c:v>1.0189999999999984</c:v>
                </c:pt>
                <c:pt idx="2372">
                  <c:v>0.79050000000000153</c:v>
                </c:pt>
                <c:pt idx="2373">
                  <c:v>0.56900000000000261</c:v>
                </c:pt>
                <c:pt idx="2374">
                  <c:v>0.53569999999999851</c:v>
                </c:pt>
                <c:pt idx="2375">
                  <c:v>0.55239999999999867</c:v>
                </c:pt>
                <c:pt idx="2376">
                  <c:v>0.36899999999999977</c:v>
                </c:pt>
                <c:pt idx="2377">
                  <c:v>0.4048000000000016</c:v>
                </c:pt>
                <c:pt idx="2378">
                  <c:v>0.37140000000000128</c:v>
                </c:pt>
                <c:pt idx="2379">
                  <c:v>0.29999999999999716</c:v>
                </c:pt>
                <c:pt idx="2380">
                  <c:v>0.34049999999999869</c:v>
                </c:pt>
                <c:pt idx="2381">
                  <c:v>0.4070999999999998</c:v>
                </c:pt>
                <c:pt idx="2382">
                  <c:v>0.41190000000000282</c:v>
                </c:pt>
                <c:pt idx="2383">
                  <c:v>0.38569999999999993</c:v>
                </c:pt>
                <c:pt idx="2384">
                  <c:v>0.36189999999999856</c:v>
                </c:pt>
                <c:pt idx="2385">
                  <c:v>0.39999999999999858</c:v>
                </c:pt>
                <c:pt idx="2386">
                  <c:v>0.44050000000000011</c:v>
                </c:pt>
                <c:pt idx="2387">
                  <c:v>0.37140000000000128</c:v>
                </c:pt>
                <c:pt idx="2388">
                  <c:v>0.3738000000000028</c:v>
                </c:pt>
                <c:pt idx="2389">
                  <c:v>0.55480000000000018</c:v>
                </c:pt>
                <c:pt idx="2390">
                  <c:v>1.504800000000003</c:v>
                </c:pt>
                <c:pt idx="2391">
                  <c:v>1.4881000000000029</c:v>
                </c:pt>
                <c:pt idx="2392">
                  <c:v>1.4619</c:v>
                </c:pt>
                <c:pt idx="2393">
                  <c:v>0.86430000000000007</c:v>
                </c:pt>
                <c:pt idx="2394">
                  <c:v>0.81669999999999732</c:v>
                </c:pt>
                <c:pt idx="2395">
                  <c:v>0.55239999999999867</c:v>
                </c:pt>
                <c:pt idx="2396">
                  <c:v>0.50240000000000151</c:v>
                </c:pt>
                <c:pt idx="2397">
                  <c:v>0.52620000000000289</c:v>
                </c:pt>
                <c:pt idx="2398">
                  <c:v>0.36670000000000158</c:v>
                </c:pt>
                <c:pt idx="2399">
                  <c:v>0.45709999999999695</c:v>
                </c:pt>
                <c:pt idx="2400">
                  <c:v>0.50480000000000302</c:v>
                </c:pt>
                <c:pt idx="2401">
                  <c:v>0.55709999999999837</c:v>
                </c:pt>
                <c:pt idx="2402">
                  <c:v>0.30709999999999837</c:v>
                </c:pt>
                <c:pt idx="2403">
                  <c:v>0.38329999999999842</c:v>
                </c:pt>
                <c:pt idx="2404">
                  <c:v>0.41899999999999693</c:v>
                </c:pt>
                <c:pt idx="2405">
                  <c:v>0.41899999999999693</c:v>
                </c:pt>
                <c:pt idx="2406">
                  <c:v>0.53099999999999881</c:v>
                </c:pt>
                <c:pt idx="2407">
                  <c:v>0.6880999999999986</c:v>
                </c:pt>
                <c:pt idx="2408">
                  <c:v>0.63100000000000023</c:v>
                </c:pt>
                <c:pt idx="2409">
                  <c:v>2.3357000000000028</c:v>
                </c:pt>
                <c:pt idx="2410">
                  <c:v>2.245199999999997</c:v>
                </c:pt>
                <c:pt idx="2411">
                  <c:v>2.3380999999999972</c:v>
                </c:pt>
                <c:pt idx="2412">
                  <c:v>0.67379999999999995</c:v>
                </c:pt>
                <c:pt idx="2413">
                  <c:v>0.50480000000000302</c:v>
                </c:pt>
                <c:pt idx="2414">
                  <c:v>0.47619999999999862</c:v>
                </c:pt>
                <c:pt idx="2415">
                  <c:v>0.51429999999999865</c:v>
                </c:pt>
                <c:pt idx="2416">
                  <c:v>0.51899999999999835</c:v>
                </c:pt>
                <c:pt idx="2417">
                  <c:v>0.60479999999999734</c:v>
                </c:pt>
                <c:pt idx="2418">
                  <c:v>0.66899999999999693</c:v>
                </c:pt>
                <c:pt idx="2419">
                  <c:v>0.69050000000000011</c:v>
                </c:pt>
                <c:pt idx="2420">
                  <c:v>0.67860000000000298</c:v>
                </c:pt>
                <c:pt idx="2421">
                  <c:v>0.64759999999999707</c:v>
                </c:pt>
                <c:pt idx="2422">
                  <c:v>0.64759999999999707</c:v>
                </c:pt>
                <c:pt idx="2423">
                  <c:v>0.67379999999999995</c:v>
                </c:pt>
                <c:pt idx="2424">
                  <c:v>0.61430000000000007</c:v>
                </c:pt>
                <c:pt idx="2425">
                  <c:v>0.70479999999999876</c:v>
                </c:pt>
                <c:pt idx="2426">
                  <c:v>0.50710000000000122</c:v>
                </c:pt>
                <c:pt idx="2427">
                  <c:v>0.5</c:v>
                </c:pt>
                <c:pt idx="2428">
                  <c:v>0.53569999999999851</c:v>
                </c:pt>
                <c:pt idx="2429">
                  <c:v>0.67860000000000298</c:v>
                </c:pt>
                <c:pt idx="2430">
                  <c:v>0.70239999999999725</c:v>
                </c:pt>
                <c:pt idx="2431">
                  <c:v>0.84049999999999869</c:v>
                </c:pt>
                <c:pt idx="2432">
                  <c:v>0.89289999999999736</c:v>
                </c:pt>
                <c:pt idx="2433">
                  <c:v>0.91669999999999874</c:v>
                </c:pt>
                <c:pt idx="2434">
                  <c:v>1.1047999999999973</c:v>
                </c:pt>
                <c:pt idx="2435">
                  <c:v>1.1499999999999986</c:v>
                </c:pt>
                <c:pt idx="2436">
                  <c:v>1.8547999999999973</c:v>
                </c:pt>
                <c:pt idx="2437">
                  <c:v>1.9166999999999987</c:v>
                </c:pt>
                <c:pt idx="2438">
                  <c:v>2.0238000000000014</c:v>
                </c:pt>
                <c:pt idx="2439">
                  <c:v>2.1570999999999998</c:v>
                </c:pt>
                <c:pt idx="2440">
                  <c:v>2.2381000000000029</c:v>
                </c:pt>
                <c:pt idx="2441">
                  <c:v>2.2214000000000027</c:v>
                </c:pt>
                <c:pt idx="2442">
                  <c:v>2.2689999999999984</c:v>
                </c:pt>
                <c:pt idx="2443">
                  <c:v>2.1499999999999986</c:v>
                </c:pt>
                <c:pt idx="2444">
                  <c:v>2.2689999999999984</c:v>
                </c:pt>
                <c:pt idx="2445">
                  <c:v>2.1642999999999972</c:v>
                </c:pt>
                <c:pt idx="2446">
                  <c:v>2.0499999999999972</c:v>
                </c:pt>
                <c:pt idx="2447">
                  <c:v>2.0548000000000002</c:v>
                </c:pt>
                <c:pt idx="2448">
                  <c:v>2</c:v>
                </c:pt>
                <c:pt idx="2449">
                  <c:v>1.75</c:v>
                </c:pt>
                <c:pt idx="2450">
                  <c:v>1.7689999999999984</c:v>
                </c:pt>
                <c:pt idx="2451">
                  <c:v>1.8761999999999972</c:v>
                </c:pt>
                <c:pt idx="2452">
                  <c:v>2.0285999999999973</c:v>
                </c:pt>
                <c:pt idx="2453">
                  <c:v>2.4119000000000028</c:v>
                </c:pt>
                <c:pt idx="2454">
                  <c:v>2.8286000000000016</c:v>
                </c:pt>
                <c:pt idx="2455">
                  <c:v>3.678600000000003</c:v>
                </c:pt>
                <c:pt idx="2456">
                  <c:v>4.5857000000000028</c:v>
                </c:pt>
                <c:pt idx="2457">
                  <c:v>5.5</c:v>
                </c:pt>
                <c:pt idx="2458">
                  <c:v>6.2642999999999986</c:v>
                </c:pt>
                <c:pt idx="2459">
                  <c:v>6.0975999999999999</c:v>
                </c:pt>
                <c:pt idx="2460">
                  <c:v>4.5737999999999985</c:v>
                </c:pt>
                <c:pt idx="2461">
                  <c:v>3.7642999999999986</c:v>
                </c:pt>
                <c:pt idx="2462">
                  <c:v>2.5904999999999987</c:v>
                </c:pt>
                <c:pt idx="2463">
                  <c:v>1.6356999999999999</c:v>
                </c:pt>
                <c:pt idx="2464">
                  <c:v>1.1713999999999984</c:v>
                </c:pt>
                <c:pt idx="2465">
                  <c:v>0.99519999999999698</c:v>
                </c:pt>
                <c:pt idx="2466">
                  <c:v>0.95479999999999876</c:v>
                </c:pt>
                <c:pt idx="2467">
                  <c:v>0.73100000000000165</c:v>
                </c:pt>
                <c:pt idx="2468">
                  <c:v>0.60479999999999734</c:v>
                </c:pt>
                <c:pt idx="2469">
                  <c:v>0.75</c:v>
                </c:pt>
                <c:pt idx="2470">
                  <c:v>0.76899999999999835</c:v>
                </c:pt>
                <c:pt idx="2471">
                  <c:v>0.77859999999999729</c:v>
                </c:pt>
                <c:pt idx="2472">
                  <c:v>0.88569999999999993</c:v>
                </c:pt>
                <c:pt idx="2473">
                  <c:v>0.966700000000003</c:v>
                </c:pt>
                <c:pt idx="2474">
                  <c:v>0.96430000000000149</c:v>
                </c:pt>
                <c:pt idx="2475">
                  <c:v>0.91190000000000282</c:v>
                </c:pt>
                <c:pt idx="2476">
                  <c:v>0.80480000000000018</c:v>
                </c:pt>
                <c:pt idx="2477">
                  <c:v>0.83330000000000126</c:v>
                </c:pt>
                <c:pt idx="2478">
                  <c:v>0.9048000000000016</c:v>
                </c:pt>
                <c:pt idx="2479">
                  <c:v>0.92860000000000298</c:v>
                </c:pt>
                <c:pt idx="2480">
                  <c:v>0.97619999999999862</c:v>
                </c:pt>
                <c:pt idx="2481">
                  <c:v>0.9048000000000016</c:v>
                </c:pt>
                <c:pt idx="2482">
                  <c:v>0.93330000000000268</c:v>
                </c:pt>
                <c:pt idx="2483">
                  <c:v>0.82860000000000156</c:v>
                </c:pt>
                <c:pt idx="2484">
                  <c:v>0.8761999999999972</c:v>
                </c:pt>
                <c:pt idx="2485">
                  <c:v>0.70709999999999695</c:v>
                </c:pt>
                <c:pt idx="2486">
                  <c:v>0.67620000000000147</c:v>
                </c:pt>
                <c:pt idx="2487">
                  <c:v>0.6261999999999972</c:v>
                </c:pt>
                <c:pt idx="2488">
                  <c:v>0.76429999999999865</c:v>
                </c:pt>
                <c:pt idx="2489">
                  <c:v>0.75710000000000122</c:v>
                </c:pt>
                <c:pt idx="2490">
                  <c:v>0.80480000000000018</c:v>
                </c:pt>
                <c:pt idx="2491">
                  <c:v>0.66190000000000282</c:v>
                </c:pt>
                <c:pt idx="2492">
                  <c:v>0.81430000000000291</c:v>
                </c:pt>
                <c:pt idx="2493">
                  <c:v>0.80239999999999867</c:v>
                </c:pt>
                <c:pt idx="2494">
                  <c:v>0.79290000000000305</c:v>
                </c:pt>
                <c:pt idx="2495">
                  <c:v>0.85710000000000264</c:v>
                </c:pt>
                <c:pt idx="2496">
                  <c:v>0.80949999999999989</c:v>
                </c:pt>
                <c:pt idx="2497">
                  <c:v>0.70239999999999725</c:v>
                </c:pt>
                <c:pt idx="2498">
                  <c:v>0.6261999999999972</c:v>
                </c:pt>
                <c:pt idx="2499">
                  <c:v>0.68330000000000268</c:v>
                </c:pt>
                <c:pt idx="2500">
                  <c:v>0.70709999999999695</c:v>
                </c:pt>
                <c:pt idx="2501">
                  <c:v>0.716700000000003</c:v>
                </c:pt>
                <c:pt idx="2502">
                  <c:v>0.57620000000000005</c:v>
                </c:pt>
                <c:pt idx="2503">
                  <c:v>0.60949999999999704</c:v>
                </c:pt>
                <c:pt idx="2504">
                  <c:v>0.60710000000000264</c:v>
                </c:pt>
                <c:pt idx="2505">
                  <c:v>0.52620000000000289</c:v>
                </c:pt>
                <c:pt idx="2506">
                  <c:v>0.55949999999999989</c:v>
                </c:pt>
                <c:pt idx="2507">
                  <c:v>0.77139999999999986</c:v>
                </c:pt>
                <c:pt idx="2508">
                  <c:v>0.75240000000000151</c:v>
                </c:pt>
                <c:pt idx="2509">
                  <c:v>0.8451999999999984</c:v>
                </c:pt>
                <c:pt idx="2510">
                  <c:v>0.91190000000000282</c:v>
                </c:pt>
                <c:pt idx="2511">
                  <c:v>0.86670000000000158</c:v>
                </c:pt>
                <c:pt idx="2512">
                  <c:v>0.75710000000000122</c:v>
                </c:pt>
                <c:pt idx="2513">
                  <c:v>0.783299999999997</c:v>
                </c:pt>
                <c:pt idx="2514">
                  <c:v>0.73810000000000286</c:v>
                </c:pt>
                <c:pt idx="2515">
                  <c:v>0.73810000000000286</c:v>
                </c:pt>
                <c:pt idx="2516">
                  <c:v>0.79999999999999716</c:v>
                </c:pt>
                <c:pt idx="2517">
                  <c:v>0.79760000000000275</c:v>
                </c:pt>
                <c:pt idx="2518">
                  <c:v>0.69050000000000011</c:v>
                </c:pt>
                <c:pt idx="2519">
                  <c:v>0.65240000000000009</c:v>
                </c:pt>
                <c:pt idx="2520">
                  <c:v>0.72140000000000271</c:v>
                </c:pt>
                <c:pt idx="2521">
                  <c:v>0.60479999999999734</c:v>
                </c:pt>
                <c:pt idx="2522">
                  <c:v>0.57139999999999702</c:v>
                </c:pt>
                <c:pt idx="2523">
                  <c:v>0.67139999999999844</c:v>
                </c:pt>
                <c:pt idx="2524">
                  <c:v>0.75240000000000151</c:v>
                </c:pt>
                <c:pt idx="2525">
                  <c:v>0.64999999999999858</c:v>
                </c:pt>
                <c:pt idx="2526">
                  <c:v>0.8451999999999984</c:v>
                </c:pt>
                <c:pt idx="2527">
                  <c:v>0.84759999999999991</c:v>
                </c:pt>
                <c:pt idx="2528">
                  <c:v>0.85479999999999734</c:v>
                </c:pt>
                <c:pt idx="2529">
                  <c:v>0.75480000000000302</c:v>
                </c:pt>
                <c:pt idx="2530">
                  <c:v>0.82620000000000005</c:v>
                </c:pt>
                <c:pt idx="2531">
                  <c:v>0.81900000000000261</c:v>
                </c:pt>
                <c:pt idx="2532">
                  <c:v>0.73329999999999984</c:v>
                </c:pt>
                <c:pt idx="2533">
                  <c:v>0.72379999999999711</c:v>
                </c:pt>
                <c:pt idx="2534">
                  <c:v>0.76899999999999835</c:v>
                </c:pt>
                <c:pt idx="2535">
                  <c:v>0.79760000000000275</c:v>
                </c:pt>
                <c:pt idx="2536">
                  <c:v>0.70000000000000284</c:v>
                </c:pt>
                <c:pt idx="2537">
                  <c:v>0.86430000000000007</c:v>
                </c:pt>
                <c:pt idx="2538">
                  <c:v>0.82379999999999853</c:v>
                </c:pt>
                <c:pt idx="2539">
                  <c:v>0.75240000000000151</c:v>
                </c:pt>
                <c:pt idx="2540">
                  <c:v>0.67620000000000147</c:v>
                </c:pt>
                <c:pt idx="2541">
                  <c:v>0.69290000000000163</c:v>
                </c:pt>
                <c:pt idx="2542">
                  <c:v>0.61670000000000158</c:v>
                </c:pt>
                <c:pt idx="2543">
                  <c:v>0.68569999999999709</c:v>
                </c:pt>
                <c:pt idx="2544">
                  <c:v>0.69290000000000163</c:v>
                </c:pt>
                <c:pt idx="2545">
                  <c:v>0.73810000000000286</c:v>
                </c:pt>
                <c:pt idx="2546">
                  <c:v>0.66899999999999693</c:v>
                </c:pt>
                <c:pt idx="2547">
                  <c:v>0.63569999999999993</c:v>
                </c:pt>
                <c:pt idx="2548">
                  <c:v>0.62859999999999872</c:v>
                </c:pt>
                <c:pt idx="2549">
                  <c:v>0.55480000000000018</c:v>
                </c:pt>
                <c:pt idx="2550">
                  <c:v>0.54520000000000124</c:v>
                </c:pt>
                <c:pt idx="2551">
                  <c:v>0.60240000000000293</c:v>
                </c:pt>
                <c:pt idx="2552">
                  <c:v>0.61899999999999977</c:v>
                </c:pt>
                <c:pt idx="2553">
                  <c:v>0.64289999999999736</c:v>
                </c:pt>
                <c:pt idx="2554">
                  <c:v>0.75950000000000273</c:v>
                </c:pt>
                <c:pt idx="2555">
                  <c:v>0.75480000000000302</c:v>
                </c:pt>
                <c:pt idx="2556">
                  <c:v>0.69050000000000011</c:v>
                </c:pt>
                <c:pt idx="2557">
                  <c:v>0.60479999999999734</c:v>
                </c:pt>
                <c:pt idx="2558">
                  <c:v>0.68330000000000268</c:v>
                </c:pt>
                <c:pt idx="2559">
                  <c:v>0.48329999999999984</c:v>
                </c:pt>
                <c:pt idx="2560">
                  <c:v>0.50950000000000273</c:v>
                </c:pt>
                <c:pt idx="2561">
                  <c:v>0.58330000000000126</c:v>
                </c:pt>
                <c:pt idx="2562">
                  <c:v>0.533299999999997</c:v>
                </c:pt>
                <c:pt idx="2563">
                  <c:v>0.5929000000000002</c:v>
                </c:pt>
                <c:pt idx="2564">
                  <c:v>0.6880999999999986</c:v>
                </c:pt>
                <c:pt idx="2565">
                  <c:v>0.69290000000000163</c:v>
                </c:pt>
                <c:pt idx="2566">
                  <c:v>0.68099999999999739</c:v>
                </c:pt>
                <c:pt idx="2567">
                  <c:v>0.60240000000000293</c:v>
                </c:pt>
                <c:pt idx="2568">
                  <c:v>0.59049999999999869</c:v>
                </c:pt>
                <c:pt idx="2569">
                  <c:v>0.55949999999999989</c:v>
                </c:pt>
                <c:pt idx="2570">
                  <c:v>0.64999999999999858</c:v>
                </c:pt>
                <c:pt idx="2571">
                  <c:v>0.71189999999999998</c:v>
                </c:pt>
                <c:pt idx="2572">
                  <c:v>0.72619999999999862</c:v>
                </c:pt>
                <c:pt idx="2573">
                  <c:v>0.72379999999999711</c:v>
                </c:pt>
                <c:pt idx="2574">
                  <c:v>0.73100000000000165</c:v>
                </c:pt>
                <c:pt idx="2575">
                  <c:v>0.70479999999999876</c:v>
                </c:pt>
                <c:pt idx="2576">
                  <c:v>0.63329999999999842</c:v>
                </c:pt>
                <c:pt idx="2577">
                  <c:v>0.5951999999999984</c:v>
                </c:pt>
                <c:pt idx="2578">
                  <c:v>0.50240000000000151</c:v>
                </c:pt>
                <c:pt idx="2579">
                  <c:v>0.55239999999999867</c:v>
                </c:pt>
                <c:pt idx="2580">
                  <c:v>0.57860000000000156</c:v>
                </c:pt>
                <c:pt idx="2581">
                  <c:v>0.65240000000000009</c:v>
                </c:pt>
                <c:pt idx="2582">
                  <c:v>0.67620000000000147</c:v>
                </c:pt>
                <c:pt idx="2583">
                  <c:v>3.1167000000000016</c:v>
                </c:pt>
                <c:pt idx="2584">
                  <c:v>3.0857000000000028</c:v>
                </c:pt>
                <c:pt idx="2585">
                  <c:v>3.0810000000000031</c:v>
                </c:pt>
                <c:pt idx="2586">
                  <c:v>0.64289999999999736</c:v>
                </c:pt>
                <c:pt idx="2587">
                  <c:v>0.59759999999999991</c:v>
                </c:pt>
                <c:pt idx="2588">
                  <c:v>0.66190000000000282</c:v>
                </c:pt>
                <c:pt idx="2589">
                  <c:v>0.60949999999999704</c:v>
                </c:pt>
                <c:pt idx="2590">
                  <c:v>0.73100000000000165</c:v>
                </c:pt>
                <c:pt idx="2591">
                  <c:v>0.76670000000000016</c:v>
                </c:pt>
                <c:pt idx="2592">
                  <c:v>0.63100000000000023</c:v>
                </c:pt>
                <c:pt idx="2593">
                  <c:v>0.6261999999999972</c:v>
                </c:pt>
                <c:pt idx="2594">
                  <c:v>0.66899999999999693</c:v>
                </c:pt>
                <c:pt idx="2595">
                  <c:v>0.65950000000000131</c:v>
                </c:pt>
                <c:pt idx="2596">
                  <c:v>0.6570999999999998</c:v>
                </c:pt>
                <c:pt idx="2597">
                  <c:v>0.76670000000000016</c:v>
                </c:pt>
                <c:pt idx="2598">
                  <c:v>0.66190000000000282</c:v>
                </c:pt>
                <c:pt idx="2599">
                  <c:v>0.63810000000000144</c:v>
                </c:pt>
                <c:pt idx="2600">
                  <c:v>0.5619000000000014</c:v>
                </c:pt>
                <c:pt idx="2601">
                  <c:v>0.61670000000000158</c:v>
                </c:pt>
                <c:pt idx="2602">
                  <c:v>0.61670000000000158</c:v>
                </c:pt>
                <c:pt idx="2603">
                  <c:v>0.63329999999999842</c:v>
                </c:pt>
                <c:pt idx="2604">
                  <c:v>0.67139999999999844</c:v>
                </c:pt>
                <c:pt idx="2605">
                  <c:v>0.68099999999999739</c:v>
                </c:pt>
                <c:pt idx="2606">
                  <c:v>0.68569999999999709</c:v>
                </c:pt>
                <c:pt idx="2607">
                  <c:v>0.61899999999999977</c:v>
                </c:pt>
                <c:pt idx="2608">
                  <c:v>0.48329999999999984</c:v>
                </c:pt>
                <c:pt idx="2609">
                  <c:v>0.51189999999999714</c:v>
                </c:pt>
                <c:pt idx="2610">
                  <c:v>0.55480000000000018</c:v>
                </c:pt>
                <c:pt idx="2611">
                  <c:v>0.56669999999999732</c:v>
                </c:pt>
                <c:pt idx="2612">
                  <c:v>0.61670000000000158</c:v>
                </c:pt>
                <c:pt idx="2613">
                  <c:v>0.51899999999999835</c:v>
                </c:pt>
                <c:pt idx="2614">
                  <c:v>0.54760000000000275</c:v>
                </c:pt>
                <c:pt idx="2615">
                  <c:v>0.52139999999999986</c:v>
                </c:pt>
                <c:pt idx="2616">
                  <c:v>0.54290000000000305</c:v>
                </c:pt>
                <c:pt idx="2617">
                  <c:v>0.56900000000000261</c:v>
                </c:pt>
                <c:pt idx="2618">
                  <c:v>0.62140000000000128</c:v>
                </c:pt>
                <c:pt idx="2619">
                  <c:v>0.68569999999999709</c:v>
                </c:pt>
                <c:pt idx="2620">
                  <c:v>0.64999999999999858</c:v>
                </c:pt>
                <c:pt idx="2621">
                  <c:v>0.66899999999999693</c:v>
                </c:pt>
                <c:pt idx="2622">
                  <c:v>0.63810000000000144</c:v>
                </c:pt>
                <c:pt idx="2623">
                  <c:v>0.67139999999999844</c:v>
                </c:pt>
                <c:pt idx="2624">
                  <c:v>0.67379999999999995</c:v>
                </c:pt>
                <c:pt idx="2625">
                  <c:v>0.71430000000000149</c:v>
                </c:pt>
                <c:pt idx="2626">
                  <c:v>0.69050000000000011</c:v>
                </c:pt>
                <c:pt idx="2627">
                  <c:v>0.69050000000000011</c:v>
                </c:pt>
                <c:pt idx="2628">
                  <c:v>0.75</c:v>
                </c:pt>
                <c:pt idx="2629">
                  <c:v>0.72379999999999711</c:v>
                </c:pt>
                <c:pt idx="2630">
                  <c:v>0.66429999999999723</c:v>
                </c:pt>
                <c:pt idx="2631">
                  <c:v>0.85000000000000142</c:v>
                </c:pt>
                <c:pt idx="2632">
                  <c:v>0.84049999999999869</c:v>
                </c:pt>
                <c:pt idx="2633">
                  <c:v>0.85710000000000264</c:v>
                </c:pt>
                <c:pt idx="2634">
                  <c:v>0.84049999999999869</c:v>
                </c:pt>
                <c:pt idx="2635">
                  <c:v>0.77859999999999729</c:v>
                </c:pt>
                <c:pt idx="2636">
                  <c:v>0.64759999999999707</c:v>
                </c:pt>
                <c:pt idx="2637">
                  <c:v>0.65240000000000009</c:v>
                </c:pt>
                <c:pt idx="2638">
                  <c:v>0.50240000000000151</c:v>
                </c:pt>
                <c:pt idx="2639">
                  <c:v>0.47619999999999862</c:v>
                </c:pt>
                <c:pt idx="2640">
                  <c:v>0.51899999999999835</c:v>
                </c:pt>
                <c:pt idx="2641">
                  <c:v>0.58330000000000126</c:v>
                </c:pt>
                <c:pt idx="2642">
                  <c:v>0.69050000000000011</c:v>
                </c:pt>
                <c:pt idx="2643">
                  <c:v>0.74759999999999849</c:v>
                </c:pt>
                <c:pt idx="2644">
                  <c:v>0.78569999999999851</c:v>
                </c:pt>
                <c:pt idx="2645">
                  <c:v>0.65950000000000131</c:v>
                </c:pt>
                <c:pt idx="2646">
                  <c:v>0.82139999999999702</c:v>
                </c:pt>
                <c:pt idx="2647">
                  <c:v>0.75710000000000122</c:v>
                </c:pt>
                <c:pt idx="2648">
                  <c:v>0.76670000000000016</c:v>
                </c:pt>
                <c:pt idx="2649">
                  <c:v>0.76899999999999835</c:v>
                </c:pt>
                <c:pt idx="2650">
                  <c:v>0.8451999999999984</c:v>
                </c:pt>
                <c:pt idx="2651">
                  <c:v>0.81669999999999732</c:v>
                </c:pt>
                <c:pt idx="2652">
                  <c:v>0.91190000000000282</c:v>
                </c:pt>
                <c:pt idx="2653">
                  <c:v>0.89050000000000296</c:v>
                </c:pt>
                <c:pt idx="2654">
                  <c:v>0.90240000000000009</c:v>
                </c:pt>
                <c:pt idx="2655">
                  <c:v>0.89050000000000296</c:v>
                </c:pt>
                <c:pt idx="2656">
                  <c:v>0.85240000000000293</c:v>
                </c:pt>
                <c:pt idx="2657">
                  <c:v>0.8738000000000028</c:v>
                </c:pt>
                <c:pt idx="2658">
                  <c:v>0.88569999999999993</c:v>
                </c:pt>
                <c:pt idx="2659">
                  <c:v>0.86899999999999977</c:v>
                </c:pt>
                <c:pt idx="2660">
                  <c:v>0.80709999999999837</c:v>
                </c:pt>
                <c:pt idx="2661">
                  <c:v>0.83570000000000277</c:v>
                </c:pt>
                <c:pt idx="2662">
                  <c:v>0.81430000000000291</c:v>
                </c:pt>
                <c:pt idx="2663">
                  <c:v>0.87859999999999872</c:v>
                </c:pt>
                <c:pt idx="2664">
                  <c:v>0.85710000000000264</c:v>
                </c:pt>
                <c:pt idx="2665">
                  <c:v>0.88329999999999842</c:v>
                </c:pt>
                <c:pt idx="2666">
                  <c:v>1.004800000000003</c:v>
                </c:pt>
                <c:pt idx="2667">
                  <c:v>0.99049999999999727</c:v>
                </c:pt>
                <c:pt idx="2668">
                  <c:v>0.88100000000000023</c:v>
                </c:pt>
                <c:pt idx="2669">
                  <c:v>0.8451999999999984</c:v>
                </c:pt>
                <c:pt idx="2670">
                  <c:v>0.87140000000000128</c:v>
                </c:pt>
                <c:pt idx="2671">
                  <c:v>0.88810000000000144</c:v>
                </c:pt>
                <c:pt idx="2672">
                  <c:v>1</c:v>
                </c:pt>
                <c:pt idx="2673">
                  <c:v>0.95479999999999876</c:v>
                </c:pt>
                <c:pt idx="2674">
                  <c:v>1.0904999999999987</c:v>
                </c:pt>
                <c:pt idx="2675">
                  <c:v>1.140500000000003</c:v>
                </c:pt>
                <c:pt idx="2676">
                  <c:v>1.1310000000000002</c:v>
                </c:pt>
                <c:pt idx="2677">
                  <c:v>1.1071000000000026</c:v>
                </c:pt>
                <c:pt idx="2678">
                  <c:v>0.83330000000000126</c:v>
                </c:pt>
                <c:pt idx="2679">
                  <c:v>0.86189999999999856</c:v>
                </c:pt>
                <c:pt idx="2680">
                  <c:v>0.77859999999999729</c:v>
                </c:pt>
                <c:pt idx="2681">
                  <c:v>0.88569999999999993</c:v>
                </c:pt>
                <c:pt idx="2682">
                  <c:v>0.73100000000000165</c:v>
                </c:pt>
                <c:pt idx="2683">
                  <c:v>0.71430000000000149</c:v>
                </c:pt>
                <c:pt idx="2684">
                  <c:v>0.79520000000000124</c:v>
                </c:pt>
                <c:pt idx="2685">
                  <c:v>0.78810000000000002</c:v>
                </c:pt>
                <c:pt idx="2686">
                  <c:v>0.8451999999999984</c:v>
                </c:pt>
                <c:pt idx="2687">
                  <c:v>0.91899999999999693</c:v>
                </c:pt>
                <c:pt idx="2688">
                  <c:v>0.97860000000000014</c:v>
                </c:pt>
                <c:pt idx="2689">
                  <c:v>0.98329999999999984</c:v>
                </c:pt>
                <c:pt idx="2690">
                  <c:v>0.97140000000000271</c:v>
                </c:pt>
                <c:pt idx="2691">
                  <c:v>0.84759999999999991</c:v>
                </c:pt>
                <c:pt idx="2692">
                  <c:v>0.80480000000000018</c:v>
                </c:pt>
                <c:pt idx="2693">
                  <c:v>0.88810000000000144</c:v>
                </c:pt>
                <c:pt idx="2694">
                  <c:v>0.9070999999999998</c:v>
                </c:pt>
                <c:pt idx="2695">
                  <c:v>0.9070999999999998</c:v>
                </c:pt>
                <c:pt idx="2696">
                  <c:v>1.0523999999999987</c:v>
                </c:pt>
                <c:pt idx="2697">
                  <c:v>1.0381</c:v>
                </c:pt>
                <c:pt idx="2698">
                  <c:v>1.0570999999999984</c:v>
                </c:pt>
                <c:pt idx="2699">
                  <c:v>1.0262000000000029</c:v>
                </c:pt>
                <c:pt idx="2700">
                  <c:v>1.0570999999999984</c:v>
                </c:pt>
                <c:pt idx="2701">
                  <c:v>1</c:v>
                </c:pt>
                <c:pt idx="2702">
                  <c:v>1.0189999999999984</c:v>
                </c:pt>
                <c:pt idx="2703">
                  <c:v>1.0476000000000028</c:v>
                </c:pt>
                <c:pt idx="2704">
                  <c:v>1.0238000000000014</c:v>
                </c:pt>
                <c:pt idx="2705">
                  <c:v>1.033299999999997</c:v>
                </c:pt>
                <c:pt idx="2706">
                  <c:v>0.99049999999999727</c:v>
                </c:pt>
                <c:pt idx="2707">
                  <c:v>0.98570000000000135</c:v>
                </c:pt>
                <c:pt idx="2708">
                  <c:v>0.97379999999999711</c:v>
                </c:pt>
                <c:pt idx="2709">
                  <c:v>1.033299999999997</c:v>
                </c:pt>
                <c:pt idx="2710">
                  <c:v>1.042900000000003</c:v>
                </c:pt>
                <c:pt idx="2711">
                  <c:v>0.91190000000000282</c:v>
                </c:pt>
                <c:pt idx="2712">
                  <c:v>0.98329999999999984</c:v>
                </c:pt>
                <c:pt idx="2713">
                  <c:v>1.0786000000000016</c:v>
                </c:pt>
                <c:pt idx="2714">
                  <c:v>1.1000000000000014</c:v>
                </c:pt>
                <c:pt idx="2715">
                  <c:v>1.0262000000000029</c:v>
                </c:pt>
                <c:pt idx="2716">
                  <c:v>1.1880999999999986</c:v>
                </c:pt>
                <c:pt idx="2717">
                  <c:v>0.88810000000000144</c:v>
                </c:pt>
                <c:pt idx="2718">
                  <c:v>0.85000000000000142</c:v>
                </c:pt>
                <c:pt idx="2719">
                  <c:v>0.85479999999999734</c:v>
                </c:pt>
                <c:pt idx="2720">
                  <c:v>0.74289999999999878</c:v>
                </c:pt>
                <c:pt idx="2721">
                  <c:v>0.5929000000000002</c:v>
                </c:pt>
                <c:pt idx="2722">
                  <c:v>0.55480000000000018</c:v>
                </c:pt>
                <c:pt idx="2723">
                  <c:v>0.60949999999999704</c:v>
                </c:pt>
                <c:pt idx="2724">
                  <c:v>0.46900000000000119</c:v>
                </c:pt>
                <c:pt idx="2725">
                  <c:v>0.41429999999999723</c:v>
                </c:pt>
                <c:pt idx="2726">
                  <c:v>0.45709999999999695</c:v>
                </c:pt>
                <c:pt idx="2727">
                  <c:v>0.49049999999999727</c:v>
                </c:pt>
                <c:pt idx="2728">
                  <c:v>0.50240000000000151</c:v>
                </c:pt>
                <c:pt idx="2729">
                  <c:v>0.5619000000000014</c:v>
                </c:pt>
                <c:pt idx="2730">
                  <c:v>0.66190000000000282</c:v>
                </c:pt>
                <c:pt idx="2731">
                  <c:v>0.60949999999999704</c:v>
                </c:pt>
                <c:pt idx="2732">
                  <c:v>0.57139999999999702</c:v>
                </c:pt>
                <c:pt idx="2733">
                  <c:v>0.56669999999999732</c:v>
                </c:pt>
                <c:pt idx="2734">
                  <c:v>0.48100000000000165</c:v>
                </c:pt>
                <c:pt idx="2735">
                  <c:v>0.76429999999999865</c:v>
                </c:pt>
                <c:pt idx="2736">
                  <c:v>0.76429999999999865</c:v>
                </c:pt>
                <c:pt idx="2737">
                  <c:v>0.72619999999999862</c:v>
                </c:pt>
                <c:pt idx="2738">
                  <c:v>0.60710000000000264</c:v>
                </c:pt>
                <c:pt idx="2739">
                  <c:v>0.5</c:v>
                </c:pt>
                <c:pt idx="2740">
                  <c:v>0.49049999999999727</c:v>
                </c:pt>
                <c:pt idx="2741">
                  <c:v>0.48329999999999984</c:v>
                </c:pt>
                <c:pt idx="2742">
                  <c:v>0.54760000000000275</c:v>
                </c:pt>
                <c:pt idx="2743">
                  <c:v>0.53099999999999881</c:v>
                </c:pt>
                <c:pt idx="2744">
                  <c:v>0.52380000000000138</c:v>
                </c:pt>
                <c:pt idx="2745">
                  <c:v>0.52620000000000289</c:v>
                </c:pt>
                <c:pt idx="2746">
                  <c:v>0.56900000000000261</c:v>
                </c:pt>
                <c:pt idx="2747">
                  <c:v>0.55709999999999837</c:v>
                </c:pt>
                <c:pt idx="2748">
                  <c:v>0.54290000000000305</c:v>
                </c:pt>
                <c:pt idx="2749">
                  <c:v>0.6570999999999998</c:v>
                </c:pt>
                <c:pt idx="2750">
                  <c:v>0.64759999999999707</c:v>
                </c:pt>
                <c:pt idx="2751">
                  <c:v>0.60710000000000264</c:v>
                </c:pt>
                <c:pt idx="2752">
                  <c:v>0.60949999999999704</c:v>
                </c:pt>
                <c:pt idx="2753">
                  <c:v>0.61899999999999977</c:v>
                </c:pt>
                <c:pt idx="2754">
                  <c:v>0.48329999999999984</c:v>
                </c:pt>
                <c:pt idx="2755">
                  <c:v>0.46430000000000149</c:v>
                </c:pt>
                <c:pt idx="2756">
                  <c:v>0.46900000000000119</c:v>
                </c:pt>
                <c:pt idx="2757">
                  <c:v>0.49049999999999727</c:v>
                </c:pt>
                <c:pt idx="2758">
                  <c:v>0.61189999999999856</c:v>
                </c:pt>
                <c:pt idx="2759">
                  <c:v>0.6570999999999998</c:v>
                </c:pt>
                <c:pt idx="2760">
                  <c:v>0.66429999999999723</c:v>
                </c:pt>
                <c:pt idx="2761">
                  <c:v>0.54760000000000275</c:v>
                </c:pt>
                <c:pt idx="2762">
                  <c:v>0.6238000000000028</c:v>
                </c:pt>
                <c:pt idx="2763">
                  <c:v>0.53810000000000002</c:v>
                </c:pt>
                <c:pt idx="2764">
                  <c:v>0.47860000000000014</c:v>
                </c:pt>
                <c:pt idx="2765">
                  <c:v>0.47619999999999862</c:v>
                </c:pt>
                <c:pt idx="2766">
                  <c:v>0.58100000000000307</c:v>
                </c:pt>
                <c:pt idx="2767">
                  <c:v>0.55949999999999989</c:v>
                </c:pt>
                <c:pt idx="2768">
                  <c:v>0.5929000000000002</c:v>
                </c:pt>
                <c:pt idx="2769">
                  <c:v>0.60479999999999734</c:v>
                </c:pt>
                <c:pt idx="2770">
                  <c:v>0.63810000000000144</c:v>
                </c:pt>
                <c:pt idx="2771">
                  <c:v>0.5951999999999984</c:v>
                </c:pt>
                <c:pt idx="2772">
                  <c:v>0.49519999999999698</c:v>
                </c:pt>
                <c:pt idx="2773">
                  <c:v>0.54290000000000305</c:v>
                </c:pt>
                <c:pt idx="2774">
                  <c:v>0.58570000000000277</c:v>
                </c:pt>
                <c:pt idx="2775">
                  <c:v>0.52139999999999986</c:v>
                </c:pt>
                <c:pt idx="2776">
                  <c:v>0.52139999999999986</c:v>
                </c:pt>
                <c:pt idx="2777">
                  <c:v>0.533299999999997</c:v>
                </c:pt>
                <c:pt idx="2778">
                  <c:v>0.52380000000000138</c:v>
                </c:pt>
                <c:pt idx="2779">
                  <c:v>0.49759999999999849</c:v>
                </c:pt>
                <c:pt idx="2780">
                  <c:v>0.51429999999999865</c:v>
                </c:pt>
                <c:pt idx="2781">
                  <c:v>0.52380000000000138</c:v>
                </c:pt>
                <c:pt idx="2782">
                  <c:v>0.66429999999999723</c:v>
                </c:pt>
                <c:pt idx="2783">
                  <c:v>0.70709999999999695</c:v>
                </c:pt>
                <c:pt idx="2784">
                  <c:v>0.69519999999999982</c:v>
                </c:pt>
                <c:pt idx="2785">
                  <c:v>0.61189999999999856</c:v>
                </c:pt>
                <c:pt idx="2786">
                  <c:v>0.59049999999999869</c:v>
                </c:pt>
                <c:pt idx="2787">
                  <c:v>0.53810000000000002</c:v>
                </c:pt>
                <c:pt idx="2788">
                  <c:v>0.42139999999999844</c:v>
                </c:pt>
                <c:pt idx="2789">
                  <c:v>0.3761999999999972</c:v>
                </c:pt>
                <c:pt idx="2790">
                  <c:v>0.45949999999999847</c:v>
                </c:pt>
                <c:pt idx="2791">
                  <c:v>0.49519999999999698</c:v>
                </c:pt>
                <c:pt idx="2792">
                  <c:v>0.49289999999999878</c:v>
                </c:pt>
                <c:pt idx="2793">
                  <c:v>0.58809999999999718</c:v>
                </c:pt>
                <c:pt idx="2794">
                  <c:v>0.66429999999999723</c:v>
                </c:pt>
                <c:pt idx="2795">
                  <c:v>0.51899999999999835</c:v>
                </c:pt>
                <c:pt idx="2796">
                  <c:v>0.55709999999999837</c:v>
                </c:pt>
                <c:pt idx="2797">
                  <c:v>0.71900000000000119</c:v>
                </c:pt>
                <c:pt idx="2798">
                  <c:v>0.60949999999999704</c:v>
                </c:pt>
                <c:pt idx="2799">
                  <c:v>0.61430000000000007</c:v>
                </c:pt>
                <c:pt idx="2800">
                  <c:v>0.69760000000000133</c:v>
                </c:pt>
                <c:pt idx="2801">
                  <c:v>0.83330000000000126</c:v>
                </c:pt>
                <c:pt idx="2802">
                  <c:v>0.87140000000000128</c:v>
                </c:pt>
                <c:pt idx="2803">
                  <c:v>0.8451999999999984</c:v>
                </c:pt>
                <c:pt idx="2804">
                  <c:v>0.77859999999999729</c:v>
                </c:pt>
                <c:pt idx="2805">
                  <c:v>0.72379999999999711</c:v>
                </c:pt>
                <c:pt idx="2806">
                  <c:v>0.69290000000000163</c:v>
                </c:pt>
                <c:pt idx="2807">
                  <c:v>0.56900000000000261</c:v>
                </c:pt>
                <c:pt idx="2808">
                  <c:v>0.66190000000000282</c:v>
                </c:pt>
                <c:pt idx="2809">
                  <c:v>0.54050000000000153</c:v>
                </c:pt>
                <c:pt idx="2810">
                  <c:v>0.50480000000000302</c:v>
                </c:pt>
                <c:pt idx="2811">
                  <c:v>0.45709999999999695</c:v>
                </c:pt>
                <c:pt idx="2812">
                  <c:v>0.39999999999999858</c:v>
                </c:pt>
                <c:pt idx="2813">
                  <c:v>0.39999999999999858</c:v>
                </c:pt>
                <c:pt idx="2814">
                  <c:v>0.47379999999999711</c:v>
                </c:pt>
                <c:pt idx="2815">
                  <c:v>0.49519999999999698</c:v>
                </c:pt>
                <c:pt idx="2816">
                  <c:v>0.36189999999999856</c:v>
                </c:pt>
                <c:pt idx="2817">
                  <c:v>0.40950000000000131</c:v>
                </c:pt>
                <c:pt idx="2818">
                  <c:v>0.35479999999999734</c:v>
                </c:pt>
                <c:pt idx="2819">
                  <c:v>0.42860000000000298</c:v>
                </c:pt>
                <c:pt idx="2820">
                  <c:v>0.42620000000000147</c:v>
                </c:pt>
                <c:pt idx="2821">
                  <c:v>0.50480000000000302</c:v>
                </c:pt>
                <c:pt idx="2822">
                  <c:v>0.71189999999999998</c:v>
                </c:pt>
                <c:pt idx="2823">
                  <c:v>0.73329999999999984</c:v>
                </c:pt>
                <c:pt idx="2824">
                  <c:v>0.71189999999999998</c:v>
                </c:pt>
                <c:pt idx="2825">
                  <c:v>0.66429999999999723</c:v>
                </c:pt>
                <c:pt idx="2826">
                  <c:v>0.57620000000000005</c:v>
                </c:pt>
                <c:pt idx="2827">
                  <c:v>0.55709999999999837</c:v>
                </c:pt>
                <c:pt idx="2828">
                  <c:v>0.5</c:v>
                </c:pt>
                <c:pt idx="2829">
                  <c:v>0.47379999999999711</c:v>
                </c:pt>
                <c:pt idx="2830">
                  <c:v>0.50480000000000302</c:v>
                </c:pt>
                <c:pt idx="2831">
                  <c:v>0.55480000000000018</c:v>
                </c:pt>
                <c:pt idx="2832">
                  <c:v>0.66669999999999874</c:v>
                </c:pt>
                <c:pt idx="2833">
                  <c:v>0.66899999999999693</c:v>
                </c:pt>
                <c:pt idx="2834">
                  <c:v>0.69760000000000133</c:v>
                </c:pt>
                <c:pt idx="2835">
                  <c:v>0.66669999999999874</c:v>
                </c:pt>
                <c:pt idx="2836">
                  <c:v>0.79999999999999716</c:v>
                </c:pt>
                <c:pt idx="2837">
                  <c:v>0.60240000000000293</c:v>
                </c:pt>
                <c:pt idx="2838">
                  <c:v>0.5929000000000002</c:v>
                </c:pt>
                <c:pt idx="2839">
                  <c:v>0.52139999999999986</c:v>
                </c:pt>
                <c:pt idx="2840">
                  <c:v>0.52859999999999729</c:v>
                </c:pt>
                <c:pt idx="2841">
                  <c:v>0.49519999999999698</c:v>
                </c:pt>
                <c:pt idx="2842">
                  <c:v>0.45479999999999876</c:v>
                </c:pt>
                <c:pt idx="2843">
                  <c:v>0.47379999999999711</c:v>
                </c:pt>
                <c:pt idx="2844">
                  <c:v>0.47379999999999711</c:v>
                </c:pt>
                <c:pt idx="2845">
                  <c:v>0.55949999999999989</c:v>
                </c:pt>
                <c:pt idx="2846">
                  <c:v>0.6238000000000028</c:v>
                </c:pt>
                <c:pt idx="2847">
                  <c:v>0.63569999999999993</c:v>
                </c:pt>
                <c:pt idx="2848">
                  <c:v>0.61899999999999977</c:v>
                </c:pt>
                <c:pt idx="2849">
                  <c:v>0.57620000000000005</c:v>
                </c:pt>
                <c:pt idx="2850">
                  <c:v>0.46900000000000119</c:v>
                </c:pt>
                <c:pt idx="2851">
                  <c:v>0.46430000000000149</c:v>
                </c:pt>
                <c:pt idx="2852">
                  <c:v>0.45479999999999876</c:v>
                </c:pt>
                <c:pt idx="2853">
                  <c:v>0.50480000000000302</c:v>
                </c:pt>
                <c:pt idx="2854">
                  <c:v>0.49289999999999878</c:v>
                </c:pt>
                <c:pt idx="2855">
                  <c:v>0.61670000000000158</c:v>
                </c:pt>
                <c:pt idx="2856">
                  <c:v>0.50480000000000302</c:v>
                </c:pt>
                <c:pt idx="2857">
                  <c:v>0.51189999999999714</c:v>
                </c:pt>
                <c:pt idx="2858">
                  <c:v>0.64759999999999707</c:v>
                </c:pt>
                <c:pt idx="2859">
                  <c:v>0.54520000000000124</c:v>
                </c:pt>
                <c:pt idx="2860">
                  <c:v>0.58570000000000277</c:v>
                </c:pt>
                <c:pt idx="2861">
                  <c:v>0.70000000000000284</c:v>
                </c:pt>
                <c:pt idx="2862">
                  <c:v>0.66190000000000282</c:v>
                </c:pt>
                <c:pt idx="2863">
                  <c:v>0.60000000000000142</c:v>
                </c:pt>
                <c:pt idx="2864">
                  <c:v>0.64050000000000296</c:v>
                </c:pt>
                <c:pt idx="2865">
                  <c:v>0.46900000000000119</c:v>
                </c:pt>
                <c:pt idx="2866">
                  <c:v>0.54520000000000124</c:v>
                </c:pt>
                <c:pt idx="2867">
                  <c:v>0.64759999999999707</c:v>
                </c:pt>
                <c:pt idx="2868">
                  <c:v>0.85479999999999734</c:v>
                </c:pt>
                <c:pt idx="2869">
                  <c:v>0.77859999999999729</c:v>
                </c:pt>
                <c:pt idx="2870">
                  <c:v>0.89759999999999707</c:v>
                </c:pt>
                <c:pt idx="2871">
                  <c:v>0.94760000000000133</c:v>
                </c:pt>
                <c:pt idx="2872">
                  <c:v>0.89289999999999736</c:v>
                </c:pt>
                <c:pt idx="2873">
                  <c:v>0.85479999999999734</c:v>
                </c:pt>
                <c:pt idx="2874">
                  <c:v>0.93330000000000268</c:v>
                </c:pt>
                <c:pt idx="2875">
                  <c:v>1.0189999999999984</c:v>
                </c:pt>
                <c:pt idx="2876">
                  <c:v>0.90240000000000009</c:v>
                </c:pt>
                <c:pt idx="2877">
                  <c:v>0.8738000000000028</c:v>
                </c:pt>
                <c:pt idx="2878">
                  <c:v>0.79760000000000275</c:v>
                </c:pt>
                <c:pt idx="2879">
                  <c:v>0.70479999999999876</c:v>
                </c:pt>
                <c:pt idx="2880">
                  <c:v>0.69290000000000163</c:v>
                </c:pt>
                <c:pt idx="2881">
                  <c:v>0.63100000000000023</c:v>
                </c:pt>
                <c:pt idx="2882">
                  <c:v>0.75240000000000151</c:v>
                </c:pt>
                <c:pt idx="2883">
                  <c:v>0.82379999999999853</c:v>
                </c:pt>
                <c:pt idx="2884">
                  <c:v>0.87140000000000128</c:v>
                </c:pt>
                <c:pt idx="2885">
                  <c:v>0.82620000000000005</c:v>
                </c:pt>
                <c:pt idx="2886">
                  <c:v>0.85000000000000142</c:v>
                </c:pt>
                <c:pt idx="2887">
                  <c:v>0.85949999999999704</c:v>
                </c:pt>
                <c:pt idx="2888">
                  <c:v>0.9070999999999998</c:v>
                </c:pt>
                <c:pt idx="2889">
                  <c:v>0.94050000000000011</c:v>
                </c:pt>
                <c:pt idx="2890">
                  <c:v>0.99049999999999727</c:v>
                </c:pt>
                <c:pt idx="2891">
                  <c:v>0.99289999999999878</c:v>
                </c:pt>
                <c:pt idx="2892">
                  <c:v>0.95709999999999695</c:v>
                </c:pt>
                <c:pt idx="2893">
                  <c:v>0.98100000000000165</c:v>
                </c:pt>
                <c:pt idx="2894">
                  <c:v>0.95949999999999847</c:v>
                </c:pt>
                <c:pt idx="2895">
                  <c:v>0.97619999999999862</c:v>
                </c:pt>
                <c:pt idx="2896">
                  <c:v>0.99289999999999878</c:v>
                </c:pt>
                <c:pt idx="2897">
                  <c:v>0.95479999999999876</c:v>
                </c:pt>
                <c:pt idx="2898">
                  <c:v>0.98100000000000165</c:v>
                </c:pt>
                <c:pt idx="2899">
                  <c:v>1.0309999999999988</c:v>
                </c:pt>
                <c:pt idx="2900">
                  <c:v>1.0189999999999984</c:v>
                </c:pt>
                <c:pt idx="2901">
                  <c:v>1.0238000000000014</c:v>
                </c:pt>
                <c:pt idx="2902">
                  <c:v>1.1189999999999998</c:v>
                </c:pt>
                <c:pt idx="2903">
                  <c:v>1.0904999999999987</c:v>
                </c:pt>
                <c:pt idx="2904">
                  <c:v>1.0762</c:v>
                </c:pt>
                <c:pt idx="2905">
                  <c:v>1.1071000000000026</c:v>
                </c:pt>
                <c:pt idx="2906">
                  <c:v>1.1905000000000001</c:v>
                </c:pt>
                <c:pt idx="2907">
                  <c:v>1.1809999999999974</c:v>
                </c:pt>
                <c:pt idx="2908">
                  <c:v>1.2571000000000012</c:v>
                </c:pt>
                <c:pt idx="2909">
                  <c:v>1.2524000000000015</c:v>
                </c:pt>
                <c:pt idx="2910">
                  <c:v>1.3451999999999984</c:v>
                </c:pt>
                <c:pt idx="2911">
                  <c:v>1.3023999999999987</c:v>
                </c:pt>
                <c:pt idx="2912">
                  <c:v>1.3856999999999999</c:v>
                </c:pt>
                <c:pt idx="2913">
                  <c:v>1.4547999999999988</c:v>
                </c:pt>
                <c:pt idx="2914">
                  <c:v>1.390500000000003</c:v>
                </c:pt>
                <c:pt idx="2915">
                  <c:v>1.571399999999997</c:v>
                </c:pt>
                <c:pt idx="2916">
                  <c:v>1.5071000000000012</c:v>
                </c:pt>
                <c:pt idx="2917">
                  <c:v>1.5548000000000002</c:v>
                </c:pt>
                <c:pt idx="2918">
                  <c:v>1.4690000000000012</c:v>
                </c:pt>
                <c:pt idx="2919">
                  <c:v>1.4476000000000013</c:v>
                </c:pt>
                <c:pt idx="2920">
                  <c:v>1.4119000000000028</c:v>
                </c:pt>
                <c:pt idx="2921">
                  <c:v>1.3810000000000002</c:v>
                </c:pt>
                <c:pt idx="2922">
                  <c:v>1.2905000000000015</c:v>
                </c:pt>
                <c:pt idx="2923">
                  <c:v>1.1619000000000028</c:v>
                </c:pt>
                <c:pt idx="2924">
                  <c:v>1.071399999999997</c:v>
                </c:pt>
                <c:pt idx="2925">
                  <c:v>1.0499999999999972</c:v>
                </c:pt>
                <c:pt idx="2926">
                  <c:v>1.042900000000003</c:v>
                </c:pt>
                <c:pt idx="2927">
                  <c:v>1.0024000000000015</c:v>
                </c:pt>
                <c:pt idx="2928">
                  <c:v>0.92139999999999844</c:v>
                </c:pt>
                <c:pt idx="2929">
                  <c:v>1.0213999999999999</c:v>
                </c:pt>
                <c:pt idx="2930">
                  <c:v>0.94050000000000011</c:v>
                </c:pt>
                <c:pt idx="2931">
                  <c:v>0.97619999999999862</c:v>
                </c:pt>
                <c:pt idx="2932">
                  <c:v>0.98570000000000135</c:v>
                </c:pt>
                <c:pt idx="2933">
                  <c:v>1.0737999999999985</c:v>
                </c:pt>
                <c:pt idx="2934">
                  <c:v>1.1071000000000026</c:v>
                </c:pt>
                <c:pt idx="2935">
                  <c:v>1.0904999999999987</c:v>
                </c:pt>
                <c:pt idx="2936">
                  <c:v>0.89050000000000296</c:v>
                </c:pt>
                <c:pt idx="2937">
                  <c:v>0.94760000000000133</c:v>
                </c:pt>
                <c:pt idx="2938">
                  <c:v>0.8451999999999984</c:v>
                </c:pt>
                <c:pt idx="2939">
                  <c:v>0.73100000000000165</c:v>
                </c:pt>
                <c:pt idx="2940">
                  <c:v>0.63810000000000144</c:v>
                </c:pt>
                <c:pt idx="2941">
                  <c:v>0.67379999999999995</c:v>
                </c:pt>
                <c:pt idx="2942">
                  <c:v>0.88569999999999993</c:v>
                </c:pt>
                <c:pt idx="2943">
                  <c:v>1.0737999999999985</c:v>
                </c:pt>
                <c:pt idx="2944">
                  <c:v>1.3643000000000001</c:v>
                </c:pt>
                <c:pt idx="2945">
                  <c:v>1.5309999999999988</c:v>
                </c:pt>
                <c:pt idx="2946">
                  <c:v>1.5737999999999985</c:v>
                </c:pt>
                <c:pt idx="2947">
                  <c:v>1.5095000000000027</c:v>
                </c:pt>
                <c:pt idx="2948">
                  <c:v>1.4451999999999998</c:v>
                </c:pt>
                <c:pt idx="2949">
                  <c:v>1.3689999999999998</c:v>
                </c:pt>
                <c:pt idx="2950">
                  <c:v>1.2667000000000002</c:v>
                </c:pt>
                <c:pt idx="2951">
                  <c:v>1.2881</c:v>
                </c:pt>
                <c:pt idx="2952">
                  <c:v>1.216700000000003</c:v>
                </c:pt>
                <c:pt idx="2953">
                  <c:v>1.0619000000000014</c:v>
                </c:pt>
                <c:pt idx="2954">
                  <c:v>0.95000000000000284</c:v>
                </c:pt>
                <c:pt idx="2955">
                  <c:v>0.83100000000000307</c:v>
                </c:pt>
                <c:pt idx="2956">
                  <c:v>0.82139999999999702</c:v>
                </c:pt>
                <c:pt idx="2957">
                  <c:v>0.64289999999999736</c:v>
                </c:pt>
                <c:pt idx="2958">
                  <c:v>0.80709999999999837</c:v>
                </c:pt>
                <c:pt idx="2959">
                  <c:v>0.82620000000000005</c:v>
                </c:pt>
                <c:pt idx="2960">
                  <c:v>0.83570000000000277</c:v>
                </c:pt>
                <c:pt idx="2961">
                  <c:v>0.61899999999999977</c:v>
                </c:pt>
                <c:pt idx="2962">
                  <c:v>0.62859999999999872</c:v>
                </c:pt>
                <c:pt idx="2963">
                  <c:v>0.45949999999999847</c:v>
                </c:pt>
                <c:pt idx="2964">
                  <c:v>0.46189999999999998</c:v>
                </c:pt>
                <c:pt idx="2965">
                  <c:v>0.51189999999999714</c:v>
                </c:pt>
                <c:pt idx="2966">
                  <c:v>0.64289999999999736</c:v>
                </c:pt>
                <c:pt idx="2967">
                  <c:v>0.57860000000000156</c:v>
                </c:pt>
                <c:pt idx="2968">
                  <c:v>0.60710000000000264</c:v>
                </c:pt>
                <c:pt idx="2969">
                  <c:v>0.62859999999999872</c:v>
                </c:pt>
                <c:pt idx="2970">
                  <c:v>0.58330000000000126</c:v>
                </c:pt>
                <c:pt idx="2971">
                  <c:v>0.53099999999999881</c:v>
                </c:pt>
                <c:pt idx="2972">
                  <c:v>0.53099999999999881</c:v>
                </c:pt>
                <c:pt idx="2973">
                  <c:v>0.33330000000000126</c:v>
                </c:pt>
                <c:pt idx="2974">
                  <c:v>0.49049999999999727</c:v>
                </c:pt>
                <c:pt idx="2975">
                  <c:v>0.54999999999999716</c:v>
                </c:pt>
                <c:pt idx="2976">
                  <c:v>0.62859999999999872</c:v>
                </c:pt>
                <c:pt idx="2977">
                  <c:v>0.74289999999999878</c:v>
                </c:pt>
                <c:pt idx="2978">
                  <c:v>0.72140000000000271</c:v>
                </c:pt>
                <c:pt idx="2979">
                  <c:v>0.56900000000000261</c:v>
                </c:pt>
                <c:pt idx="2980">
                  <c:v>0.45949999999999847</c:v>
                </c:pt>
                <c:pt idx="2981">
                  <c:v>0.45000000000000284</c:v>
                </c:pt>
                <c:pt idx="2982">
                  <c:v>0.45709999999999695</c:v>
                </c:pt>
                <c:pt idx="2983">
                  <c:v>0.53569999999999851</c:v>
                </c:pt>
                <c:pt idx="2984">
                  <c:v>0.53569999999999851</c:v>
                </c:pt>
                <c:pt idx="2985">
                  <c:v>0.54999999999999716</c:v>
                </c:pt>
                <c:pt idx="2986">
                  <c:v>0.5</c:v>
                </c:pt>
                <c:pt idx="2987">
                  <c:v>0.32139999999999702</c:v>
                </c:pt>
                <c:pt idx="2988">
                  <c:v>0.29999999999999716</c:v>
                </c:pt>
                <c:pt idx="2989">
                  <c:v>0.29050000000000153</c:v>
                </c:pt>
                <c:pt idx="2990">
                  <c:v>0.283299999999997</c:v>
                </c:pt>
                <c:pt idx="2991">
                  <c:v>0.28810000000000002</c:v>
                </c:pt>
                <c:pt idx="2992">
                  <c:v>0.31430000000000291</c:v>
                </c:pt>
                <c:pt idx="2993">
                  <c:v>0.27620000000000289</c:v>
                </c:pt>
                <c:pt idx="2994">
                  <c:v>0.3451999999999984</c:v>
                </c:pt>
                <c:pt idx="2995">
                  <c:v>0.4070999999999998</c:v>
                </c:pt>
                <c:pt idx="2996">
                  <c:v>0.3738000000000028</c:v>
                </c:pt>
                <c:pt idx="2997">
                  <c:v>0.31900000000000261</c:v>
                </c:pt>
                <c:pt idx="2998">
                  <c:v>0.32620000000000005</c:v>
                </c:pt>
                <c:pt idx="2999">
                  <c:v>0.41190000000000282</c:v>
                </c:pt>
                <c:pt idx="3000">
                  <c:v>0.3429000000000002</c:v>
                </c:pt>
                <c:pt idx="3001">
                  <c:v>0.43099999999999739</c:v>
                </c:pt>
                <c:pt idx="3002">
                  <c:v>0.46189999999999998</c:v>
                </c:pt>
                <c:pt idx="3003">
                  <c:v>0.68330000000000268</c:v>
                </c:pt>
                <c:pt idx="3004">
                  <c:v>0.45949999999999847</c:v>
                </c:pt>
                <c:pt idx="3005">
                  <c:v>0.61899999999999977</c:v>
                </c:pt>
                <c:pt idx="3006">
                  <c:v>1.0833000000000013</c:v>
                </c:pt>
                <c:pt idx="3007">
                  <c:v>0.98570000000000135</c:v>
                </c:pt>
                <c:pt idx="3008">
                  <c:v>0.42379999999999995</c:v>
                </c:pt>
                <c:pt idx="3009">
                  <c:v>0.46189999999999998</c:v>
                </c:pt>
                <c:pt idx="3010">
                  <c:v>0.48570000000000135</c:v>
                </c:pt>
                <c:pt idx="3011">
                  <c:v>0.33330000000000126</c:v>
                </c:pt>
                <c:pt idx="3012">
                  <c:v>0.24519999999999698</c:v>
                </c:pt>
                <c:pt idx="3013">
                  <c:v>0.4070999999999998</c:v>
                </c:pt>
                <c:pt idx="3014">
                  <c:v>0.35949999999999704</c:v>
                </c:pt>
                <c:pt idx="3015">
                  <c:v>0.31669999999999732</c:v>
                </c:pt>
                <c:pt idx="3016">
                  <c:v>0.36430000000000007</c:v>
                </c:pt>
                <c:pt idx="3017">
                  <c:v>0.4070999999999998</c:v>
                </c:pt>
                <c:pt idx="3018">
                  <c:v>0.35000000000000142</c:v>
                </c:pt>
                <c:pt idx="3019">
                  <c:v>0.283299999999997</c:v>
                </c:pt>
                <c:pt idx="3020">
                  <c:v>0.36899999999999977</c:v>
                </c:pt>
                <c:pt idx="3021">
                  <c:v>0.41429999999999723</c:v>
                </c:pt>
                <c:pt idx="3022">
                  <c:v>0.35710000000000264</c:v>
                </c:pt>
                <c:pt idx="3023">
                  <c:v>0.42620000000000147</c:v>
                </c:pt>
                <c:pt idx="3024">
                  <c:v>0.46900000000000119</c:v>
                </c:pt>
                <c:pt idx="3025">
                  <c:v>0.43099999999999739</c:v>
                </c:pt>
                <c:pt idx="3026">
                  <c:v>0.39520000000000266</c:v>
                </c:pt>
                <c:pt idx="3027">
                  <c:v>0.46189999999999998</c:v>
                </c:pt>
                <c:pt idx="3028">
                  <c:v>0.47619999999999862</c:v>
                </c:pt>
                <c:pt idx="3029">
                  <c:v>0.50240000000000151</c:v>
                </c:pt>
                <c:pt idx="3030">
                  <c:v>0.44050000000000011</c:v>
                </c:pt>
                <c:pt idx="3031">
                  <c:v>0.37859999999999872</c:v>
                </c:pt>
                <c:pt idx="3032">
                  <c:v>0.37140000000000128</c:v>
                </c:pt>
                <c:pt idx="3033">
                  <c:v>0.45709999999999695</c:v>
                </c:pt>
                <c:pt idx="3034">
                  <c:v>0.43099999999999739</c:v>
                </c:pt>
                <c:pt idx="3035">
                  <c:v>0.44290000000000163</c:v>
                </c:pt>
                <c:pt idx="3036">
                  <c:v>0.38329999999999842</c:v>
                </c:pt>
                <c:pt idx="3037">
                  <c:v>0.3738000000000028</c:v>
                </c:pt>
                <c:pt idx="3038">
                  <c:v>0.33570000000000277</c:v>
                </c:pt>
                <c:pt idx="3039">
                  <c:v>0.24049999999999727</c:v>
                </c:pt>
                <c:pt idx="3040">
                  <c:v>0.14759999999999707</c:v>
                </c:pt>
                <c:pt idx="3041">
                  <c:v>0.18330000000000268</c:v>
                </c:pt>
                <c:pt idx="3042">
                  <c:v>0.17379999999999995</c:v>
                </c:pt>
                <c:pt idx="3043">
                  <c:v>0.16669999999999874</c:v>
                </c:pt>
                <c:pt idx="3044">
                  <c:v>0.27380000000000138</c:v>
                </c:pt>
                <c:pt idx="3045">
                  <c:v>0.32379999999999853</c:v>
                </c:pt>
                <c:pt idx="3046">
                  <c:v>0.3761999999999972</c:v>
                </c:pt>
                <c:pt idx="3047">
                  <c:v>0.52620000000000289</c:v>
                </c:pt>
                <c:pt idx="3048">
                  <c:v>0.54050000000000153</c:v>
                </c:pt>
                <c:pt idx="3049">
                  <c:v>0.61430000000000007</c:v>
                </c:pt>
                <c:pt idx="3050">
                  <c:v>0.57379999999999853</c:v>
                </c:pt>
                <c:pt idx="3051">
                  <c:v>0.63569999999999993</c:v>
                </c:pt>
                <c:pt idx="3052">
                  <c:v>0.45239999999999725</c:v>
                </c:pt>
                <c:pt idx="3053">
                  <c:v>0.466700000000003</c:v>
                </c:pt>
                <c:pt idx="3054">
                  <c:v>0.32379999999999853</c:v>
                </c:pt>
                <c:pt idx="3055">
                  <c:v>0.32379999999999853</c:v>
                </c:pt>
                <c:pt idx="3056">
                  <c:v>0.29050000000000153</c:v>
                </c:pt>
                <c:pt idx="3057">
                  <c:v>0.283299999999997</c:v>
                </c:pt>
                <c:pt idx="3058">
                  <c:v>0.26899999999999835</c:v>
                </c:pt>
                <c:pt idx="3059">
                  <c:v>0.30949999999999989</c:v>
                </c:pt>
                <c:pt idx="3060">
                  <c:v>0.32139999999999702</c:v>
                </c:pt>
                <c:pt idx="3061">
                  <c:v>0.39999999999999858</c:v>
                </c:pt>
                <c:pt idx="3062">
                  <c:v>0.44290000000000163</c:v>
                </c:pt>
                <c:pt idx="3063">
                  <c:v>0.56669999999999732</c:v>
                </c:pt>
                <c:pt idx="3064">
                  <c:v>0.58100000000000307</c:v>
                </c:pt>
                <c:pt idx="3065">
                  <c:v>0.64289999999999736</c:v>
                </c:pt>
                <c:pt idx="3066">
                  <c:v>0.94050000000000011</c:v>
                </c:pt>
                <c:pt idx="3067">
                  <c:v>1.6929000000000016</c:v>
                </c:pt>
                <c:pt idx="3068">
                  <c:v>2.8643000000000001</c:v>
                </c:pt>
                <c:pt idx="3069">
                  <c:v>5.3143000000000029</c:v>
                </c:pt>
                <c:pt idx="3070">
                  <c:v>8.9238</c:v>
                </c:pt>
                <c:pt idx="3071">
                  <c:v>13.631</c:v>
                </c:pt>
                <c:pt idx="3072">
                  <c:v>22.283299999999997</c:v>
                </c:pt>
                <c:pt idx="3073">
                  <c:v>23.647599999999997</c:v>
                </c:pt>
                <c:pt idx="3074">
                  <c:v>23.607100000000003</c:v>
                </c:pt>
                <c:pt idx="3075">
                  <c:v>23.495199999999997</c:v>
                </c:pt>
                <c:pt idx="3076">
                  <c:v>13.899999999999999</c:v>
                </c:pt>
                <c:pt idx="3077">
                  <c:v>7.7119</c:v>
                </c:pt>
                <c:pt idx="3078">
                  <c:v>4.0189999999999984</c:v>
                </c:pt>
                <c:pt idx="3079">
                  <c:v>1.6833000000000027</c:v>
                </c:pt>
                <c:pt idx="3080">
                  <c:v>0.97379999999999711</c:v>
                </c:pt>
                <c:pt idx="3081">
                  <c:v>0.6238000000000028</c:v>
                </c:pt>
                <c:pt idx="3082">
                  <c:v>0.45479999999999876</c:v>
                </c:pt>
                <c:pt idx="3083">
                  <c:v>0.39999999999999858</c:v>
                </c:pt>
                <c:pt idx="3084">
                  <c:v>0.32379999999999853</c:v>
                </c:pt>
                <c:pt idx="3085">
                  <c:v>0.41669999999999874</c:v>
                </c:pt>
                <c:pt idx="3086">
                  <c:v>0.39050000000000296</c:v>
                </c:pt>
                <c:pt idx="3087">
                  <c:v>0.38569999999999993</c:v>
                </c:pt>
                <c:pt idx="3088">
                  <c:v>0.50710000000000122</c:v>
                </c:pt>
                <c:pt idx="3089">
                  <c:v>0.36430000000000007</c:v>
                </c:pt>
                <c:pt idx="3090">
                  <c:v>0.3429000000000002</c:v>
                </c:pt>
                <c:pt idx="3091">
                  <c:v>0.30480000000000018</c:v>
                </c:pt>
                <c:pt idx="3092">
                  <c:v>0.37859999999999872</c:v>
                </c:pt>
                <c:pt idx="3093">
                  <c:v>0.3451999999999984</c:v>
                </c:pt>
                <c:pt idx="3094">
                  <c:v>0.44290000000000163</c:v>
                </c:pt>
                <c:pt idx="3095">
                  <c:v>0.42379999999999995</c:v>
                </c:pt>
                <c:pt idx="3096">
                  <c:v>0.55949999999999989</c:v>
                </c:pt>
                <c:pt idx="3097">
                  <c:v>0.48570000000000135</c:v>
                </c:pt>
                <c:pt idx="3098">
                  <c:v>0.39289999999999736</c:v>
                </c:pt>
                <c:pt idx="3099">
                  <c:v>0.36670000000000158</c:v>
                </c:pt>
                <c:pt idx="3100">
                  <c:v>0.33100000000000307</c:v>
                </c:pt>
                <c:pt idx="3101">
                  <c:v>0.20949999999999847</c:v>
                </c:pt>
                <c:pt idx="3102">
                  <c:v>0.36430000000000007</c:v>
                </c:pt>
                <c:pt idx="3103">
                  <c:v>0.3429000000000002</c:v>
                </c:pt>
                <c:pt idx="3104">
                  <c:v>0.29290000000000305</c:v>
                </c:pt>
                <c:pt idx="3105">
                  <c:v>0.41190000000000282</c:v>
                </c:pt>
                <c:pt idx="3106">
                  <c:v>0.43569999999999709</c:v>
                </c:pt>
                <c:pt idx="3107">
                  <c:v>0.46189999999999998</c:v>
                </c:pt>
                <c:pt idx="3108">
                  <c:v>0.47140000000000271</c:v>
                </c:pt>
                <c:pt idx="3109">
                  <c:v>0.48329999999999984</c:v>
                </c:pt>
                <c:pt idx="3110">
                  <c:v>0.36670000000000158</c:v>
                </c:pt>
                <c:pt idx="3111">
                  <c:v>0.34759999999999991</c:v>
                </c:pt>
                <c:pt idx="3112">
                  <c:v>0.38329999999999842</c:v>
                </c:pt>
                <c:pt idx="3113">
                  <c:v>0.21900000000000119</c:v>
                </c:pt>
                <c:pt idx="3114">
                  <c:v>0.23100000000000165</c:v>
                </c:pt>
                <c:pt idx="3115">
                  <c:v>0.3119000000000014</c:v>
                </c:pt>
                <c:pt idx="3116">
                  <c:v>0.283299999999997</c:v>
                </c:pt>
                <c:pt idx="3117">
                  <c:v>0.16899999999999693</c:v>
                </c:pt>
                <c:pt idx="3118">
                  <c:v>0.23329999999999984</c:v>
                </c:pt>
                <c:pt idx="3119">
                  <c:v>0.34049999999999869</c:v>
                </c:pt>
                <c:pt idx="3120">
                  <c:v>0.3451999999999984</c:v>
                </c:pt>
                <c:pt idx="3121">
                  <c:v>0.30480000000000018</c:v>
                </c:pt>
                <c:pt idx="3122">
                  <c:v>0.39289999999999736</c:v>
                </c:pt>
                <c:pt idx="3123">
                  <c:v>0.35710000000000264</c:v>
                </c:pt>
                <c:pt idx="3124">
                  <c:v>0.41669999999999874</c:v>
                </c:pt>
                <c:pt idx="3125">
                  <c:v>0.24049999999999727</c:v>
                </c:pt>
                <c:pt idx="3126">
                  <c:v>0.26189999999999714</c:v>
                </c:pt>
                <c:pt idx="3127">
                  <c:v>0.283299999999997</c:v>
                </c:pt>
                <c:pt idx="3128">
                  <c:v>0.39520000000000266</c:v>
                </c:pt>
                <c:pt idx="3129">
                  <c:v>0.30480000000000018</c:v>
                </c:pt>
                <c:pt idx="3130">
                  <c:v>0.33330000000000126</c:v>
                </c:pt>
                <c:pt idx="3131">
                  <c:v>3.8547999999999973</c:v>
                </c:pt>
                <c:pt idx="3132">
                  <c:v>3.8357000000000028</c:v>
                </c:pt>
                <c:pt idx="3133">
                  <c:v>3.8475999999999999</c:v>
                </c:pt>
                <c:pt idx="3134">
                  <c:v>0.70239999999999725</c:v>
                </c:pt>
                <c:pt idx="3135">
                  <c:v>0.52620000000000289</c:v>
                </c:pt>
                <c:pt idx="3136">
                  <c:v>0.31900000000000261</c:v>
                </c:pt>
                <c:pt idx="3137">
                  <c:v>0.29760000000000275</c:v>
                </c:pt>
                <c:pt idx="3138">
                  <c:v>0.26189999999999714</c:v>
                </c:pt>
                <c:pt idx="3139">
                  <c:v>0.216700000000003</c:v>
                </c:pt>
                <c:pt idx="3140">
                  <c:v>0.27139999999999986</c:v>
                </c:pt>
                <c:pt idx="3141">
                  <c:v>0.33330000000000126</c:v>
                </c:pt>
                <c:pt idx="3142">
                  <c:v>0.40950000000000131</c:v>
                </c:pt>
                <c:pt idx="3143">
                  <c:v>0.4380999999999986</c:v>
                </c:pt>
                <c:pt idx="3144">
                  <c:v>0.45000000000000284</c:v>
                </c:pt>
                <c:pt idx="3145">
                  <c:v>0.39759999999999707</c:v>
                </c:pt>
                <c:pt idx="3146">
                  <c:v>0.32139999999999702</c:v>
                </c:pt>
                <c:pt idx="3147">
                  <c:v>0.20000000000000284</c:v>
                </c:pt>
                <c:pt idx="3148">
                  <c:v>0.24289999999999878</c:v>
                </c:pt>
                <c:pt idx="3149">
                  <c:v>0.22619999999999862</c:v>
                </c:pt>
                <c:pt idx="3150">
                  <c:v>0.18099999999999739</c:v>
                </c:pt>
                <c:pt idx="3151">
                  <c:v>0.26899999999999835</c:v>
                </c:pt>
                <c:pt idx="3152">
                  <c:v>0.28810000000000002</c:v>
                </c:pt>
                <c:pt idx="3153">
                  <c:v>0.29520000000000124</c:v>
                </c:pt>
                <c:pt idx="3154">
                  <c:v>0.19760000000000133</c:v>
                </c:pt>
                <c:pt idx="3155">
                  <c:v>0.22140000000000271</c:v>
                </c:pt>
                <c:pt idx="3156">
                  <c:v>0.21430000000000149</c:v>
                </c:pt>
                <c:pt idx="3157">
                  <c:v>0.22379999999999711</c:v>
                </c:pt>
                <c:pt idx="3158">
                  <c:v>0.19290000000000163</c:v>
                </c:pt>
                <c:pt idx="3159">
                  <c:v>0.283299999999997</c:v>
                </c:pt>
                <c:pt idx="3160">
                  <c:v>0.31430000000000291</c:v>
                </c:pt>
                <c:pt idx="3161">
                  <c:v>0.23570000000000135</c:v>
                </c:pt>
                <c:pt idx="3162">
                  <c:v>0.27620000000000289</c:v>
                </c:pt>
                <c:pt idx="3163">
                  <c:v>0.29999999999999716</c:v>
                </c:pt>
                <c:pt idx="3164">
                  <c:v>0.31900000000000261</c:v>
                </c:pt>
                <c:pt idx="3165">
                  <c:v>0.32620000000000005</c:v>
                </c:pt>
                <c:pt idx="3166">
                  <c:v>0.37859999999999872</c:v>
                </c:pt>
                <c:pt idx="3167">
                  <c:v>0.25240000000000151</c:v>
                </c:pt>
                <c:pt idx="3168">
                  <c:v>0.29760000000000275</c:v>
                </c:pt>
                <c:pt idx="3169">
                  <c:v>0.25950000000000273</c:v>
                </c:pt>
                <c:pt idx="3170">
                  <c:v>0.20709999999999695</c:v>
                </c:pt>
                <c:pt idx="3171">
                  <c:v>0.20479999999999876</c:v>
                </c:pt>
                <c:pt idx="3172">
                  <c:v>0.21900000000000119</c:v>
                </c:pt>
                <c:pt idx="3173">
                  <c:v>0.16429999999999723</c:v>
                </c:pt>
                <c:pt idx="3174">
                  <c:v>0.11899999999999977</c:v>
                </c:pt>
                <c:pt idx="3175">
                  <c:v>0.14759999999999707</c:v>
                </c:pt>
                <c:pt idx="3176">
                  <c:v>0.216700000000003</c:v>
                </c:pt>
                <c:pt idx="3177">
                  <c:v>0.27620000000000289</c:v>
                </c:pt>
                <c:pt idx="3178">
                  <c:v>0.19050000000000011</c:v>
                </c:pt>
                <c:pt idx="3179">
                  <c:v>0.3451999999999984</c:v>
                </c:pt>
                <c:pt idx="3180">
                  <c:v>0.3738000000000028</c:v>
                </c:pt>
                <c:pt idx="3181">
                  <c:v>0.41899999999999693</c:v>
                </c:pt>
                <c:pt idx="3182">
                  <c:v>0.39759999999999707</c:v>
                </c:pt>
                <c:pt idx="3183">
                  <c:v>0.42139999999999844</c:v>
                </c:pt>
                <c:pt idx="3184">
                  <c:v>0.37859999999999872</c:v>
                </c:pt>
                <c:pt idx="3185">
                  <c:v>0.33809999999999718</c:v>
                </c:pt>
                <c:pt idx="3186">
                  <c:v>0.19519999999999982</c:v>
                </c:pt>
                <c:pt idx="3187">
                  <c:v>0.29999999999999716</c:v>
                </c:pt>
                <c:pt idx="3188">
                  <c:v>0.3761999999999972</c:v>
                </c:pt>
                <c:pt idx="3189">
                  <c:v>0.58100000000000307</c:v>
                </c:pt>
                <c:pt idx="3190">
                  <c:v>0.67379999999999995</c:v>
                </c:pt>
                <c:pt idx="3191">
                  <c:v>0.72860000000000014</c:v>
                </c:pt>
                <c:pt idx="3192">
                  <c:v>0.80709999999999837</c:v>
                </c:pt>
                <c:pt idx="3193">
                  <c:v>0.75710000000000122</c:v>
                </c:pt>
                <c:pt idx="3194">
                  <c:v>0.58570000000000277</c:v>
                </c:pt>
                <c:pt idx="3195">
                  <c:v>0.45949999999999847</c:v>
                </c:pt>
                <c:pt idx="3196">
                  <c:v>0.49289999999999878</c:v>
                </c:pt>
                <c:pt idx="3197">
                  <c:v>0.52380000000000138</c:v>
                </c:pt>
                <c:pt idx="3198">
                  <c:v>0.43569999999999709</c:v>
                </c:pt>
                <c:pt idx="3199">
                  <c:v>0.58100000000000307</c:v>
                </c:pt>
                <c:pt idx="3200">
                  <c:v>0.533299999999997</c:v>
                </c:pt>
                <c:pt idx="3201">
                  <c:v>0.55949999999999989</c:v>
                </c:pt>
                <c:pt idx="3202">
                  <c:v>0.60710000000000264</c:v>
                </c:pt>
                <c:pt idx="3203">
                  <c:v>0.62859999999999872</c:v>
                </c:pt>
                <c:pt idx="3204">
                  <c:v>0.71900000000000119</c:v>
                </c:pt>
                <c:pt idx="3205">
                  <c:v>0.73100000000000165</c:v>
                </c:pt>
                <c:pt idx="3206">
                  <c:v>0.60710000000000264</c:v>
                </c:pt>
                <c:pt idx="3207">
                  <c:v>0.61899999999999977</c:v>
                </c:pt>
                <c:pt idx="3208">
                  <c:v>0.47860000000000014</c:v>
                </c:pt>
                <c:pt idx="3209">
                  <c:v>0.42379999999999995</c:v>
                </c:pt>
                <c:pt idx="3210">
                  <c:v>0.31669999999999732</c:v>
                </c:pt>
                <c:pt idx="3211">
                  <c:v>0.24289999999999878</c:v>
                </c:pt>
                <c:pt idx="3212">
                  <c:v>0.26429999999999865</c:v>
                </c:pt>
                <c:pt idx="3213">
                  <c:v>0.31669999999999732</c:v>
                </c:pt>
                <c:pt idx="3214">
                  <c:v>0.27859999999999729</c:v>
                </c:pt>
                <c:pt idx="3215">
                  <c:v>0.36670000000000158</c:v>
                </c:pt>
                <c:pt idx="3216">
                  <c:v>0.53099999999999881</c:v>
                </c:pt>
                <c:pt idx="3217">
                  <c:v>0.34049999999999869</c:v>
                </c:pt>
                <c:pt idx="3218">
                  <c:v>0.39759999999999707</c:v>
                </c:pt>
                <c:pt idx="3219">
                  <c:v>0.50950000000000273</c:v>
                </c:pt>
                <c:pt idx="3220">
                  <c:v>0.38100000000000023</c:v>
                </c:pt>
                <c:pt idx="3221">
                  <c:v>0.29290000000000305</c:v>
                </c:pt>
                <c:pt idx="3222">
                  <c:v>0.31430000000000291</c:v>
                </c:pt>
                <c:pt idx="3223">
                  <c:v>0.33100000000000307</c:v>
                </c:pt>
                <c:pt idx="3224">
                  <c:v>0.35949999999999704</c:v>
                </c:pt>
                <c:pt idx="3225">
                  <c:v>0.41429999999999723</c:v>
                </c:pt>
                <c:pt idx="3226">
                  <c:v>0.63329999999999842</c:v>
                </c:pt>
                <c:pt idx="3227">
                  <c:v>0.59049999999999869</c:v>
                </c:pt>
                <c:pt idx="3228">
                  <c:v>0.46189999999999998</c:v>
                </c:pt>
                <c:pt idx="3229">
                  <c:v>0.40240000000000009</c:v>
                </c:pt>
                <c:pt idx="3230">
                  <c:v>0.23810000000000286</c:v>
                </c:pt>
                <c:pt idx="3231">
                  <c:v>0.24519999999999698</c:v>
                </c:pt>
                <c:pt idx="3232">
                  <c:v>0.30709999999999837</c:v>
                </c:pt>
                <c:pt idx="3233">
                  <c:v>0.32620000000000005</c:v>
                </c:pt>
                <c:pt idx="3234">
                  <c:v>0.26429999999999865</c:v>
                </c:pt>
                <c:pt idx="3235">
                  <c:v>0.283299999999997</c:v>
                </c:pt>
                <c:pt idx="3236">
                  <c:v>0.11189999999999856</c:v>
                </c:pt>
                <c:pt idx="3237">
                  <c:v>0.22860000000000014</c:v>
                </c:pt>
                <c:pt idx="3238">
                  <c:v>0.21430000000000149</c:v>
                </c:pt>
                <c:pt idx="3239">
                  <c:v>0.14759999999999707</c:v>
                </c:pt>
                <c:pt idx="3240">
                  <c:v>0.14999999999999858</c:v>
                </c:pt>
                <c:pt idx="3241">
                  <c:v>0.19760000000000133</c:v>
                </c:pt>
                <c:pt idx="3242">
                  <c:v>0.32860000000000156</c:v>
                </c:pt>
                <c:pt idx="3243">
                  <c:v>0.39759999999999707</c:v>
                </c:pt>
                <c:pt idx="3244">
                  <c:v>0.41429999999999723</c:v>
                </c:pt>
                <c:pt idx="3245">
                  <c:v>0.4070999999999998</c:v>
                </c:pt>
                <c:pt idx="3246">
                  <c:v>0.33100000000000307</c:v>
                </c:pt>
                <c:pt idx="3247">
                  <c:v>0.28810000000000002</c:v>
                </c:pt>
                <c:pt idx="3248">
                  <c:v>0.28810000000000002</c:v>
                </c:pt>
                <c:pt idx="3249">
                  <c:v>0.19290000000000163</c:v>
                </c:pt>
                <c:pt idx="3250">
                  <c:v>0.14520000000000266</c:v>
                </c:pt>
                <c:pt idx="3251">
                  <c:v>7.1399999999997021E-2</c:v>
                </c:pt>
                <c:pt idx="3252">
                  <c:v>0.23100000000000165</c:v>
                </c:pt>
                <c:pt idx="3253">
                  <c:v>0.29999999999999716</c:v>
                </c:pt>
                <c:pt idx="3254">
                  <c:v>0.35949999999999704</c:v>
                </c:pt>
                <c:pt idx="3255">
                  <c:v>0.35710000000000264</c:v>
                </c:pt>
                <c:pt idx="3256">
                  <c:v>0.39050000000000296</c:v>
                </c:pt>
                <c:pt idx="3257">
                  <c:v>0.49759999999999849</c:v>
                </c:pt>
                <c:pt idx="3258">
                  <c:v>0.36899999999999977</c:v>
                </c:pt>
                <c:pt idx="3259">
                  <c:v>0.45949999999999847</c:v>
                </c:pt>
                <c:pt idx="3260">
                  <c:v>0.44519999999999982</c:v>
                </c:pt>
                <c:pt idx="3261">
                  <c:v>0.466700000000003</c:v>
                </c:pt>
                <c:pt idx="3262">
                  <c:v>0.30709999999999837</c:v>
                </c:pt>
                <c:pt idx="3263">
                  <c:v>0.48810000000000286</c:v>
                </c:pt>
                <c:pt idx="3264">
                  <c:v>0.22860000000000014</c:v>
                </c:pt>
                <c:pt idx="3265">
                  <c:v>0.15240000000000009</c:v>
                </c:pt>
                <c:pt idx="3266">
                  <c:v>0.17860000000000298</c:v>
                </c:pt>
                <c:pt idx="3267">
                  <c:v>0.34759999999999991</c:v>
                </c:pt>
                <c:pt idx="3268">
                  <c:v>0.29520000000000124</c:v>
                </c:pt>
                <c:pt idx="3269">
                  <c:v>0.26670000000000016</c:v>
                </c:pt>
                <c:pt idx="3270">
                  <c:v>0.31669999999999732</c:v>
                </c:pt>
                <c:pt idx="3271">
                  <c:v>0.36670000000000158</c:v>
                </c:pt>
                <c:pt idx="3272">
                  <c:v>0.49049999999999727</c:v>
                </c:pt>
                <c:pt idx="3273">
                  <c:v>0.91899999999999693</c:v>
                </c:pt>
                <c:pt idx="3274">
                  <c:v>1.1976000000000013</c:v>
                </c:pt>
                <c:pt idx="3275">
                  <c:v>1.4405000000000001</c:v>
                </c:pt>
                <c:pt idx="3276">
                  <c:v>1.5309999999999988</c:v>
                </c:pt>
                <c:pt idx="3277">
                  <c:v>1.4832999999999998</c:v>
                </c:pt>
                <c:pt idx="3278">
                  <c:v>1.4380999999999986</c:v>
                </c:pt>
                <c:pt idx="3279">
                  <c:v>1.5643000000000029</c:v>
                </c:pt>
                <c:pt idx="3280">
                  <c:v>1.4975999999999985</c:v>
                </c:pt>
                <c:pt idx="3281">
                  <c:v>1.4024000000000001</c:v>
                </c:pt>
                <c:pt idx="3282">
                  <c:v>0.89999999999999858</c:v>
                </c:pt>
                <c:pt idx="3283">
                  <c:v>0.79999999999999716</c:v>
                </c:pt>
                <c:pt idx="3284">
                  <c:v>0.82139999999999702</c:v>
                </c:pt>
                <c:pt idx="3285">
                  <c:v>0.83330000000000126</c:v>
                </c:pt>
                <c:pt idx="3286">
                  <c:v>0.88810000000000144</c:v>
                </c:pt>
                <c:pt idx="3287">
                  <c:v>1.0499999999999972</c:v>
                </c:pt>
                <c:pt idx="3288">
                  <c:v>1.1000000000000014</c:v>
                </c:pt>
                <c:pt idx="3289">
                  <c:v>1.0880999999999972</c:v>
                </c:pt>
                <c:pt idx="3290">
                  <c:v>1.0833000000000013</c:v>
                </c:pt>
                <c:pt idx="3291">
                  <c:v>1.6428999999999974</c:v>
                </c:pt>
                <c:pt idx="3292">
                  <c:v>1.6356999999999999</c:v>
                </c:pt>
                <c:pt idx="3293">
                  <c:v>1.6833000000000027</c:v>
                </c:pt>
                <c:pt idx="3294">
                  <c:v>1.2119</c:v>
                </c:pt>
                <c:pt idx="3295">
                  <c:v>1.2809999999999988</c:v>
                </c:pt>
                <c:pt idx="3296">
                  <c:v>1.1762000000000015</c:v>
                </c:pt>
                <c:pt idx="3297">
                  <c:v>1.1929000000000016</c:v>
                </c:pt>
                <c:pt idx="3298">
                  <c:v>1.207099999999997</c:v>
                </c:pt>
                <c:pt idx="3299">
                  <c:v>1.2738000000000014</c:v>
                </c:pt>
                <c:pt idx="3300">
                  <c:v>1.2642999999999986</c:v>
                </c:pt>
                <c:pt idx="3301">
                  <c:v>1.8023999999999987</c:v>
                </c:pt>
                <c:pt idx="3302">
                  <c:v>1.8143000000000029</c:v>
                </c:pt>
                <c:pt idx="3303">
                  <c:v>1.7667000000000002</c:v>
                </c:pt>
                <c:pt idx="3304">
                  <c:v>1.1762000000000015</c:v>
                </c:pt>
                <c:pt idx="3305">
                  <c:v>1.1475999999999971</c:v>
                </c:pt>
                <c:pt idx="3306">
                  <c:v>1.1619000000000028</c:v>
                </c:pt>
                <c:pt idx="3307">
                  <c:v>1.004800000000003</c:v>
                </c:pt>
                <c:pt idx="3308">
                  <c:v>1.1381000000000014</c:v>
                </c:pt>
                <c:pt idx="3309">
                  <c:v>1.1285999999999987</c:v>
                </c:pt>
                <c:pt idx="3310">
                  <c:v>1.0762</c:v>
                </c:pt>
                <c:pt idx="3311">
                  <c:v>1.1856999999999971</c:v>
                </c:pt>
                <c:pt idx="3312">
                  <c:v>1.1499999999999986</c:v>
                </c:pt>
                <c:pt idx="3313">
                  <c:v>1.2475999999999985</c:v>
                </c:pt>
                <c:pt idx="3314">
                  <c:v>1.2310000000000016</c:v>
                </c:pt>
                <c:pt idx="3315">
                  <c:v>1.3286000000000016</c:v>
                </c:pt>
                <c:pt idx="3316">
                  <c:v>1.2785999999999973</c:v>
                </c:pt>
                <c:pt idx="3317">
                  <c:v>1.5142999999999986</c:v>
                </c:pt>
                <c:pt idx="3318">
                  <c:v>1.6809999999999974</c:v>
                </c:pt>
                <c:pt idx="3319">
                  <c:v>1.9095000000000013</c:v>
                </c:pt>
                <c:pt idx="3320">
                  <c:v>2.0262000000000029</c:v>
                </c:pt>
                <c:pt idx="3321">
                  <c:v>2.071399999999997</c:v>
                </c:pt>
                <c:pt idx="3322">
                  <c:v>1.9048000000000016</c:v>
                </c:pt>
                <c:pt idx="3323">
                  <c:v>1.7809999999999988</c:v>
                </c:pt>
                <c:pt idx="3324">
                  <c:v>1.6238000000000028</c:v>
                </c:pt>
                <c:pt idx="3325">
                  <c:v>1.4594999999999985</c:v>
                </c:pt>
                <c:pt idx="3326">
                  <c:v>1.4547999999999988</c:v>
                </c:pt>
                <c:pt idx="3327">
                  <c:v>1.3952000000000027</c:v>
                </c:pt>
                <c:pt idx="3328">
                  <c:v>1.3500000000000014</c:v>
                </c:pt>
                <c:pt idx="3329">
                  <c:v>1.2190000000000012</c:v>
                </c:pt>
                <c:pt idx="3330">
                  <c:v>1.1762000000000015</c:v>
                </c:pt>
                <c:pt idx="3331">
                  <c:v>1.1809999999999974</c:v>
                </c:pt>
                <c:pt idx="3332">
                  <c:v>1.0929000000000002</c:v>
                </c:pt>
                <c:pt idx="3333">
                  <c:v>1.1167000000000016</c:v>
                </c:pt>
                <c:pt idx="3334">
                  <c:v>1.109499999999997</c:v>
                </c:pt>
                <c:pt idx="3335">
                  <c:v>1.0619000000000014</c:v>
                </c:pt>
                <c:pt idx="3336">
                  <c:v>1.0476000000000028</c:v>
                </c:pt>
                <c:pt idx="3337">
                  <c:v>0.98329999999999984</c:v>
                </c:pt>
                <c:pt idx="3338">
                  <c:v>1.004800000000003</c:v>
                </c:pt>
                <c:pt idx="3339">
                  <c:v>1.0666999999999973</c:v>
                </c:pt>
                <c:pt idx="3340">
                  <c:v>1.1214000000000013</c:v>
                </c:pt>
                <c:pt idx="3341">
                  <c:v>1.1238000000000028</c:v>
                </c:pt>
                <c:pt idx="3342">
                  <c:v>1.178600000000003</c:v>
                </c:pt>
                <c:pt idx="3343">
                  <c:v>1.1738</c:v>
                </c:pt>
                <c:pt idx="3344">
                  <c:v>1.1428999999999974</c:v>
                </c:pt>
                <c:pt idx="3345">
                  <c:v>1.1976000000000013</c:v>
                </c:pt>
                <c:pt idx="3346">
                  <c:v>1.1976000000000013</c:v>
                </c:pt>
                <c:pt idx="3347">
                  <c:v>1.1595000000000013</c:v>
                </c:pt>
                <c:pt idx="3348">
                  <c:v>1.1167000000000016</c:v>
                </c:pt>
                <c:pt idx="3349">
                  <c:v>1.2000000000000028</c:v>
                </c:pt>
                <c:pt idx="3350">
                  <c:v>1.1071000000000026</c:v>
                </c:pt>
                <c:pt idx="3351">
                  <c:v>1.0381</c:v>
                </c:pt>
                <c:pt idx="3352">
                  <c:v>1.1143000000000001</c:v>
                </c:pt>
                <c:pt idx="3353">
                  <c:v>1.1000000000000014</c:v>
                </c:pt>
                <c:pt idx="3354">
                  <c:v>1.0570999999999984</c:v>
                </c:pt>
                <c:pt idx="3355">
                  <c:v>1.2261999999999986</c:v>
                </c:pt>
                <c:pt idx="3356">
                  <c:v>1.25</c:v>
                </c:pt>
                <c:pt idx="3357">
                  <c:v>1.2381000000000029</c:v>
                </c:pt>
                <c:pt idx="3358">
                  <c:v>1.2190000000000012</c:v>
                </c:pt>
                <c:pt idx="3359">
                  <c:v>1.1381000000000014</c:v>
                </c:pt>
                <c:pt idx="3360">
                  <c:v>1.109499999999997</c:v>
                </c:pt>
                <c:pt idx="3361">
                  <c:v>1.1143000000000001</c:v>
                </c:pt>
                <c:pt idx="3362">
                  <c:v>0.97140000000000271</c:v>
                </c:pt>
                <c:pt idx="3363">
                  <c:v>1.0929000000000002</c:v>
                </c:pt>
                <c:pt idx="3364">
                  <c:v>1.1642999999999972</c:v>
                </c:pt>
                <c:pt idx="3365">
                  <c:v>1.2689999999999984</c:v>
                </c:pt>
                <c:pt idx="3366">
                  <c:v>1.3166999999999973</c:v>
                </c:pt>
                <c:pt idx="3367">
                  <c:v>1.3500000000000014</c:v>
                </c:pt>
                <c:pt idx="3368">
                  <c:v>1.3310000000000031</c:v>
                </c:pt>
                <c:pt idx="3369">
                  <c:v>1.3404999999999987</c:v>
                </c:pt>
                <c:pt idx="3370">
                  <c:v>1.2143000000000015</c:v>
                </c:pt>
                <c:pt idx="3371">
                  <c:v>1.1071000000000026</c:v>
                </c:pt>
                <c:pt idx="3372">
                  <c:v>1.1143000000000001</c:v>
                </c:pt>
                <c:pt idx="3373">
                  <c:v>1.004800000000003</c:v>
                </c:pt>
                <c:pt idx="3374">
                  <c:v>0.99049999999999727</c:v>
                </c:pt>
                <c:pt idx="3375">
                  <c:v>1.0285999999999973</c:v>
                </c:pt>
                <c:pt idx="3376">
                  <c:v>1.0523999999999987</c:v>
                </c:pt>
                <c:pt idx="3377">
                  <c:v>1.1189999999999998</c:v>
                </c:pt>
                <c:pt idx="3378">
                  <c:v>1.1332999999999984</c:v>
                </c:pt>
                <c:pt idx="3379">
                  <c:v>1.1689999999999969</c:v>
                </c:pt>
                <c:pt idx="3380">
                  <c:v>1.1499999999999986</c:v>
                </c:pt>
                <c:pt idx="3381">
                  <c:v>1.1214000000000013</c:v>
                </c:pt>
                <c:pt idx="3382">
                  <c:v>1.2094999999999985</c:v>
                </c:pt>
                <c:pt idx="3383">
                  <c:v>1.1856999999999971</c:v>
                </c:pt>
                <c:pt idx="3384">
                  <c:v>1.0880999999999972</c:v>
                </c:pt>
                <c:pt idx="3385">
                  <c:v>1.0071000000000012</c:v>
                </c:pt>
                <c:pt idx="3386">
                  <c:v>1.0142999999999986</c:v>
                </c:pt>
                <c:pt idx="3387">
                  <c:v>0.95479999999999876</c:v>
                </c:pt>
                <c:pt idx="3388">
                  <c:v>1</c:v>
                </c:pt>
                <c:pt idx="3389">
                  <c:v>1.0262000000000029</c:v>
                </c:pt>
                <c:pt idx="3390">
                  <c:v>1.0904999999999987</c:v>
                </c:pt>
                <c:pt idx="3391">
                  <c:v>1.0786000000000016</c:v>
                </c:pt>
                <c:pt idx="3392">
                  <c:v>1.0452000000000012</c:v>
                </c:pt>
                <c:pt idx="3393">
                  <c:v>0.91429999999999723</c:v>
                </c:pt>
                <c:pt idx="3394">
                  <c:v>0.98810000000000286</c:v>
                </c:pt>
                <c:pt idx="3395">
                  <c:v>0.99289999999999878</c:v>
                </c:pt>
                <c:pt idx="3396">
                  <c:v>1.0499999999999972</c:v>
                </c:pt>
                <c:pt idx="3397">
                  <c:v>1.0167000000000002</c:v>
                </c:pt>
                <c:pt idx="3398">
                  <c:v>0.90950000000000131</c:v>
                </c:pt>
                <c:pt idx="3399">
                  <c:v>0.93330000000000268</c:v>
                </c:pt>
                <c:pt idx="3400">
                  <c:v>0.85710000000000264</c:v>
                </c:pt>
                <c:pt idx="3401">
                  <c:v>0.66899999999999693</c:v>
                </c:pt>
                <c:pt idx="3402">
                  <c:v>0.74759999999999849</c:v>
                </c:pt>
                <c:pt idx="3403">
                  <c:v>0.8451999999999984</c:v>
                </c:pt>
                <c:pt idx="3404">
                  <c:v>0.80480000000000018</c:v>
                </c:pt>
                <c:pt idx="3405">
                  <c:v>0.9070999999999998</c:v>
                </c:pt>
                <c:pt idx="3406">
                  <c:v>0.96900000000000119</c:v>
                </c:pt>
                <c:pt idx="3407">
                  <c:v>1.0570999999999984</c:v>
                </c:pt>
                <c:pt idx="3408">
                  <c:v>1.0880999999999972</c:v>
                </c:pt>
                <c:pt idx="3409">
                  <c:v>1.0570999999999984</c:v>
                </c:pt>
                <c:pt idx="3410">
                  <c:v>1.1071000000000026</c:v>
                </c:pt>
                <c:pt idx="3411">
                  <c:v>1.0548000000000002</c:v>
                </c:pt>
                <c:pt idx="3412">
                  <c:v>1.0213999999999999</c:v>
                </c:pt>
                <c:pt idx="3413">
                  <c:v>0.95000000000000284</c:v>
                </c:pt>
                <c:pt idx="3414">
                  <c:v>0.95239999999999725</c:v>
                </c:pt>
                <c:pt idx="3415">
                  <c:v>0.98100000000000165</c:v>
                </c:pt>
                <c:pt idx="3416">
                  <c:v>0.97140000000000271</c:v>
                </c:pt>
                <c:pt idx="3417">
                  <c:v>0.85240000000000293</c:v>
                </c:pt>
                <c:pt idx="3418">
                  <c:v>1.0594999999999999</c:v>
                </c:pt>
                <c:pt idx="3419">
                  <c:v>1.0929000000000002</c:v>
                </c:pt>
                <c:pt idx="3420">
                  <c:v>0.99759999999999849</c:v>
                </c:pt>
                <c:pt idx="3421">
                  <c:v>1.0262000000000029</c:v>
                </c:pt>
                <c:pt idx="3422">
                  <c:v>1.0929000000000002</c:v>
                </c:pt>
                <c:pt idx="3423">
                  <c:v>1.0786000000000016</c:v>
                </c:pt>
                <c:pt idx="3424">
                  <c:v>0.95239999999999725</c:v>
                </c:pt>
                <c:pt idx="3425">
                  <c:v>0.97140000000000271</c:v>
                </c:pt>
                <c:pt idx="3426">
                  <c:v>1.0213999999999999</c:v>
                </c:pt>
                <c:pt idx="3427">
                  <c:v>0.9380999999999986</c:v>
                </c:pt>
                <c:pt idx="3428">
                  <c:v>0.84049999999999869</c:v>
                </c:pt>
                <c:pt idx="3429">
                  <c:v>0.88569999999999993</c:v>
                </c:pt>
                <c:pt idx="3430">
                  <c:v>0.83100000000000307</c:v>
                </c:pt>
                <c:pt idx="3431">
                  <c:v>0.89520000000000266</c:v>
                </c:pt>
                <c:pt idx="3432">
                  <c:v>0.94760000000000133</c:v>
                </c:pt>
                <c:pt idx="3433">
                  <c:v>1.0476000000000028</c:v>
                </c:pt>
                <c:pt idx="3434">
                  <c:v>1.0975999999999999</c:v>
                </c:pt>
                <c:pt idx="3435">
                  <c:v>1.0619000000000014</c:v>
                </c:pt>
                <c:pt idx="3436">
                  <c:v>1.0356999999999985</c:v>
                </c:pt>
                <c:pt idx="3437">
                  <c:v>0.86189999999999856</c:v>
                </c:pt>
                <c:pt idx="3438">
                  <c:v>0.76899999999999835</c:v>
                </c:pt>
                <c:pt idx="3439">
                  <c:v>0.72379999999999711</c:v>
                </c:pt>
                <c:pt idx="3440">
                  <c:v>0.73100000000000165</c:v>
                </c:pt>
                <c:pt idx="3441">
                  <c:v>0.70949999999999847</c:v>
                </c:pt>
                <c:pt idx="3442">
                  <c:v>0.82379999999999853</c:v>
                </c:pt>
                <c:pt idx="3443">
                  <c:v>0.87859999999999872</c:v>
                </c:pt>
                <c:pt idx="3444">
                  <c:v>0.89999999999999858</c:v>
                </c:pt>
                <c:pt idx="3445">
                  <c:v>0.95000000000000284</c:v>
                </c:pt>
                <c:pt idx="3446">
                  <c:v>0.99519999999999698</c:v>
                </c:pt>
                <c:pt idx="3447">
                  <c:v>1.1000000000000014</c:v>
                </c:pt>
                <c:pt idx="3448">
                  <c:v>1.0309999999999988</c:v>
                </c:pt>
                <c:pt idx="3449">
                  <c:v>0.89520000000000266</c:v>
                </c:pt>
                <c:pt idx="3450">
                  <c:v>0.81900000000000261</c:v>
                </c:pt>
                <c:pt idx="3451">
                  <c:v>0.70000000000000284</c:v>
                </c:pt>
                <c:pt idx="3452">
                  <c:v>0.59759999999999991</c:v>
                </c:pt>
                <c:pt idx="3453">
                  <c:v>0.69760000000000133</c:v>
                </c:pt>
                <c:pt idx="3454">
                  <c:v>0.73329999999999984</c:v>
                </c:pt>
                <c:pt idx="3455">
                  <c:v>0.71189999999999998</c:v>
                </c:pt>
                <c:pt idx="3456">
                  <c:v>0.8119000000000014</c:v>
                </c:pt>
                <c:pt idx="3457">
                  <c:v>0.80480000000000018</c:v>
                </c:pt>
                <c:pt idx="3458">
                  <c:v>0.8451999999999984</c:v>
                </c:pt>
                <c:pt idx="3459">
                  <c:v>0.81900000000000261</c:v>
                </c:pt>
                <c:pt idx="3460">
                  <c:v>0.86899999999999977</c:v>
                </c:pt>
                <c:pt idx="3461">
                  <c:v>0.8738000000000028</c:v>
                </c:pt>
                <c:pt idx="3462">
                  <c:v>0.92379999999999995</c:v>
                </c:pt>
                <c:pt idx="3463">
                  <c:v>1.0118999999999971</c:v>
                </c:pt>
                <c:pt idx="3464">
                  <c:v>0.72140000000000271</c:v>
                </c:pt>
                <c:pt idx="3465">
                  <c:v>0.8761999999999972</c:v>
                </c:pt>
                <c:pt idx="3466">
                  <c:v>0.87859999999999872</c:v>
                </c:pt>
                <c:pt idx="3467">
                  <c:v>0.85000000000000142</c:v>
                </c:pt>
                <c:pt idx="3468">
                  <c:v>0.85479999999999734</c:v>
                </c:pt>
                <c:pt idx="3469">
                  <c:v>1.033299999999997</c:v>
                </c:pt>
                <c:pt idx="3470">
                  <c:v>0.93099999999999739</c:v>
                </c:pt>
                <c:pt idx="3471">
                  <c:v>0.90240000000000009</c:v>
                </c:pt>
                <c:pt idx="3472">
                  <c:v>0.88329999999999842</c:v>
                </c:pt>
                <c:pt idx="3473">
                  <c:v>0.85949999999999704</c:v>
                </c:pt>
                <c:pt idx="3474">
                  <c:v>0.85000000000000142</c:v>
                </c:pt>
                <c:pt idx="3475">
                  <c:v>0.95239999999999725</c:v>
                </c:pt>
                <c:pt idx="3476">
                  <c:v>0.90950000000000131</c:v>
                </c:pt>
                <c:pt idx="3477">
                  <c:v>0.94760000000000133</c:v>
                </c:pt>
                <c:pt idx="3478">
                  <c:v>0.93330000000000268</c:v>
                </c:pt>
                <c:pt idx="3479">
                  <c:v>0.81430000000000291</c:v>
                </c:pt>
                <c:pt idx="3480">
                  <c:v>0.78569999999999851</c:v>
                </c:pt>
                <c:pt idx="3481">
                  <c:v>0.89759999999999707</c:v>
                </c:pt>
                <c:pt idx="3482">
                  <c:v>0.8761999999999972</c:v>
                </c:pt>
                <c:pt idx="3483">
                  <c:v>0.77859999999999729</c:v>
                </c:pt>
                <c:pt idx="3484">
                  <c:v>0.96189999999999998</c:v>
                </c:pt>
                <c:pt idx="3485">
                  <c:v>0.8761999999999972</c:v>
                </c:pt>
                <c:pt idx="3486">
                  <c:v>0.93330000000000268</c:v>
                </c:pt>
                <c:pt idx="3487">
                  <c:v>0.95479999999999876</c:v>
                </c:pt>
                <c:pt idx="3488">
                  <c:v>0.98810000000000286</c:v>
                </c:pt>
                <c:pt idx="3489">
                  <c:v>0.96189999999999998</c:v>
                </c:pt>
                <c:pt idx="3490">
                  <c:v>1.0095000000000027</c:v>
                </c:pt>
                <c:pt idx="3491">
                  <c:v>0.91669999999999874</c:v>
                </c:pt>
                <c:pt idx="3492">
                  <c:v>0.99519999999999698</c:v>
                </c:pt>
                <c:pt idx="3493">
                  <c:v>1.0762</c:v>
                </c:pt>
                <c:pt idx="3494">
                  <c:v>1.0643000000000029</c:v>
                </c:pt>
                <c:pt idx="3495">
                  <c:v>0.99049999999999727</c:v>
                </c:pt>
                <c:pt idx="3496">
                  <c:v>1.0118999999999971</c:v>
                </c:pt>
                <c:pt idx="3497">
                  <c:v>0.87140000000000128</c:v>
                </c:pt>
                <c:pt idx="3498">
                  <c:v>0.86670000000000158</c:v>
                </c:pt>
                <c:pt idx="3499">
                  <c:v>0.84049999999999869</c:v>
                </c:pt>
                <c:pt idx="3500">
                  <c:v>0.99049999999999727</c:v>
                </c:pt>
                <c:pt idx="3501">
                  <c:v>0.92139999999999844</c:v>
                </c:pt>
                <c:pt idx="3502">
                  <c:v>0.96900000000000119</c:v>
                </c:pt>
                <c:pt idx="3503">
                  <c:v>0.966700000000003</c:v>
                </c:pt>
                <c:pt idx="3504">
                  <c:v>0.91429999999999723</c:v>
                </c:pt>
                <c:pt idx="3505">
                  <c:v>0.89999999999999858</c:v>
                </c:pt>
                <c:pt idx="3506">
                  <c:v>0.85000000000000142</c:v>
                </c:pt>
                <c:pt idx="3507">
                  <c:v>0.83100000000000307</c:v>
                </c:pt>
                <c:pt idx="3508">
                  <c:v>0.75950000000000273</c:v>
                </c:pt>
                <c:pt idx="3509">
                  <c:v>0.82379999999999853</c:v>
                </c:pt>
                <c:pt idx="3510">
                  <c:v>0.75</c:v>
                </c:pt>
                <c:pt idx="3511">
                  <c:v>0.75480000000000302</c:v>
                </c:pt>
                <c:pt idx="3512">
                  <c:v>0.716700000000003</c:v>
                </c:pt>
                <c:pt idx="3513">
                  <c:v>0.74759999999999849</c:v>
                </c:pt>
                <c:pt idx="3514">
                  <c:v>0.78810000000000002</c:v>
                </c:pt>
                <c:pt idx="3515">
                  <c:v>0.79760000000000275</c:v>
                </c:pt>
                <c:pt idx="3516">
                  <c:v>0.75710000000000122</c:v>
                </c:pt>
                <c:pt idx="3517">
                  <c:v>0.88810000000000144</c:v>
                </c:pt>
                <c:pt idx="3518">
                  <c:v>0.91429999999999723</c:v>
                </c:pt>
                <c:pt idx="3519">
                  <c:v>0.88100000000000023</c:v>
                </c:pt>
                <c:pt idx="3520">
                  <c:v>0.91429999999999723</c:v>
                </c:pt>
                <c:pt idx="3521">
                  <c:v>0.87140000000000128</c:v>
                </c:pt>
                <c:pt idx="3522">
                  <c:v>0.80709999999999837</c:v>
                </c:pt>
                <c:pt idx="3523">
                  <c:v>0.78099999999999881</c:v>
                </c:pt>
                <c:pt idx="3524">
                  <c:v>0.76670000000000016</c:v>
                </c:pt>
                <c:pt idx="3525">
                  <c:v>0.72860000000000014</c:v>
                </c:pt>
                <c:pt idx="3526">
                  <c:v>0.72619999999999862</c:v>
                </c:pt>
                <c:pt idx="3527">
                  <c:v>0.8451999999999984</c:v>
                </c:pt>
                <c:pt idx="3528">
                  <c:v>0.8429000000000002</c:v>
                </c:pt>
                <c:pt idx="3529">
                  <c:v>0.9380999999999986</c:v>
                </c:pt>
                <c:pt idx="3530">
                  <c:v>0.8738000000000028</c:v>
                </c:pt>
                <c:pt idx="3531">
                  <c:v>0.84049999999999869</c:v>
                </c:pt>
                <c:pt idx="3532">
                  <c:v>0.79050000000000153</c:v>
                </c:pt>
                <c:pt idx="3533">
                  <c:v>0.79290000000000305</c:v>
                </c:pt>
                <c:pt idx="3534">
                  <c:v>0.90240000000000009</c:v>
                </c:pt>
                <c:pt idx="3535">
                  <c:v>0.94290000000000163</c:v>
                </c:pt>
                <c:pt idx="3536">
                  <c:v>0.95709999999999695</c:v>
                </c:pt>
                <c:pt idx="3537">
                  <c:v>0.88810000000000144</c:v>
                </c:pt>
                <c:pt idx="3538">
                  <c:v>0.8429000000000002</c:v>
                </c:pt>
                <c:pt idx="3539">
                  <c:v>0.8119000000000014</c:v>
                </c:pt>
                <c:pt idx="3540">
                  <c:v>0.78569999999999851</c:v>
                </c:pt>
                <c:pt idx="3541">
                  <c:v>0.93330000000000268</c:v>
                </c:pt>
                <c:pt idx="3542">
                  <c:v>0.91669999999999874</c:v>
                </c:pt>
                <c:pt idx="3543">
                  <c:v>0.97619999999999862</c:v>
                </c:pt>
                <c:pt idx="3544">
                  <c:v>0.97860000000000014</c:v>
                </c:pt>
                <c:pt idx="3545">
                  <c:v>1.0024000000000015</c:v>
                </c:pt>
                <c:pt idx="3546">
                  <c:v>0.95000000000000284</c:v>
                </c:pt>
                <c:pt idx="3547">
                  <c:v>0.96900000000000119</c:v>
                </c:pt>
                <c:pt idx="3548">
                  <c:v>0.93330000000000268</c:v>
                </c:pt>
                <c:pt idx="3549">
                  <c:v>0.98570000000000135</c:v>
                </c:pt>
                <c:pt idx="3550">
                  <c:v>0.94760000000000133</c:v>
                </c:pt>
                <c:pt idx="3551">
                  <c:v>0.85240000000000293</c:v>
                </c:pt>
                <c:pt idx="3552">
                  <c:v>0.92139999999999844</c:v>
                </c:pt>
                <c:pt idx="3553">
                  <c:v>1.0024000000000015</c:v>
                </c:pt>
                <c:pt idx="3554">
                  <c:v>0.89289999999999736</c:v>
                </c:pt>
                <c:pt idx="3555">
                  <c:v>0.86670000000000158</c:v>
                </c:pt>
                <c:pt idx="3556">
                  <c:v>0.85479999999999734</c:v>
                </c:pt>
                <c:pt idx="3557">
                  <c:v>0.83570000000000277</c:v>
                </c:pt>
                <c:pt idx="3558">
                  <c:v>0.8119000000000014</c:v>
                </c:pt>
                <c:pt idx="3559">
                  <c:v>0.74759999999999849</c:v>
                </c:pt>
                <c:pt idx="3560">
                  <c:v>0.6880999999999986</c:v>
                </c:pt>
                <c:pt idx="3561">
                  <c:v>0.70000000000000284</c:v>
                </c:pt>
                <c:pt idx="3562">
                  <c:v>0.6570999999999998</c:v>
                </c:pt>
                <c:pt idx="3563">
                  <c:v>0.60479999999999734</c:v>
                </c:pt>
                <c:pt idx="3564">
                  <c:v>0.58809999999999718</c:v>
                </c:pt>
                <c:pt idx="3565">
                  <c:v>0.66899999999999693</c:v>
                </c:pt>
                <c:pt idx="3566">
                  <c:v>0.67139999999999844</c:v>
                </c:pt>
                <c:pt idx="3567">
                  <c:v>0.54760000000000275</c:v>
                </c:pt>
                <c:pt idx="3568">
                  <c:v>0.62140000000000128</c:v>
                </c:pt>
                <c:pt idx="3569">
                  <c:v>0.6261999999999972</c:v>
                </c:pt>
                <c:pt idx="3570">
                  <c:v>0.58809999999999718</c:v>
                </c:pt>
                <c:pt idx="3571">
                  <c:v>0.61189999999999856</c:v>
                </c:pt>
                <c:pt idx="3572">
                  <c:v>0.54050000000000153</c:v>
                </c:pt>
                <c:pt idx="3573">
                  <c:v>0.56669999999999732</c:v>
                </c:pt>
                <c:pt idx="3574">
                  <c:v>0.57379999999999853</c:v>
                </c:pt>
                <c:pt idx="3575">
                  <c:v>0.55709999999999837</c:v>
                </c:pt>
                <c:pt idx="3576">
                  <c:v>0.63100000000000023</c:v>
                </c:pt>
                <c:pt idx="3577">
                  <c:v>0.67379999999999995</c:v>
                </c:pt>
                <c:pt idx="3578">
                  <c:v>0.64759999999999707</c:v>
                </c:pt>
                <c:pt idx="3579">
                  <c:v>0.71900000000000119</c:v>
                </c:pt>
                <c:pt idx="3580">
                  <c:v>0.80239999999999867</c:v>
                </c:pt>
                <c:pt idx="3581">
                  <c:v>0.74289999999999878</c:v>
                </c:pt>
                <c:pt idx="3582">
                  <c:v>0.8119000000000014</c:v>
                </c:pt>
                <c:pt idx="3583">
                  <c:v>0.783299999999997</c:v>
                </c:pt>
                <c:pt idx="3584">
                  <c:v>0.70709999999999695</c:v>
                </c:pt>
                <c:pt idx="3585">
                  <c:v>0.63329999999999842</c:v>
                </c:pt>
                <c:pt idx="3586">
                  <c:v>0.71900000000000119</c:v>
                </c:pt>
                <c:pt idx="3587">
                  <c:v>0.66669999999999874</c:v>
                </c:pt>
                <c:pt idx="3588">
                  <c:v>0.63569999999999993</c:v>
                </c:pt>
                <c:pt idx="3589">
                  <c:v>0.58330000000000126</c:v>
                </c:pt>
                <c:pt idx="3590">
                  <c:v>0.70949999999999847</c:v>
                </c:pt>
                <c:pt idx="3591">
                  <c:v>0.73810000000000286</c:v>
                </c:pt>
                <c:pt idx="3592">
                  <c:v>0.73810000000000286</c:v>
                </c:pt>
                <c:pt idx="3593">
                  <c:v>0.76429999999999865</c:v>
                </c:pt>
                <c:pt idx="3594">
                  <c:v>0.73810000000000286</c:v>
                </c:pt>
                <c:pt idx="3595">
                  <c:v>0.77380000000000138</c:v>
                </c:pt>
                <c:pt idx="3596">
                  <c:v>0.70709999999999695</c:v>
                </c:pt>
                <c:pt idx="3597">
                  <c:v>0.75480000000000302</c:v>
                </c:pt>
                <c:pt idx="3598">
                  <c:v>0.70709999999999695</c:v>
                </c:pt>
                <c:pt idx="3599">
                  <c:v>0.70949999999999847</c:v>
                </c:pt>
                <c:pt idx="3600">
                  <c:v>0.716700000000003</c:v>
                </c:pt>
                <c:pt idx="3601">
                  <c:v>0.83100000000000307</c:v>
                </c:pt>
                <c:pt idx="3602">
                  <c:v>0.8119000000000014</c:v>
                </c:pt>
                <c:pt idx="3603">
                  <c:v>0.58570000000000277</c:v>
                </c:pt>
                <c:pt idx="3604">
                  <c:v>0.63569999999999993</c:v>
                </c:pt>
                <c:pt idx="3605">
                  <c:v>0.85479999999999734</c:v>
                </c:pt>
                <c:pt idx="3606">
                  <c:v>0.77620000000000289</c:v>
                </c:pt>
                <c:pt idx="3607">
                  <c:v>0.9048000000000016</c:v>
                </c:pt>
                <c:pt idx="3608">
                  <c:v>0.92379999999999995</c:v>
                </c:pt>
                <c:pt idx="3609">
                  <c:v>0.88100000000000023</c:v>
                </c:pt>
                <c:pt idx="3610">
                  <c:v>0.72379999999999711</c:v>
                </c:pt>
                <c:pt idx="3611">
                  <c:v>0.68569999999999709</c:v>
                </c:pt>
                <c:pt idx="3612">
                  <c:v>0.68569999999999709</c:v>
                </c:pt>
                <c:pt idx="3613">
                  <c:v>0.75</c:v>
                </c:pt>
                <c:pt idx="3614">
                  <c:v>0.82139999999999702</c:v>
                </c:pt>
                <c:pt idx="3615">
                  <c:v>0.68099999999999739</c:v>
                </c:pt>
                <c:pt idx="3616">
                  <c:v>0.75950000000000273</c:v>
                </c:pt>
                <c:pt idx="3617">
                  <c:v>0.70000000000000284</c:v>
                </c:pt>
                <c:pt idx="3618">
                  <c:v>0.71189999999999998</c:v>
                </c:pt>
                <c:pt idx="3619">
                  <c:v>0.80239999999999867</c:v>
                </c:pt>
                <c:pt idx="3620">
                  <c:v>0.81430000000000291</c:v>
                </c:pt>
                <c:pt idx="3621">
                  <c:v>0.8738000000000028</c:v>
                </c:pt>
                <c:pt idx="3622">
                  <c:v>0.98810000000000286</c:v>
                </c:pt>
                <c:pt idx="3623">
                  <c:v>0.88810000000000144</c:v>
                </c:pt>
                <c:pt idx="3624">
                  <c:v>0.80239999999999867</c:v>
                </c:pt>
                <c:pt idx="3625">
                  <c:v>0.85240000000000293</c:v>
                </c:pt>
                <c:pt idx="3626">
                  <c:v>0.89759999999999707</c:v>
                </c:pt>
                <c:pt idx="3627">
                  <c:v>0.77859999999999729</c:v>
                </c:pt>
                <c:pt idx="3628">
                  <c:v>0.82860000000000156</c:v>
                </c:pt>
                <c:pt idx="3629">
                  <c:v>0.93330000000000268</c:v>
                </c:pt>
                <c:pt idx="3630">
                  <c:v>0.91899999999999693</c:v>
                </c:pt>
                <c:pt idx="3631">
                  <c:v>0.92139999999999844</c:v>
                </c:pt>
                <c:pt idx="3632">
                  <c:v>1.033299999999997</c:v>
                </c:pt>
                <c:pt idx="3633">
                  <c:v>1.0405000000000015</c:v>
                </c:pt>
                <c:pt idx="3634">
                  <c:v>0.98810000000000286</c:v>
                </c:pt>
                <c:pt idx="3635">
                  <c:v>0.98570000000000135</c:v>
                </c:pt>
                <c:pt idx="3636">
                  <c:v>0.92860000000000298</c:v>
                </c:pt>
                <c:pt idx="3637">
                  <c:v>0.89759999999999707</c:v>
                </c:pt>
                <c:pt idx="3638">
                  <c:v>0.95949999999999847</c:v>
                </c:pt>
                <c:pt idx="3639">
                  <c:v>0.96900000000000119</c:v>
                </c:pt>
                <c:pt idx="3640">
                  <c:v>0.99049999999999727</c:v>
                </c:pt>
                <c:pt idx="3641">
                  <c:v>1.0666999999999973</c:v>
                </c:pt>
                <c:pt idx="3642">
                  <c:v>1.0857000000000028</c:v>
                </c:pt>
                <c:pt idx="3643">
                  <c:v>1.0548000000000002</c:v>
                </c:pt>
                <c:pt idx="3644">
                  <c:v>1.2190000000000012</c:v>
                </c:pt>
                <c:pt idx="3645">
                  <c:v>1.1713999999999984</c:v>
                </c:pt>
                <c:pt idx="3646">
                  <c:v>1.0951999999999984</c:v>
                </c:pt>
                <c:pt idx="3647">
                  <c:v>1.1285999999999987</c:v>
                </c:pt>
                <c:pt idx="3648">
                  <c:v>1.1143000000000001</c:v>
                </c:pt>
                <c:pt idx="3649">
                  <c:v>1.0213999999999999</c:v>
                </c:pt>
                <c:pt idx="3650">
                  <c:v>0.96430000000000149</c:v>
                </c:pt>
                <c:pt idx="3651">
                  <c:v>0.88810000000000144</c:v>
                </c:pt>
                <c:pt idx="3652">
                  <c:v>0.82379999999999853</c:v>
                </c:pt>
                <c:pt idx="3653">
                  <c:v>0.83570000000000277</c:v>
                </c:pt>
                <c:pt idx="3654">
                  <c:v>0.84049999999999869</c:v>
                </c:pt>
                <c:pt idx="3655">
                  <c:v>0.80949999999999989</c:v>
                </c:pt>
                <c:pt idx="3656">
                  <c:v>0.8451999999999984</c:v>
                </c:pt>
                <c:pt idx="3657">
                  <c:v>0.96189999999999998</c:v>
                </c:pt>
                <c:pt idx="3658">
                  <c:v>0.8761999999999972</c:v>
                </c:pt>
                <c:pt idx="3659">
                  <c:v>0.99049999999999727</c:v>
                </c:pt>
                <c:pt idx="3660">
                  <c:v>1.0476000000000028</c:v>
                </c:pt>
                <c:pt idx="3661">
                  <c:v>1.0523999999999987</c:v>
                </c:pt>
                <c:pt idx="3662">
                  <c:v>1.0929000000000002</c:v>
                </c:pt>
                <c:pt idx="3663">
                  <c:v>1.0356999999999985</c:v>
                </c:pt>
                <c:pt idx="3664">
                  <c:v>0.83330000000000126</c:v>
                </c:pt>
                <c:pt idx="3665">
                  <c:v>0.87140000000000128</c:v>
                </c:pt>
                <c:pt idx="3666">
                  <c:v>0.8738000000000028</c:v>
                </c:pt>
                <c:pt idx="3667">
                  <c:v>0.95479999999999876</c:v>
                </c:pt>
                <c:pt idx="3668">
                  <c:v>1.0523999999999987</c:v>
                </c:pt>
                <c:pt idx="3669">
                  <c:v>1.0786000000000016</c:v>
                </c:pt>
                <c:pt idx="3670">
                  <c:v>1.0285999999999973</c:v>
                </c:pt>
                <c:pt idx="3671">
                  <c:v>1.0405000000000015</c:v>
                </c:pt>
                <c:pt idx="3672">
                  <c:v>1.0356999999999985</c:v>
                </c:pt>
                <c:pt idx="3673">
                  <c:v>1.0476000000000028</c:v>
                </c:pt>
                <c:pt idx="3674">
                  <c:v>0.99049999999999727</c:v>
                </c:pt>
                <c:pt idx="3675">
                  <c:v>1.033299999999997</c:v>
                </c:pt>
                <c:pt idx="3676">
                  <c:v>1</c:v>
                </c:pt>
                <c:pt idx="3677">
                  <c:v>1</c:v>
                </c:pt>
                <c:pt idx="3678">
                  <c:v>0.95000000000000284</c:v>
                </c:pt>
                <c:pt idx="3679">
                  <c:v>1.042900000000003</c:v>
                </c:pt>
                <c:pt idx="3680">
                  <c:v>0.93569999999999709</c:v>
                </c:pt>
                <c:pt idx="3681">
                  <c:v>0.94050000000000011</c:v>
                </c:pt>
                <c:pt idx="3682">
                  <c:v>1.0118999999999971</c:v>
                </c:pt>
                <c:pt idx="3683">
                  <c:v>1.0238000000000014</c:v>
                </c:pt>
                <c:pt idx="3684">
                  <c:v>0.99049999999999727</c:v>
                </c:pt>
                <c:pt idx="3685">
                  <c:v>0.94760000000000133</c:v>
                </c:pt>
                <c:pt idx="3686">
                  <c:v>0.98100000000000165</c:v>
                </c:pt>
                <c:pt idx="3687">
                  <c:v>0.99519999999999698</c:v>
                </c:pt>
                <c:pt idx="3688">
                  <c:v>1.0666999999999973</c:v>
                </c:pt>
                <c:pt idx="3689">
                  <c:v>1.0880999999999972</c:v>
                </c:pt>
                <c:pt idx="3690">
                  <c:v>1.0570999999999984</c:v>
                </c:pt>
                <c:pt idx="3691">
                  <c:v>0.98329999999999984</c:v>
                </c:pt>
                <c:pt idx="3692">
                  <c:v>0.95479999999999876</c:v>
                </c:pt>
                <c:pt idx="3693">
                  <c:v>0.97619999999999862</c:v>
                </c:pt>
                <c:pt idx="3694">
                  <c:v>0.93099999999999739</c:v>
                </c:pt>
                <c:pt idx="3695">
                  <c:v>0.94290000000000163</c:v>
                </c:pt>
                <c:pt idx="3696">
                  <c:v>0.98570000000000135</c:v>
                </c:pt>
                <c:pt idx="3697">
                  <c:v>1.0405000000000015</c:v>
                </c:pt>
                <c:pt idx="3698">
                  <c:v>1.0095000000000027</c:v>
                </c:pt>
                <c:pt idx="3699">
                  <c:v>0.92620000000000147</c:v>
                </c:pt>
                <c:pt idx="3700">
                  <c:v>1.0024000000000015</c:v>
                </c:pt>
                <c:pt idx="3701">
                  <c:v>1.0118999999999971</c:v>
                </c:pt>
                <c:pt idx="3702">
                  <c:v>1.0356999999999985</c:v>
                </c:pt>
                <c:pt idx="3703">
                  <c:v>1.0548000000000002</c:v>
                </c:pt>
                <c:pt idx="3704">
                  <c:v>1.0951999999999984</c:v>
                </c:pt>
                <c:pt idx="3705">
                  <c:v>1.1570999999999998</c:v>
                </c:pt>
                <c:pt idx="3706">
                  <c:v>1.2023999999999972</c:v>
                </c:pt>
                <c:pt idx="3707">
                  <c:v>1.2642999999999986</c:v>
                </c:pt>
                <c:pt idx="3708">
                  <c:v>1.2286000000000001</c:v>
                </c:pt>
                <c:pt idx="3709">
                  <c:v>1.4048000000000016</c:v>
                </c:pt>
                <c:pt idx="3710">
                  <c:v>1.9095000000000013</c:v>
                </c:pt>
                <c:pt idx="3711">
                  <c:v>2.2310000000000016</c:v>
                </c:pt>
                <c:pt idx="3712">
                  <c:v>2.7595000000000027</c:v>
                </c:pt>
                <c:pt idx="3713">
                  <c:v>3.6167000000000016</c:v>
                </c:pt>
                <c:pt idx="3714">
                  <c:v>4.5024000000000015</c:v>
                </c:pt>
                <c:pt idx="3715">
                  <c:v>6.2000000000000028</c:v>
                </c:pt>
                <c:pt idx="3716">
                  <c:v>6.3333000000000013</c:v>
                </c:pt>
                <c:pt idx="3717">
                  <c:v>6.0024000000000015</c:v>
                </c:pt>
                <c:pt idx="3718">
                  <c:v>4.9904999999999973</c:v>
                </c:pt>
                <c:pt idx="3719">
                  <c:v>3.5262000000000029</c:v>
                </c:pt>
                <c:pt idx="3720">
                  <c:v>2.5570999999999984</c:v>
                </c:pt>
                <c:pt idx="3721">
                  <c:v>2.0975999999999999</c:v>
                </c:pt>
                <c:pt idx="3722">
                  <c:v>1.6118999999999986</c:v>
                </c:pt>
                <c:pt idx="3723">
                  <c:v>1.457099999999997</c:v>
                </c:pt>
                <c:pt idx="3724">
                  <c:v>1.4189999999999969</c:v>
                </c:pt>
                <c:pt idx="3725">
                  <c:v>1.390500000000003</c:v>
                </c:pt>
                <c:pt idx="3726">
                  <c:v>1.3190000000000026</c:v>
                </c:pt>
                <c:pt idx="3727">
                  <c:v>1.3714000000000013</c:v>
                </c:pt>
                <c:pt idx="3728">
                  <c:v>1.3262</c:v>
                </c:pt>
                <c:pt idx="3729">
                  <c:v>1.321399999999997</c:v>
                </c:pt>
                <c:pt idx="3730">
                  <c:v>1.2595000000000027</c:v>
                </c:pt>
                <c:pt idx="3731">
                  <c:v>1.1310000000000002</c:v>
                </c:pt>
                <c:pt idx="3732">
                  <c:v>1.0762</c:v>
                </c:pt>
                <c:pt idx="3733">
                  <c:v>1.1310000000000002</c:v>
                </c:pt>
                <c:pt idx="3734">
                  <c:v>1.0951999999999984</c:v>
                </c:pt>
                <c:pt idx="3735">
                  <c:v>1.0523999999999987</c:v>
                </c:pt>
                <c:pt idx="3736">
                  <c:v>1.2428999999999988</c:v>
                </c:pt>
                <c:pt idx="3737">
                  <c:v>1.3190000000000026</c:v>
                </c:pt>
                <c:pt idx="3738">
                  <c:v>1.359499999999997</c:v>
                </c:pt>
                <c:pt idx="3739">
                  <c:v>1.2642999999999986</c:v>
                </c:pt>
                <c:pt idx="3740">
                  <c:v>1.2952000000000012</c:v>
                </c:pt>
                <c:pt idx="3741">
                  <c:v>1.1833000000000027</c:v>
                </c:pt>
                <c:pt idx="3742">
                  <c:v>1.0929000000000002</c:v>
                </c:pt>
                <c:pt idx="3743">
                  <c:v>1.1524000000000001</c:v>
                </c:pt>
                <c:pt idx="3744">
                  <c:v>1.1310000000000002</c:v>
                </c:pt>
                <c:pt idx="3745">
                  <c:v>1.0262000000000029</c:v>
                </c:pt>
                <c:pt idx="3746">
                  <c:v>1.0810000000000031</c:v>
                </c:pt>
                <c:pt idx="3747">
                  <c:v>1.0189999999999984</c:v>
                </c:pt>
                <c:pt idx="3748">
                  <c:v>0.95239999999999725</c:v>
                </c:pt>
                <c:pt idx="3749">
                  <c:v>0.93330000000000268</c:v>
                </c:pt>
                <c:pt idx="3750">
                  <c:v>0.96900000000000119</c:v>
                </c:pt>
                <c:pt idx="3751">
                  <c:v>1.0095000000000027</c:v>
                </c:pt>
                <c:pt idx="3752">
                  <c:v>1.1452000000000027</c:v>
                </c:pt>
                <c:pt idx="3753">
                  <c:v>1.3237999999999985</c:v>
                </c:pt>
                <c:pt idx="3754">
                  <c:v>1.3618999999999986</c:v>
                </c:pt>
                <c:pt idx="3755">
                  <c:v>1.3357000000000028</c:v>
                </c:pt>
                <c:pt idx="3756">
                  <c:v>1.3333000000000013</c:v>
                </c:pt>
                <c:pt idx="3757">
                  <c:v>1.3190000000000026</c:v>
                </c:pt>
                <c:pt idx="3758">
                  <c:v>1.3190000000000026</c:v>
                </c:pt>
                <c:pt idx="3759">
                  <c:v>1.3451999999999984</c:v>
                </c:pt>
                <c:pt idx="3760">
                  <c:v>1.1452000000000027</c:v>
                </c:pt>
                <c:pt idx="3761">
                  <c:v>0.94050000000000011</c:v>
                </c:pt>
                <c:pt idx="3762">
                  <c:v>0.99519999999999698</c:v>
                </c:pt>
                <c:pt idx="3763">
                  <c:v>0.98100000000000165</c:v>
                </c:pt>
                <c:pt idx="3764">
                  <c:v>1.0666999999999973</c:v>
                </c:pt>
                <c:pt idx="3765">
                  <c:v>1.1929000000000016</c:v>
                </c:pt>
                <c:pt idx="3766">
                  <c:v>1.245199999999997</c:v>
                </c:pt>
                <c:pt idx="3767">
                  <c:v>1.245199999999997</c:v>
                </c:pt>
                <c:pt idx="3768">
                  <c:v>1.1428999999999974</c:v>
                </c:pt>
                <c:pt idx="3769">
                  <c:v>1.1856999999999971</c:v>
                </c:pt>
                <c:pt idx="3770">
                  <c:v>1.0810000000000031</c:v>
                </c:pt>
                <c:pt idx="3771">
                  <c:v>1.1167000000000016</c:v>
                </c:pt>
                <c:pt idx="3772">
                  <c:v>1.178600000000003</c:v>
                </c:pt>
                <c:pt idx="3773">
                  <c:v>1.1642999999999972</c:v>
                </c:pt>
                <c:pt idx="3774">
                  <c:v>1.1642999999999972</c:v>
                </c:pt>
                <c:pt idx="3775">
                  <c:v>1.2094999999999985</c:v>
                </c:pt>
                <c:pt idx="3776">
                  <c:v>1.1356999999999999</c:v>
                </c:pt>
                <c:pt idx="3777">
                  <c:v>1.1189999999999998</c:v>
                </c:pt>
                <c:pt idx="3778">
                  <c:v>0.98329999999999984</c:v>
                </c:pt>
                <c:pt idx="3779">
                  <c:v>0.94519999999999982</c:v>
                </c:pt>
                <c:pt idx="3780">
                  <c:v>0.76429999999999865</c:v>
                </c:pt>
                <c:pt idx="3781">
                  <c:v>0.88810000000000144</c:v>
                </c:pt>
                <c:pt idx="3782">
                  <c:v>0.98810000000000286</c:v>
                </c:pt>
                <c:pt idx="3783">
                  <c:v>1.0499999999999972</c:v>
                </c:pt>
                <c:pt idx="3784">
                  <c:v>0.94760000000000133</c:v>
                </c:pt>
                <c:pt idx="3785">
                  <c:v>1.0594999999999999</c:v>
                </c:pt>
                <c:pt idx="3786">
                  <c:v>1.071399999999997</c:v>
                </c:pt>
                <c:pt idx="3787">
                  <c:v>1.1071000000000026</c:v>
                </c:pt>
                <c:pt idx="3788">
                  <c:v>1.0285999999999973</c:v>
                </c:pt>
                <c:pt idx="3789">
                  <c:v>1.1475999999999971</c:v>
                </c:pt>
                <c:pt idx="3790">
                  <c:v>1.0880999999999972</c:v>
                </c:pt>
                <c:pt idx="3791">
                  <c:v>1.0904999999999987</c:v>
                </c:pt>
                <c:pt idx="3792">
                  <c:v>1.0238000000000014</c:v>
                </c:pt>
                <c:pt idx="3793">
                  <c:v>1.1189999999999998</c:v>
                </c:pt>
                <c:pt idx="3794">
                  <c:v>1.042900000000003</c:v>
                </c:pt>
                <c:pt idx="3795">
                  <c:v>1.004800000000003</c:v>
                </c:pt>
                <c:pt idx="3796">
                  <c:v>0.8761999999999972</c:v>
                </c:pt>
                <c:pt idx="3797">
                  <c:v>0.93099999999999739</c:v>
                </c:pt>
                <c:pt idx="3798">
                  <c:v>0.87140000000000128</c:v>
                </c:pt>
                <c:pt idx="3799">
                  <c:v>0.88810000000000144</c:v>
                </c:pt>
                <c:pt idx="3800">
                  <c:v>0.88569999999999993</c:v>
                </c:pt>
                <c:pt idx="3801">
                  <c:v>0.85000000000000142</c:v>
                </c:pt>
                <c:pt idx="3802">
                  <c:v>0.91190000000000282</c:v>
                </c:pt>
                <c:pt idx="3803">
                  <c:v>0.88810000000000144</c:v>
                </c:pt>
                <c:pt idx="3804">
                  <c:v>0.966700000000003</c:v>
                </c:pt>
                <c:pt idx="3805">
                  <c:v>1.0142999999999986</c:v>
                </c:pt>
                <c:pt idx="3806">
                  <c:v>0.98329999999999984</c:v>
                </c:pt>
                <c:pt idx="3807">
                  <c:v>0.97860000000000014</c:v>
                </c:pt>
                <c:pt idx="3808">
                  <c:v>0.95239999999999725</c:v>
                </c:pt>
                <c:pt idx="3809">
                  <c:v>0.89289999999999736</c:v>
                </c:pt>
                <c:pt idx="3810">
                  <c:v>0.83330000000000126</c:v>
                </c:pt>
                <c:pt idx="3811">
                  <c:v>0.83809999999999718</c:v>
                </c:pt>
                <c:pt idx="3812">
                  <c:v>0.8119000000000014</c:v>
                </c:pt>
                <c:pt idx="3813">
                  <c:v>0.76899999999999835</c:v>
                </c:pt>
                <c:pt idx="3814">
                  <c:v>0.81430000000000291</c:v>
                </c:pt>
                <c:pt idx="3815">
                  <c:v>0.88810000000000144</c:v>
                </c:pt>
                <c:pt idx="3816">
                  <c:v>0.91899999999999693</c:v>
                </c:pt>
                <c:pt idx="3817">
                  <c:v>0.87859999999999872</c:v>
                </c:pt>
                <c:pt idx="3818">
                  <c:v>1.1189999999999998</c:v>
                </c:pt>
                <c:pt idx="3819">
                  <c:v>0.91190000000000282</c:v>
                </c:pt>
                <c:pt idx="3820">
                  <c:v>0.86670000000000158</c:v>
                </c:pt>
                <c:pt idx="3821">
                  <c:v>1.0975999999999999</c:v>
                </c:pt>
                <c:pt idx="3822">
                  <c:v>0.92139999999999844</c:v>
                </c:pt>
                <c:pt idx="3823">
                  <c:v>0.86430000000000007</c:v>
                </c:pt>
                <c:pt idx="3824">
                  <c:v>0.87140000000000128</c:v>
                </c:pt>
                <c:pt idx="3825">
                  <c:v>0.9048000000000016</c:v>
                </c:pt>
                <c:pt idx="3826">
                  <c:v>0.83570000000000277</c:v>
                </c:pt>
                <c:pt idx="3827">
                  <c:v>0.68099999999999739</c:v>
                </c:pt>
                <c:pt idx="3828">
                  <c:v>0.66669999999999874</c:v>
                </c:pt>
                <c:pt idx="3829">
                  <c:v>0.68099999999999739</c:v>
                </c:pt>
                <c:pt idx="3830">
                  <c:v>0.69290000000000163</c:v>
                </c:pt>
                <c:pt idx="3831">
                  <c:v>0.83570000000000277</c:v>
                </c:pt>
                <c:pt idx="3832">
                  <c:v>0.86670000000000158</c:v>
                </c:pt>
                <c:pt idx="3833">
                  <c:v>0.85000000000000142</c:v>
                </c:pt>
                <c:pt idx="3834">
                  <c:v>0.86899999999999977</c:v>
                </c:pt>
                <c:pt idx="3835">
                  <c:v>0.89289999999999736</c:v>
                </c:pt>
                <c:pt idx="3836">
                  <c:v>0.92379999999999995</c:v>
                </c:pt>
                <c:pt idx="3837">
                  <c:v>0.94519999999999982</c:v>
                </c:pt>
                <c:pt idx="3838">
                  <c:v>1.1570999999999998</c:v>
                </c:pt>
                <c:pt idx="3839">
                  <c:v>1.0951999999999984</c:v>
                </c:pt>
                <c:pt idx="3840">
                  <c:v>1.254800000000003</c:v>
                </c:pt>
                <c:pt idx="3841">
                  <c:v>1.3667000000000016</c:v>
                </c:pt>
                <c:pt idx="3842">
                  <c:v>1.9690000000000012</c:v>
                </c:pt>
                <c:pt idx="3843">
                  <c:v>1.6619000000000028</c:v>
                </c:pt>
                <c:pt idx="3844">
                  <c:v>1.1261999999999972</c:v>
                </c:pt>
                <c:pt idx="3845">
                  <c:v>1.1356999999999999</c:v>
                </c:pt>
                <c:pt idx="3846">
                  <c:v>1.0189999999999984</c:v>
                </c:pt>
                <c:pt idx="3847">
                  <c:v>0.87859999999999872</c:v>
                </c:pt>
                <c:pt idx="3848">
                  <c:v>1.071399999999997</c:v>
                </c:pt>
                <c:pt idx="3849">
                  <c:v>1.0929000000000002</c:v>
                </c:pt>
                <c:pt idx="3850">
                  <c:v>1.1332999999999984</c:v>
                </c:pt>
                <c:pt idx="3851">
                  <c:v>1.2214000000000027</c:v>
                </c:pt>
                <c:pt idx="3852">
                  <c:v>1.2809999999999988</c:v>
                </c:pt>
                <c:pt idx="3853">
                  <c:v>1.2642999999999986</c:v>
                </c:pt>
                <c:pt idx="3854">
                  <c:v>1.042900000000003</c:v>
                </c:pt>
                <c:pt idx="3855">
                  <c:v>0.92860000000000298</c:v>
                </c:pt>
                <c:pt idx="3856">
                  <c:v>1.0499999999999972</c:v>
                </c:pt>
                <c:pt idx="3857">
                  <c:v>0.93569999999999709</c:v>
                </c:pt>
                <c:pt idx="3858">
                  <c:v>0.92379999999999995</c:v>
                </c:pt>
                <c:pt idx="3859">
                  <c:v>0.97619999999999862</c:v>
                </c:pt>
                <c:pt idx="3860">
                  <c:v>0.98329999999999984</c:v>
                </c:pt>
                <c:pt idx="3861">
                  <c:v>0.97619999999999862</c:v>
                </c:pt>
                <c:pt idx="3862">
                  <c:v>0.96900000000000119</c:v>
                </c:pt>
                <c:pt idx="3863">
                  <c:v>1.0619000000000014</c:v>
                </c:pt>
                <c:pt idx="3864">
                  <c:v>1.1713999999999984</c:v>
                </c:pt>
                <c:pt idx="3865">
                  <c:v>1.1713999999999984</c:v>
                </c:pt>
                <c:pt idx="3866">
                  <c:v>1.2428999999999988</c:v>
                </c:pt>
                <c:pt idx="3867">
                  <c:v>1.4095000000000013</c:v>
                </c:pt>
                <c:pt idx="3868">
                  <c:v>1.4786000000000001</c:v>
                </c:pt>
                <c:pt idx="3869">
                  <c:v>1.3810000000000002</c:v>
                </c:pt>
                <c:pt idx="3870">
                  <c:v>1.292900000000003</c:v>
                </c:pt>
                <c:pt idx="3871">
                  <c:v>1.292900000000003</c:v>
                </c:pt>
                <c:pt idx="3872">
                  <c:v>1.2381000000000029</c:v>
                </c:pt>
                <c:pt idx="3873">
                  <c:v>1.2785999999999973</c:v>
                </c:pt>
                <c:pt idx="3874">
                  <c:v>1.3333000000000013</c:v>
                </c:pt>
                <c:pt idx="3875">
                  <c:v>1.359499999999997</c:v>
                </c:pt>
                <c:pt idx="3876">
                  <c:v>1.3357000000000028</c:v>
                </c:pt>
                <c:pt idx="3877">
                  <c:v>1.3237999999999985</c:v>
                </c:pt>
                <c:pt idx="3878">
                  <c:v>1.2332999999999998</c:v>
                </c:pt>
                <c:pt idx="3879">
                  <c:v>1.2119</c:v>
                </c:pt>
                <c:pt idx="3880">
                  <c:v>1.2999999999999972</c:v>
                </c:pt>
                <c:pt idx="3881">
                  <c:v>1.2428999999999988</c:v>
                </c:pt>
                <c:pt idx="3882">
                  <c:v>1.3856999999999999</c:v>
                </c:pt>
                <c:pt idx="3883">
                  <c:v>1.5833000000000013</c:v>
                </c:pt>
                <c:pt idx="3884">
                  <c:v>2.8928999999999974</c:v>
                </c:pt>
                <c:pt idx="3885">
                  <c:v>3.6666999999999987</c:v>
                </c:pt>
                <c:pt idx="3886">
                  <c:v>3.9594999999999985</c:v>
                </c:pt>
                <c:pt idx="3887">
                  <c:v>4.2618999999999971</c:v>
                </c:pt>
                <c:pt idx="3888">
                  <c:v>4.7762000000000029</c:v>
                </c:pt>
                <c:pt idx="3889">
                  <c:v>4.8070999999999984</c:v>
                </c:pt>
                <c:pt idx="3890">
                  <c:v>4.2856999999999985</c:v>
                </c:pt>
                <c:pt idx="3891">
                  <c:v>3.6905000000000001</c:v>
                </c:pt>
                <c:pt idx="3892">
                  <c:v>3.5548000000000002</c:v>
                </c:pt>
                <c:pt idx="3893">
                  <c:v>3.2713999999999999</c:v>
                </c:pt>
                <c:pt idx="3894">
                  <c:v>3.1642999999999972</c:v>
                </c:pt>
                <c:pt idx="3895">
                  <c:v>3.1214000000000013</c:v>
                </c:pt>
                <c:pt idx="3896">
                  <c:v>3.4166999999999987</c:v>
                </c:pt>
                <c:pt idx="3897">
                  <c:v>3.2094999999999985</c:v>
                </c:pt>
                <c:pt idx="3898">
                  <c:v>3.207099999999997</c:v>
                </c:pt>
                <c:pt idx="3899">
                  <c:v>2.4594999999999985</c:v>
                </c:pt>
                <c:pt idx="3900">
                  <c:v>1.8999999999999986</c:v>
                </c:pt>
                <c:pt idx="3901">
                  <c:v>1.8714000000000013</c:v>
                </c:pt>
                <c:pt idx="3902">
                  <c:v>1.9857000000000014</c:v>
                </c:pt>
                <c:pt idx="3903">
                  <c:v>2.3856999999999999</c:v>
                </c:pt>
                <c:pt idx="3904">
                  <c:v>3.109499999999997</c:v>
                </c:pt>
                <c:pt idx="3905">
                  <c:v>5.2571000000000012</c:v>
                </c:pt>
                <c:pt idx="3906">
                  <c:v>10.561900000000001</c:v>
                </c:pt>
                <c:pt idx="3907">
                  <c:v>19.9238</c:v>
                </c:pt>
                <c:pt idx="3908">
                  <c:v>37.438100000000006</c:v>
                </c:pt>
                <c:pt idx="3909">
                  <c:v>67.325999999999993</c:v>
                </c:pt>
                <c:pt idx="3910">
                  <c:v>110.54499999999999</c:v>
                </c:pt>
                <c:pt idx="3911">
                  <c:v>179.233</c:v>
                </c:pt>
                <c:pt idx="3912">
                  <c:v>270.88299999999998</c:v>
                </c:pt>
                <c:pt idx="3913">
                  <c:v>301.53800000000001</c:v>
                </c:pt>
                <c:pt idx="3914">
                  <c:v>360.06200000000001</c:v>
                </c:pt>
                <c:pt idx="3915">
                  <c:v>287.452</c:v>
                </c:pt>
                <c:pt idx="3916">
                  <c:v>226.81</c:v>
                </c:pt>
                <c:pt idx="3917">
                  <c:v>144.45699999999999</c:v>
                </c:pt>
                <c:pt idx="3918">
                  <c:v>78.402000000000001</c:v>
                </c:pt>
                <c:pt idx="3919">
                  <c:v>40.4071</c:v>
                </c:pt>
                <c:pt idx="3920">
                  <c:v>18.464300000000001</c:v>
                </c:pt>
                <c:pt idx="3921">
                  <c:v>8.1214000000000013</c:v>
                </c:pt>
                <c:pt idx="3922">
                  <c:v>4.2713999999999999</c:v>
                </c:pt>
                <c:pt idx="3923">
                  <c:v>3.2475999999999985</c:v>
                </c:pt>
                <c:pt idx="3924">
                  <c:v>2.6951999999999998</c:v>
                </c:pt>
                <c:pt idx="3925">
                  <c:v>2.5570999999999984</c:v>
                </c:pt>
                <c:pt idx="3926">
                  <c:v>2.5142999999999986</c:v>
                </c:pt>
                <c:pt idx="3927">
                  <c:v>2.6951999999999998</c:v>
                </c:pt>
                <c:pt idx="3928">
                  <c:v>2.8429000000000002</c:v>
                </c:pt>
                <c:pt idx="3929">
                  <c:v>2.8571000000000026</c:v>
                </c:pt>
                <c:pt idx="3930">
                  <c:v>2.8571000000000026</c:v>
                </c:pt>
                <c:pt idx="3931">
                  <c:v>2.6570999999999998</c:v>
                </c:pt>
                <c:pt idx="3932">
                  <c:v>2.5024000000000015</c:v>
                </c:pt>
                <c:pt idx="3933">
                  <c:v>2.4189999999999969</c:v>
                </c:pt>
                <c:pt idx="3934">
                  <c:v>2.1428999999999974</c:v>
                </c:pt>
                <c:pt idx="3935">
                  <c:v>2.140500000000003</c:v>
                </c:pt>
                <c:pt idx="3936">
                  <c:v>2.1642999999999972</c:v>
                </c:pt>
                <c:pt idx="3937">
                  <c:v>2.0951999999999984</c:v>
                </c:pt>
                <c:pt idx="3938">
                  <c:v>2.0356999999999985</c:v>
                </c:pt>
                <c:pt idx="3939">
                  <c:v>2.2428999999999988</c:v>
                </c:pt>
                <c:pt idx="3940">
                  <c:v>2.2332999999999998</c:v>
                </c:pt>
                <c:pt idx="3941">
                  <c:v>2.2094999999999985</c:v>
                </c:pt>
                <c:pt idx="3942">
                  <c:v>2.2475999999999985</c:v>
                </c:pt>
                <c:pt idx="3943">
                  <c:v>2.245199999999997</c:v>
                </c:pt>
                <c:pt idx="3944">
                  <c:v>2.2999999999999972</c:v>
                </c:pt>
                <c:pt idx="3945">
                  <c:v>2.2762000000000029</c:v>
                </c:pt>
                <c:pt idx="3946">
                  <c:v>2.2404999999999973</c:v>
                </c:pt>
                <c:pt idx="3947">
                  <c:v>2.1976000000000013</c:v>
                </c:pt>
                <c:pt idx="3948">
                  <c:v>2.2023999999999972</c:v>
                </c:pt>
                <c:pt idx="3949">
                  <c:v>2.0381</c:v>
                </c:pt>
                <c:pt idx="3950">
                  <c:v>2.0880999999999972</c:v>
                </c:pt>
                <c:pt idx="3951">
                  <c:v>2.071399999999997</c:v>
                </c:pt>
                <c:pt idx="3952">
                  <c:v>1.9451999999999998</c:v>
                </c:pt>
                <c:pt idx="3953">
                  <c:v>1.8618999999999986</c:v>
                </c:pt>
                <c:pt idx="3954">
                  <c:v>1.8667000000000016</c:v>
                </c:pt>
                <c:pt idx="3955">
                  <c:v>1.7404999999999973</c:v>
                </c:pt>
                <c:pt idx="3956">
                  <c:v>1.7881</c:v>
                </c:pt>
                <c:pt idx="3957">
                  <c:v>2.0285999999999973</c:v>
                </c:pt>
                <c:pt idx="3958">
                  <c:v>2.0810000000000031</c:v>
                </c:pt>
                <c:pt idx="3959">
                  <c:v>2.0975999999999999</c:v>
                </c:pt>
                <c:pt idx="3960">
                  <c:v>2.1951999999999998</c:v>
                </c:pt>
                <c:pt idx="3961">
                  <c:v>2.178600000000003</c:v>
                </c:pt>
                <c:pt idx="3962">
                  <c:v>1.8689999999999998</c:v>
                </c:pt>
                <c:pt idx="3963">
                  <c:v>1.8571000000000026</c:v>
                </c:pt>
                <c:pt idx="3964">
                  <c:v>1.7357000000000014</c:v>
                </c:pt>
                <c:pt idx="3965">
                  <c:v>1.7524000000000015</c:v>
                </c:pt>
                <c:pt idx="3966">
                  <c:v>1.7023999999999972</c:v>
                </c:pt>
                <c:pt idx="3967">
                  <c:v>1.6619000000000028</c:v>
                </c:pt>
                <c:pt idx="3968">
                  <c:v>1.6214000000000013</c:v>
                </c:pt>
                <c:pt idx="3969">
                  <c:v>1.7000000000000028</c:v>
                </c:pt>
                <c:pt idx="3970">
                  <c:v>1.6000000000000014</c:v>
                </c:pt>
                <c:pt idx="3971">
                  <c:v>1.5833000000000013</c:v>
                </c:pt>
                <c:pt idx="3972">
                  <c:v>1.457099999999997</c:v>
                </c:pt>
                <c:pt idx="3973">
                  <c:v>1.7214000000000027</c:v>
                </c:pt>
                <c:pt idx="3974">
                  <c:v>1.7618999999999971</c:v>
                </c:pt>
                <c:pt idx="3975">
                  <c:v>1.6929000000000016</c:v>
                </c:pt>
                <c:pt idx="3976">
                  <c:v>1.7689999999999984</c:v>
                </c:pt>
                <c:pt idx="3977">
                  <c:v>1.8928999999999974</c:v>
                </c:pt>
                <c:pt idx="3978">
                  <c:v>1.8143000000000029</c:v>
                </c:pt>
                <c:pt idx="3979">
                  <c:v>1.7881</c:v>
                </c:pt>
                <c:pt idx="3980">
                  <c:v>1.6856999999999971</c:v>
                </c:pt>
                <c:pt idx="3981">
                  <c:v>1.5523999999999987</c:v>
                </c:pt>
                <c:pt idx="3982">
                  <c:v>1.5951999999999984</c:v>
                </c:pt>
                <c:pt idx="3983">
                  <c:v>1.4500000000000028</c:v>
                </c:pt>
                <c:pt idx="3984">
                  <c:v>1.4070999999999998</c:v>
                </c:pt>
                <c:pt idx="3985">
                  <c:v>1.5213999999999999</c:v>
                </c:pt>
                <c:pt idx="3986">
                  <c:v>1.6261999999999972</c:v>
                </c:pt>
                <c:pt idx="3987">
                  <c:v>1.4690000000000012</c:v>
                </c:pt>
                <c:pt idx="3988">
                  <c:v>1.5238000000000014</c:v>
                </c:pt>
                <c:pt idx="3989">
                  <c:v>1.6475999999999971</c:v>
                </c:pt>
                <c:pt idx="3990">
                  <c:v>1.6642999999999972</c:v>
                </c:pt>
                <c:pt idx="3991">
                  <c:v>1.6261999999999972</c:v>
                </c:pt>
                <c:pt idx="3992">
                  <c:v>1.6428999999999974</c:v>
                </c:pt>
                <c:pt idx="3993">
                  <c:v>1.5381</c:v>
                </c:pt>
                <c:pt idx="3994">
                  <c:v>1.5356999999999985</c:v>
                </c:pt>
                <c:pt idx="3995">
                  <c:v>1.5285999999999973</c:v>
                </c:pt>
                <c:pt idx="3996">
                  <c:v>1.4500000000000028</c:v>
                </c:pt>
                <c:pt idx="3997">
                  <c:v>1.5570999999999984</c:v>
                </c:pt>
                <c:pt idx="3998">
                  <c:v>1.5929000000000002</c:v>
                </c:pt>
                <c:pt idx="3999">
                  <c:v>1.4594999999999985</c:v>
                </c:pt>
                <c:pt idx="4000">
                  <c:v>1.4523999999999972</c:v>
                </c:pt>
                <c:pt idx="4001">
                  <c:v>1.4594999999999985</c:v>
                </c:pt>
                <c:pt idx="4002">
                  <c:v>1.3975999999999971</c:v>
                </c:pt>
                <c:pt idx="4003">
                  <c:v>1.4380999999999986</c:v>
                </c:pt>
                <c:pt idx="4004">
                  <c:v>1.4619</c:v>
                </c:pt>
                <c:pt idx="4005">
                  <c:v>1.542900000000003</c:v>
                </c:pt>
                <c:pt idx="4006">
                  <c:v>1.504800000000003</c:v>
                </c:pt>
                <c:pt idx="4007">
                  <c:v>1.5309999999999988</c:v>
                </c:pt>
                <c:pt idx="4008">
                  <c:v>1.5810000000000031</c:v>
                </c:pt>
                <c:pt idx="4009">
                  <c:v>1.466700000000003</c:v>
                </c:pt>
                <c:pt idx="4010">
                  <c:v>1.2809999999999988</c:v>
                </c:pt>
                <c:pt idx="4011">
                  <c:v>1.178600000000003</c:v>
                </c:pt>
                <c:pt idx="4012">
                  <c:v>1.0737999999999985</c:v>
                </c:pt>
                <c:pt idx="4013">
                  <c:v>1.1499999999999986</c:v>
                </c:pt>
                <c:pt idx="4014">
                  <c:v>0.96189999999999998</c:v>
                </c:pt>
                <c:pt idx="4015">
                  <c:v>0.92620000000000147</c:v>
                </c:pt>
                <c:pt idx="4016">
                  <c:v>1.0309999999999988</c:v>
                </c:pt>
                <c:pt idx="4017">
                  <c:v>1.0762</c:v>
                </c:pt>
                <c:pt idx="4018">
                  <c:v>0.89289999999999736</c:v>
                </c:pt>
                <c:pt idx="4019">
                  <c:v>0.91429999999999723</c:v>
                </c:pt>
                <c:pt idx="4020">
                  <c:v>0.96430000000000149</c:v>
                </c:pt>
                <c:pt idx="4021">
                  <c:v>0.93330000000000268</c:v>
                </c:pt>
                <c:pt idx="4022">
                  <c:v>0.94050000000000011</c:v>
                </c:pt>
                <c:pt idx="4023">
                  <c:v>1.0262000000000029</c:v>
                </c:pt>
                <c:pt idx="4024">
                  <c:v>1.0643000000000029</c:v>
                </c:pt>
                <c:pt idx="4025">
                  <c:v>1.0452000000000012</c:v>
                </c:pt>
                <c:pt idx="4026">
                  <c:v>1.0643000000000029</c:v>
                </c:pt>
                <c:pt idx="4027">
                  <c:v>0.99759999999999849</c:v>
                </c:pt>
                <c:pt idx="4028">
                  <c:v>1.0309999999999988</c:v>
                </c:pt>
                <c:pt idx="4029">
                  <c:v>0.94519999999999982</c:v>
                </c:pt>
                <c:pt idx="4030">
                  <c:v>0.88100000000000023</c:v>
                </c:pt>
                <c:pt idx="4031">
                  <c:v>0.89999999999999858</c:v>
                </c:pt>
                <c:pt idx="4032">
                  <c:v>0.81900000000000261</c:v>
                </c:pt>
                <c:pt idx="4033">
                  <c:v>0.91190000000000282</c:v>
                </c:pt>
                <c:pt idx="4034">
                  <c:v>0.92379999999999995</c:v>
                </c:pt>
                <c:pt idx="4035">
                  <c:v>0.86189999999999856</c:v>
                </c:pt>
                <c:pt idx="4036">
                  <c:v>0.79520000000000124</c:v>
                </c:pt>
                <c:pt idx="4037">
                  <c:v>0.78810000000000002</c:v>
                </c:pt>
                <c:pt idx="4038">
                  <c:v>0.82860000000000156</c:v>
                </c:pt>
                <c:pt idx="4039">
                  <c:v>0.97379999999999711</c:v>
                </c:pt>
                <c:pt idx="4040">
                  <c:v>0.8761999999999972</c:v>
                </c:pt>
                <c:pt idx="4041">
                  <c:v>0.85000000000000142</c:v>
                </c:pt>
                <c:pt idx="4042">
                  <c:v>0.85949999999999704</c:v>
                </c:pt>
                <c:pt idx="4043">
                  <c:v>0.83100000000000307</c:v>
                </c:pt>
                <c:pt idx="4044">
                  <c:v>0.783299999999997</c:v>
                </c:pt>
                <c:pt idx="4045">
                  <c:v>0.83809999999999718</c:v>
                </c:pt>
                <c:pt idx="4046">
                  <c:v>0.88569999999999993</c:v>
                </c:pt>
                <c:pt idx="4047">
                  <c:v>0.80239999999999867</c:v>
                </c:pt>
                <c:pt idx="4048">
                  <c:v>0.81430000000000291</c:v>
                </c:pt>
                <c:pt idx="4049">
                  <c:v>0.84049999999999869</c:v>
                </c:pt>
                <c:pt idx="4050">
                  <c:v>0.90240000000000009</c:v>
                </c:pt>
                <c:pt idx="4051">
                  <c:v>1.0213999999999999</c:v>
                </c:pt>
                <c:pt idx="4052">
                  <c:v>1.0262000000000029</c:v>
                </c:pt>
                <c:pt idx="4053">
                  <c:v>0.94050000000000011</c:v>
                </c:pt>
                <c:pt idx="4054">
                  <c:v>0.9048000000000016</c:v>
                </c:pt>
                <c:pt idx="4055">
                  <c:v>1.004800000000003</c:v>
                </c:pt>
                <c:pt idx="4056">
                  <c:v>0.99759999999999849</c:v>
                </c:pt>
                <c:pt idx="4057">
                  <c:v>1.1285999999999987</c:v>
                </c:pt>
                <c:pt idx="4058">
                  <c:v>1.0857000000000028</c:v>
                </c:pt>
                <c:pt idx="4059">
                  <c:v>1.0405000000000015</c:v>
                </c:pt>
                <c:pt idx="4060">
                  <c:v>1.0405000000000015</c:v>
                </c:pt>
                <c:pt idx="4061">
                  <c:v>1.0594999999999999</c:v>
                </c:pt>
                <c:pt idx="4062">
                  <c:v>1.0548000000000002</c:v>
                </c:pt>
                <c:pt idx="4063">
                  <c:v>1.2738000000000014</c:v>
                </c:pt>
                <c:pt idx="4064">
                  <c:v>1.4070999999999998</c:v>
                </c:pt>
                <c:pt idx="4065">
                  <c:v>1.3667000000000016</c:v>
                </c:pt>
                <c:pt idx="4066">
                  <c:v>1.4380999999999986</c:v>
                </c:pt>
                <c:pt idx="4067">
                  <c:v>1.4690000000000012</c:v>
                </c:pt>
                <c:pt idx="4068">
                  <c:v>1.4881000000000029</c:v>
                </c:pt>
                <c:pt idx="4069">
                  <c:v>1.4761999999999986</c:v>
                </c:pt>
                <c:pt idx="4070">
                  <c:v>1.4786000000000001</c:v>
                </c:pt>
                <c:pt idx="4071">
                  <c:v>1.4619</c:v>
                </c:pt>
                <c:pt idx="4072">
                  <c:v>1.2881</c:v>
                </c:pt>
                <c:pt idx="4073">
                  <c:v>1.2952000000000012</c:v>
                </c:pt>
                <c:pt idx="4074">
                  <c:v>1.2905000000000015</c:v>
                </c:pt>
                <c:pt idx="4075">
                  <c:v>1.3094999999999999</c:v>
                </c:pt>
                <c:pt idx="4076">
                  <c:v>1.4476000000000013</c:v>
                </c:pt>
                <c:pt idx="4077">
                  <c:v>1.4451999999999998</c:v>
                </c:pt>
                <c:pt idx="4078">
                  <c:v>1.2976000000000028</c:v>
                </c:pt>
                <c:pt idx="4079">
                  <c:v>1.1905000000000001</c:v>
                </c:pt>
                <c:pt idx="4080">
                  <c:v>1.2881</c:v>
                </c:pt>
                <c:pt idx="4081">
                  <c:v>1.4476000000000013</c:v>
                </c:pt>
                <c:pt idx="4082">
                  <c:v>1.5356999999999985</c:v>
                </c:pt>
                <c:pt idx="4083">
                  <c:v>1.6475999999999971</c:v>
                </c:pt>
                <c:pt idx="4084">
                  <c:v>1.7999999999999972</c:v>
                </c:pt>
                <c:pt idx="4085">
                  <c:v>1.8738000000000028</c:v>
                </c:pt>
                <c:pt idx="4086">
                  <c:v>1.9643000000000015</c:v>
                </c:pt>
                <c:pt idx="4087">
                  <c:v>2.0857000000000028</c:v>
                </c:pt>
                <c:pt idx="4088">
                  <c:v>2.140500000000003</c:v>
                </c:pt>
                <c:pt idx="4089">
                  <c:v>2.2976000000000028</c:v>
                </c:pt>
                <c:pt idx="4090">
                  <c:v>2.4405000000000001</c:v>
                </c:pt>
                <c:pt idx="4091">
                  <c:v>2.3832999999999984</c:v>
                </c:pt>
                <c:pt idx="4092">
                  <c:v>2.4238</c:v>
                </c:pt>
                <c:pt idx="4093">
                  <c:v>2.5024000000000015</c:v>
                </c:pt>
                <c:pt idx="4094">
                  <c:v>2.4643000000000015</c:v>
                </c:pt>
                <c:pt idx="4095">
                  <c:v>2.7381000000000029</c:v>
                </c:pt>
                <c:pt idx="4096">
                  <c:v>3.0405000000000015</c:v>
                </c:pt>
                <c:pt idx="4097">
                  <c:v>3.1713999999999984</c:v>
                </c:pt>
                <c:pt idx="4098">
                  <c:v>3.359499999999997</c:v>
                </c:pt>
                <c:pt idx="4099">
                  <c:v>3.5189999999999984</c:v>
                </c:pt>
                <c:pt idx="4100">
                  <c:v>3.4690000000000012</c:v>
                </c:pt>
                <c:pt idx="4101">
                  <c:v>3.5095000000000027</c:v>
                </c:pt>
                <c:pt idx="4102">
                  <c:v>3.6332999999999984</c:v>
                </c:pt>
                <c:pt idx="4103">
                  <c:v>3.4476000000000013</c:v>
                </c:pt>
                <c:pt idx="4104">
                  <c:v>3.5476000000000028</c:v>
                </c:pt>
                <c:pt idx="4105">
                  <c:v>3.7404999999999973</c:v>
                </c:pt>
                <c:pt idx="4106">
                  <c:v>3.7785999999999973</c:v>
                </c:pt>
                <c:pt idx="4107">
                  <c:v>3.7881</c:v>
                </c:pt>
                <c:pt idx="4108">
                  <c:v>3.8119000000000014</c:v>
                </c:pt>
                <c:pt idx="4109">
                  <c:v>3.6071000000000026</c:v>
                </c:pt>
                <c:pt idx="4110">
                  <c:v>3.3975999999999971</c:v>
                </c:pt>
                <c:pt idx="4111">
                  <c:v>3.2667000000000002</c:v>
                </c:pt>
                <c:pt idx="4112">
                  <c:v>3.1570999999999998</c:v>
                </c:pt>
                <c:pt idx="4113">
                  <c:v>2.8618999999999986</c:v>
                </c:pt>
                <c:pt idx="4114">
                  <c:v>2.5476000000000028</c:v>
                </c:pt>
                <c:pt idx="4115">
                  <c:v>2.457099999999997</c:v>
                </c:pt>
                <c:pt idx="4116">
                  <c:v>2.1856999999999971</c:v>
                </c:pt>
                <c:pt idx="4117">
                  <c:v>1.9213999999999984</c:v>
                </c:pt>
                <c:pt idx="4118">
                  <c:v>1.8119000000000014</c:v>
                </c:pt>
                <c:pt idx="4119">
                  <c:v>1.7642999999999986</c:v>
                </c:pt>
                <c:pt idx="4120">
                  <c:v>1.7475999999999985</c:v>
                </c:pt>
                <c:pt idx="4121">
                  <c:v>1.6595000000000013</c:v>
                </c:pt>
                <c:pt idx="4122">
                  <c:v>1.6713999999999984</c:v>
                </c:pt>
                <c:pt idx="4123">
                  <c:v>1.5643000000000029</c:v>
                </c:pt>
                <c:pt idx="4124">
                  <c:v>1.3952000000000027</c:v>
                </c:pt>
                <c:pt idx="4125">
                  <c:v>1.292900000000003</c:v>
                </c:pt>
                <c:pt idx="4126">
                  <c:v>1.1833000000000027</c:v>
                </c:pt>
                <c:pt idx="4127">
                  <c:v>1.0880999999999972</c:v>
                </c:pt>
                <c:pt idx="4128">
                  <c:v>1.1238000000000028</c:v>
                </c:pt>
                <c:pt idx="4129">
                  <c:v>1.0880999999999972</c:v>
                </c:pt>
                <c:pt idx="4130">
                  <c:v>0.95000000000000284</c:v>
                </c:pt>
                <c:pt idx="4131">
                  <c:v>1.3143000000000029</c:v>
                </c:pt>
                <c:pt idx="4132">
                  <c:v>1.495199999999997</c:v>
                </c:pt>
                <c:pt idx="4133">
                  <c:v>1.7785999999999973</c:v>
                </c:pt>
                <c:pt idx="4134">
                  <c:v>1.8618999999999986</c:v>
                </c:pt>
                <c:pt idx="4135">
                  <c:v>1.8166999999999973</c:v>
                </c:pt>
                <c:pt idx="4136">
                  <c:v>1.8333000000000013</c:v>
                </c:pt>
                <c:pt idx="4137">
                  <c:v>1.9189999999999969</c:v>
                </c:pt>
                <c:pt idx="4138">
                  <c:v>1.8856999999999999</c:v>
                </c:pt>
                <c:pt idx="4139">
                  <c:v>1.9119000000000028</c:v>
                </c:pt>
                <c:pt idx="4140">
                  <c:v>1.9881000000000029</c:v>
                </c:pt>
                <c:pt idx="4141">
                  <c:v>2.0643000000000029</c:v>
                </c:pt>
                <c:pt idx="4142">
                  <c:v>1.957099999999997</c:v>
                </c:pt>
                <c:pt idx="4143">
                  <c:v>2.0142999999999986</c:v>
                </c:pt>
                <c:pt idx="4144">
                  <c:v>2.0356999999999985</c:v>
                </c:pt>
                <c:pt idx="4145">
                  <c:v>1.9189999999999969</c:v>
                </c:pt>
                <c:pt idx="4146">
                  <c:v>1.7237999999999971</c:v>
                </c:pt>
                <c:pt idx="4147">
                  <c:v>1.7237999999999971</c:v>
                </c:pt>
                <c:pt idx="4148">
                  <c:v>1.6951999999999998</c:v>
                </c:pt>
                <c:pt idx="4149">
                  <c:v>1.7310000000000016</c:v>
                </c:pt>
                <c:pt idx="4150">
                  <c:v>1.7190000000000012</c:v>
                </c:pt>
                <c:pt idx="4151">
                  <c:v>1.6619000000000028</c:v>
                </c:pt>
                <c:pt idx="4152">
                  <c:v>1.7119</c:v>
                </c:pt>
                <c:pt idx="4153">
                  <c:v>1.75</c:v>
                </c:pt>
                <c:pt idx="4154">
                  <c:v>1.7190000000000012</c:v>
                </c:pt>
                <c:pt idx="4155">
                  <c:v>1.6905000000000001</c:v>
                </c:pt>
                <c:pt idx="4156">
                  <c:v>1.6570999999999998</c:v>
                </c:pt>
                <c:pt idx="4157">
                  <c:v>1.7190000000000012</c:v>
                </c:pt>
                <c:pt idx="4158">
                  <c:v>1.8119000000000014</c:v>
                </c:pt>
                <c:pt idx="4159">
                  <c:v>1.6524000000000001</c:v>
                </c:pt>
                <c:pt idx="4160">
                  <c:v>1.8166999999999973</c:v>
                </c:pt>
                <c:pt idx="4161">
                  <c:v>1.8500000000000014</c:v>
                </c:pt>
                <c:pt idx="4162">
                  <c:v>1.7713999999999999</c:v>
                </c:pt>
                <c:pt idx="4163">
                  <c:v>1.5548000000000002</c:v>
                </c:pt>
                <c:pt idx="4164">
                  <c:v>1.7286000000000001</c:v>
                </c:pt>
                <c:pt idx="4165">
                  <c:v>1.5737999999999985</c:v>
                </c:pt>
                <c:pt idx="4166">
                  <c:v>1.6713999999999984</c:v>
                </c:pt>
                <c:pt idx="4167">
                  <c:v>1.6499999999999986</c:v>
                </c:pt>
                <c:pt idx="4168">
                  <c:v>1.6713999999999984</c:v>
                </c:pt>
                <c:pt idx="4169">
                  <c:v>1.5024000000000015</c:v>
                </c:pt>
                <c:pt idx="4170">
                  <c:v>1.6024000000000029</c:v>
                </c:pt>
                <c:pt idx="4171">
                  <c:v>1.609499999999997</c:v>
                </c:pt>
                <c:pt idx="4172">
                  <c:v>1.5309999999999988</c:v>
                </c:pt>
                <c:pt idx="4173">
                  <c:v>1.6118999999999986</c:v>
                </c:pt>
                <c:pt idx="4174">
                  <c:v>1.6000000000000014</c:v>
                </c:pt>
                <c:pt idx="4175">
                  <c:v>1.6475999999999971</c:v>
                </c:pt>
                <c:pt idx="4176">
                  <c:v>1.6452000000000027</c:v>
                </c:pt>
                <c:pt idx="4177">
                  <c:v>1.5619000000000014</c:v>
                </c:pt>
                <c:pt idx="4178">
                  <c:v>1.7023999999999972</c:v>
                </c:pt>
                <c:pt idx="4179">
                  <c:v>1.678600000000003</c:v>
                </c:pt>
                <c:pt idx="4180">
                  <c:v>1.6310000000000002</c:v>
                </c:pt>
                <c:pt idx="4181">
                  <c:v>1.6000000000000014</c:v>
                </c:pt>
                <c:pt idx="4182">
                  <c:v>1.7762000000000029</c:v>
                </c:pt>
                <c:pt idx="4183">
                  <c:v>1.6428999999999974</c:v>
                </c:pt>
                <c:pt idx="4184">
                  <c:v>1.6809999999999974</c:v>
                </c:pt>
                <c:pt idx="4185">
                  <c:v>1.6951999999999998</c:v>
                </c:pt>
                <c:pt idx="4186">
                  <c:v>1.6548000000000016</c:v>
                </c:pt>
                <c:pt idx="4187">
                  <c:v>1.5975999999999999</c:v>
                </c:pt>
                <c:pt idx="4188">
                  <c:v>1.6047999999999973</c:v>
                </c:pt>
                <c:pt idx="4189">
                  <c:v>1.6285999999999987</c:v>
                </c:pt>
                <c:pt idx="4190">
                  <c:v>1.5024000000000015</c:v>
                </c:pt>
                <c:pt idx="4191">
                  <c:v>1.6452000000000027</c:v>
                </c:pt>
                <c:pt idx="4192">
                  <c:v>1.5762</c:v>
                </c:pt>
                <c:pt idx="4193">
                  <c:v>1.6548000000000016</c:v>
                </c:pt>
                <c:pt idx="4194">
                  <c:v>1.5619000000000014</c:v>
                </c:pt>
                <c:pt idx="4195">
                  <c:v>1.6285999999999987</c:v>
                </c:pt>
                <c:pt idx="4196">
                  <c:v>1.5024000000000015</c:v>
                </c:pt>
                <c:pt idx="4197">
                  <c:v>1.5381</c:v>
                </c:pt>
                <c:pt idx="4198">
                  <c:v>1.4429000000000016</c:v>
                </c:pt>
                <c:pt idx="4199">
                  <c:v>1.5118999999999971</c:v>
                </c:pt>
                <c:pt idx="4200">
                  <c:v>1.5786000000000016</c:v>
                </c:pt>
                <c:pt idx="4201">
                  <c:v>1.5499999999999972</c:v>
                </c:pt>
                <c:pt idx="4202">
                  <c:v>1.6238000000000028</c:v>
                </c:pt>
                <c:pt idx="4203">
                  <c:v>1.6666999999999987</c:v>
                </c:pt>
                <c:pt idx="4204">
                  <c:v>1.6428999999999974</c:v>
                </c:pt>
                <c:pt idx="4205">
                  <c:v>1.5</c:v>
                </c:pt>
                <c:pt idx="4206">
                  <c:v>1.5857000000000028</c:v>
                </c:pt>
                <c:pt idx="4207">
                  <c:v>1.542900000000003</c:v>
                </c:pt>
                <c:pt idx="4208">
                  <c:v>1.6118999999999986</c:v>
                </c:pt>
                <c:pt idx="4209">
                  <c:v>1.571399999999997</c:v>
                </c:pt>
                <c:pt idx="4210">
                  <c:v>1.6381000000000014</c:v>
                </c:pt>
                <c:pt idx="4211">
                  <c:v>1.6167000000000016</c:v>
                </c:pt>
                <c:pt idx="4212">
                  <c:v>1.8761999999999972</c:v>
                </c:pt>
                <c:pt idx="4213">
                  <c:v>1.821399999999997</c:v>
                </c:pt>
                <c:pt idx="4214">
                  <c:v>1.7237999999999971</c:v>
                </c:pt>
                <c:pt idx="4215">
                  <c:v>1.6189999999999998</c:v>
                </c:pt>
                <c:pt idx="4216">
                  <c:v>1.5666999999999973</c:v>
                </c:pt>
                <c:pt idx="4217">
                  <c:v>1.4594999999999985</c:v>
                </c:pt>
                <c:pt idx="4218">
                  <c:v>1.4405000000000001</c:v>
                </c:pt>
                <c:pt idx="4219">
                  <c:v>1.3689999999999998</c:v>
                </c:pt>
                <c:pt idx="4220">
                  <c:v>1.3714000000000013</c:v>
                </c:pt>
                <c:pt idx="4221">
                  <c:v>1.4451999999999998</c:v>
                </c:pt>
                <c:pt idx="4222">
                  <c:v>1.5071000000000012</c:v>
                </c:pt>
                <c:pt idx="4223">
                  <c:v>1.5786000000000016</c:v>
                </c:pt>
                <c:pt idx="4224">
                  <c:v>1.6047999999999973</c:v>
                </c:pt>
                <c:pt idx="4225">
                  <c:v>1.6929000000000016</c:v>
                </c:pt>
                <c:pt idx="4226">
                  <c:v>1.745199999999997</c:v>
                </c:pt>
                <c:pt idx="4227">
                  <c:v>1.7332999999999998</c:v>
                </c:pt>
                <c:pt idx="4228">
                  <c:v>1.7475999999999985</c:v>
                </c:pt>
                <c:pt idx="4229">
                  <c:v>1.8643000000000001</c:v>
                </c:pt>
                <c:pt idx="4230">
                  <c:v>1.9119000000000028</c:v>
                </c:pt>
                <c:pt idx="4231">
                  <c:v>1.8952000000000027</c:v>
                </c:pt>
                <c:pt idx="4232">
                  <c:v>2.1167000000000016</c:v>
                </c:pt>
                <c:pt idx="4233">
                  <c:v>2.2286000000000001</c:v>
                </c:pt>
                <c:pt idx="4234">
                  <c:v>2.2404999999999973</c:v>
                </c:pt>
                <c:pt idx="4235">
                  <c:v>2.207099999999997</c:v>
                </c:pt>
                <c:pt idx="4236">
                  <c:v>2.5285999999999973</c:v>
                </c:pt>
                <c:pt idx="4237">
                  <c:v>2.3999999999999986</c:v>
                </c:pt>
                <c:pt idx="4238">
                  <c:v>2.7713999999999999</c:v>
                </c:pt>
                <c:pt idx="4239">
                  <c:v>2.9714000000000027</c:v>
                </c:pt>
                <c:pt idx="4240">
                  <c:v>3.2143000000000015</c:v>
                </c:pt>
                <c:pt idx="4241">
                  <c:v>3.1167000000000016</c:v>
                </c:pt>
                <c:pt idx="4242">
                  <c:v>3.1118999999999986</c:v>
                </c:pt>
                <c:pt idx="4243">
                  <c:v>2.783299999999997</c:v>
                </c:pt>
                <c:pt idx="4244">
                  <c:v>2.6356999999999999</c:v>
                </c:pt>
                <c:pt idx="4245">
                  <c:v>2.3190000000000026</c:v>
                </c:pt>
                <c:pt idx="4246">
                  <c:v>2.1000000000000014</c:v>
                </c:pt>
                <c:pt idx="4247">
                  <c:v>1.9690000000000012</c:v>
                </c:pt>
                <c:pt idx="4248">
                  <c:v>1.8999999999999986</c:v>
                </c:pt>
                <c:pt idx="4249">
                  <c:v>1.859499999999997</c:v>
                </c:pt>
                <c:pt idx="4250">
                  <c:v>1.8881000000000014</c:v>
                </c:pt>
                <c:pt idx="4251">
                  <c:v>1.7856999999999985</c:v>
                </c:pt>
                <c:pt idx="4252">
                  <c:v>1.7667000000000002</c:v>
                </c:pt>
                <c:pt idx="4253">
                  <c:v>1.716700000000003</c:v>
                </c:pt>
                <c:pt idx="4254">
                  <c:v>1.6809999999999974</c:v>
                </c:pt>
                <c:pt idx="4255">
                  <c:v>1.6332999999999984</c:v>
                </c:pt>
                <c:pt idx="4256">
                  <c:v>1.6238000000000028</c:v>
                </c:pt>
                <c:pt idx="4257">
                  <c:v>1.5548000000000002</c:v>
                </c:pt>
                <c:pt idx="4258">
                  <c:v>1.5499999999999972</c:v>
                </c:pt>
                <c:pt idx="4259">
                  <c:v>1.5857000000000028</c:v>
                </c:pt>
                <c:pt idx="4260">
                  <c:v>1.5929000000000002</c:v>
                </c:pt>
                <c:pt idx="4261">
                  <c:v>1.5666999999999973</c:v>
                </c:pt>
                <c:pt idx="4262">
                  <c:v>1.6713999999999984</c:v>
                </c:pt>
                <c:pt idx="4263">
                  <c:v>1.7381000000000029</c:v>
                </c:pt>
                <c:pt idx="4264">
                  <c:v>1.7404999999999973</c:v>
                </c:pt>
                <c:pt idx="4265">
                  <c:v>1.7905000000000015</c:v>
                </c:pt>
                <c:pt idx="4266">
                  <c:v>2.0024000000000015</c:v>
                </c:pt>
                <c:pt idx="4267">
                  <c:v>2.0071000000000012</c:v>
                </c:pt>
                <c:pt idx="4268">
                  <c:v>2.1499999999999986</c:v>
                </c:pt>
                <c:pt idx="4269">
                  <c:v>2.1332999999999984</c:v>
                </c:pt>
                <c:pt idx="4270">
                  <c:v>2.254800000000003</c:v>
                </c:pt>
                <c:pt idx="4271">
                  <c:v>2.3286000000000016</c:v>
                </c:pt>
                <c:pt idx="4272">
                  <c:v>2.6499999999999986</c:v>
                </c:pt>
                <c:pt idx="4273">
                  <c:v>2.7023999999999972</c:v>
                </c:pt>
                <c:pt idx="4274">
                  <c:v>2.9737999999999971</c:v>
                </c:pt>
                <c:pt idx="4275">
                  <c:v>3.2475999999999985</c:v>
                </c:pt>
                <c:pt idx="4276">
                  <c:v>3.3119000000000014</c:v>
                </c:pt>
                <c:pt idx="4277">
                  <c:v>3.2952000000000012</c:v>
                </c:pt>
                <c:pt idx="4278">
                  <c:v>3.1452000000000027</c:v>
                </c:pt>
                <c:pt idx="4279">
                  <c:v>3.2119</c:v>
                </c:pt>
                <c:pt idx="4280">
                  <c:v>3.1189999999999998</c:v>
                </c:pt>
                <c:pt idx="4281">
                  <c:v>3.0381</c:v>
                </c:pt>
                <c:pt idx="4282">
                  <c:v>3.6475999999999971</c:v>
                </c:pt>
                <c:pt idx="4283">
                  <c:v>3.8119000000000014</c:v>
                </c:pt>
                <c:pt idx="4284">
                  <c:v>3.7618999999999971</c:v>
                </c:pt>
                <c:pt idx="4285">
                  <c:v>3.6428999999999974</c:v>
                </c:pt>
                <c:pt idx="4286">
                  <c:v>2.8048000000000002</c:v>
                </c:pt>
                <c:pt idx="4287">
                  <c:v>2.359499999999997</c:v>
                </c:pt>
                <c:pt idx="4288">
                  <c:v>2.1475999999999971</c:v>
                </c:pt>
                <c:pt idx="4289">
                  <c:v>1.9356999999999971</c:v>
                </c:pt>
                <c:pt idx="4290">
                  <c:v>1.9095000000000013</c:v>
                </c:pt>
                <c:pt idx="4291">
                  <c:v>1.9810000000000016</c:v>
                </c:pt>
                <c:pt idx="4292">
                  <c:v>1.9690000000000012</c:v>
                </c:pt>
                <c:pt idx="4293">
                  <c:v>2.0690000000000026</c:v>
                </c:pt>
                <c:pt idx="4294">
                  <c:v>2.0690000000000026</c:v>
                </c:pt>
                <c:pt idx="4295">
                  <c:v>2.0523999999999987</c:v>
                </c:pt>
                <c:pt idx="4296">
                  <c:v>2.2332999999999998</c:v>
                </c:pt>
                <c:pt idx="4297">
                  <c:v>2.0262000000000029</c:v>
                </c:pt>
                <c:pt idx="4298">
                  <c:v>1.9810000000000016</c:v>
                </c:pt>
                <c:pt idx="4299">
                  <c:v>2.1000000000000014</c:v>
                </c:pt>
                <c:pt idx="4300">
                  <c:v>1.9262000000000015</c:v>
                </c:pt>
                <c:pt idx="4301">
                  <c:v>1.9213999999999984</c:v>
                </c:pt>
                <c:pt idx="4302">
                  <c:v>1.8928999999999974</c:v>
                </c:pt>
                <c:pt idx="4303">
                  <c:v>1.7905000000000015</c:v>
                </c:pt>
                <c:pt idx="4304">
                  <c:v>1.8119000000000014</c:v>
                </c:pt>
                <c:pt idx="4305">
                  <c:v>1.7952000000000012</c:v>
                </c:pt>
                <c:pt idx="4306">
                  <c:v>1.7976000000000028</c:v>
                </c:pt>
                <c:pt idx="4307">
                  <c:v>1.821399999999997</c:v>
                </c:pt>
                <c:pt idx="4308">
                  <c:v>1.9904999999999973</c:v>
                </c:pt>
                <c:pt idx="4309">
                  <c:v>1.9451999999999998</c:v>
                </c:pt>
                <c:pt idx="4310">
                  <c:v>1.9166999999999987</c:v>
                </c:pt>
                <c:pt idx="4311">
                  <c:v>2.042900000000003</c:v>
                </c:pt>
                <c:pt idx="4312">
                  <c:v>1.9619</c:v>
                </c:pt>
                <c:pt idx="4313">
                  <c:v>2.0167000000000002</c:v>
                </c:pt>
                <c:pt idx="4314">
                  <c:v>2.1261999999999972</c:v>
                </c:pt>
                <c:pt idx="4315">
                  <c:v>2.1356999999999999</c:v>
                </c:pt>
                <c:pt idx="4316">
                  <c:v>2.042900000000003</c:v>
                </c:pt>
                <c:pt idx="4317">
                  <c:v>2.0786000000000016</c:v>
                </c:pt>
                <c:pt idx="4318">
                  <c:v>2.0405000000000015</c:v>
                </c:pt>
                <c:pt idx="4319">
                  <c:v>1.8333000000000013</c:v>
                </c:pt>
                <c:pt idx="4320">
                  <c:v>1.8048000000000002</c:v>
                </c:pt>
                <c:pt idx="4321">
                  <c:v>1.8094999999999999</c:v>
                </c:pt>
                <c:pt idx="4322">
                  <c:v>1.9547999999999988</c:v>
                </c:pt>
                <c:pt idx="4323">
                  <c:v>2.0499999999999972</c:v>
                </c:pt>
                <c:pt idx="4324">
                  <c:v>2.1713999999999984</c:v>
                </c:pt>
                <c:pt idx="4325">
                  <c:v>2.178600000000003</c:v>
                </c:pt>
                <c:pt idx="4326">
                  <c:v>2.3357000000000028</c:v>
                </c:pt>
                <c:pt idx="4327">
                  <c:v>2.3832999999999984</c:v>
                </c:pt>
                <c:pt idx="4328">
                  <c:v>2.3618999999999986</c:v>
                </c:pt>
                <c:pt idx="4329">
                  <c:v>2.3310000000000031</c:v>
                </c:pt>
                <c:pt idx="4330">
                  <c:v>2.359499999999997</c:v>
                </c:pt>
                <c:pt idx="4331">
                  <c:v>2.2404999999999973</c:v>
                </c:pt>
                <c:pt idx="4332">
                  <c:v>2.2976000000000028</c:v>
                </c:pt>
                <c:pt idx="4333">
                  <c:v>2.2428999999999988</c:v>
                </c:pt>
                <c:pt idx="4334">
                  <c:v>2.3714000000000013</c:v>
                </c:pt>
                <c:pt idx="4335">
                  <c:v>2.5499999999999972</c:v>
                </c:pt>
                <c:pt idx="4336">
                  <c:v>2.4857000000000014</c:v>
                </c:pt>
                <c:pt idx="4337">
                  <c:v>2.5762</c:v>
                </c:pt>
                <c:pt idx="4338">
                  <c:v>2.6261999999999972</c:v>
                </c:pt>
                <c:pt idx="4339">
                  <c:v>2.6118999999999986</c:v>
                </c:pt>
                <c:pt idx="4340">
                  <c:v>2.5</c:v>
                </c:pt>
                <c:pt idx="4341">
                  <c:v>2.5189999999999984</c:v>
                </c:pt>
                <c:pt idx="4342">
                  <c:v>2.5904999999999987</c:v>
                </c:pt>
                <c:pt idx="4343">
                  <c:v>2.7475999999999985</c:v>
                </c:pt>
                <c:pt idx="4344">
                  <c:v>2.783299999999997</c:v>
                </c:pt>
                <c:pt idx="4345">
                  <c:v>2.8928999999999974</c:v>
                </c:pt>
                <c:pt idx="4346">
                  <c:v>2.8404999999999987</c:v>
                </c:pt>
                <c:pt idx="4347">
                  <c:v>2.8262</c:v>
                </c:pt>
                <c:pt idx="4348">
                  <c:v>3.1856999999999971</c:v>
                </c:pt>
                <c:pt idx="4349">
                  <c:v>4.3475999999999999</c:v>
                </c:pt>
                <c:pt idx="4350">
                  <c:v>4.542900000000003</c:v>
                </c:pt>
                <c:pt idx="4351">
                  <c:v>4.6071000000000026</c:v>
                </c:pt>
                <c:pt idx="4352">
                  <c:v>4.5476000000000028</c:v>
                </c:pt>
                <c:pt idx="4353">
                  <c:v>3</c:v>
                </c:pt>
                <c:pt idx="4354">
                  <c:v>2.7357000000000014</c:v>
                </c:pt>
                <c:pt idx="4355">
                  <c:v>2.7428999999999988</c:v>
                </c:pt>
                <c:pt idx="4356">
                  <c:v>2.8547999999999973</c:v>
                </c:pt>
                <c:pt idx="4357">
                  <c:v>2.8190000000000026</c:v>
                </c:pt>
                <c:pt idx="4358">
                  <c:v>2.7667000000000002</c:v>
                </c:pt>
                <c:pt idx="4359">
                  <c:v>2.7404999999999973</c:v>
                </c:pt>
                <c:pt idx="4360">
                  <c:v>2.6310000000000002</c:v>
                </c:pt>
                <c:pt idx="4361">
                  <c:v>2.6689999999999969</c:v>
                </c:pt>
                <c:pt idx="4362">
                  <c:v>2.716700000000003</c:v>
                </c:pt>
                <c:pt idx="4363">
                  <c:v>2.783299999999997</c:v>
                </c:pt>
                <c:pt idx="4364">
                  <c:v>2.745199999999997</c:v>
                </c:pt>
                <c:pt idx="4365">
                  <c:v>2.6713999999999984</c:v>
                </c:pt>
                <c:pt idx="4366">
                  <c:v>2.7119</c:v>
                </c:pt>
                <c:pt idx="4367">
                  <c:v>2.7689999999999984</c:v>
                </c:pt>
                <c:pt idx="4368">
                  <c:v>2.7428999999999988</c:v>
                </c:pt>
                <c:pt idx="4369">
                  <c:v>2.7667000000000002</c:v>
                </c:pt>
                <c:pt idx="4370">
                  <c:v>2.8094999999999999</c:v>
                </c:pt>
                <c:pt idx="4371">
                  <c:v>2.8738000000000028</c:v>
                </c:pt>
                <c:pt idx="4372">
                  <c:v>2.7881</c:v>
                </c:pt>
                <c:pt idx="4373">
                  <c:v>2.9619</c:v>
                </c:pt>
                <c:pt idx="4374">
                  <c:v>2.9213999999999984</c:v>
                </c:pt>
                <c:pt idx="4375">
                  <c:v>2.9189999999999969</c:v>
                </c:pt>
                <c:pt idx="4376">
                  <c:v>2.9333000000000027</c:v>
                </c:pt>
                <c:pt idx="4377">
                  <c:v>3.0118999999999971</c:v>
                </c:pt>
                <c:pt idx="4378">
                  <c:v>3.0095000000000027</c:v>
                </c:pt>
                <c:pt idx="4379">
                  <c:v>3.0737999999999985</c:v>
                </c:pt>
                <c:pt idx="4380">
                  <c:v>3.0452000000000012</c:v>
                </c:pt>
                <c:pt idx="4381">
                  <c:v>3.2689999999999984</c:v>
                </c:pt>
                <c:pt idx="4382">
                  <c:v>3.3856999999999999</c:v>
                </c:pt>
                <c:pt idx="4383">
                  <c:v>3.2856999999999985</c:v>
                </c:pt>
                <c:pt idx="4384">
                  <c:v>3.1524000000000001</c:v>
                </c:pt>
                <c:pt idx="4385">
                  <c:v>3.0499999999999972</c:v>
                </c:pt>
                <c:pt idx="4386">
                  <c:v>2.9594999999999985</c:v>
                </c:pt>
                <c:pt idx="4387">
                  <c:v>2.8094999999999999</c:v>
                </c:pt>
                <c:pt idx="4388">
                  <c:v>2.8952000000000027</c:v>
                </c:pt>
                <c:pt idx="4389">
                  <c:v>2.8856999999999999</c:v>
                </c:pt>
                <c:pt idx="4390">
                  <c:v>3.0762</c:v>
                </c:pt>
                <c:pt idx="4391">
                  <c:v>3.1000000000000014</c:v>
                </c:pt>
                <c:pt idx="4392">
                  <c:v>3.2332999999999998</c:v>
                </c:pt>
                <c:pt idx="4393">
                  <c:v>3.1880999999999986</c:v>
                </c:pt>
                <c:pt idx="4394">
                  <c:v>3.5095000000000027</c:v>
                </c:pt>
                <c:pt idx="4395">
                  <c:v>3.3689999999999998</c:v>
                </c:pt>
                <c:pt idx="4396">
                  <c:v>3.3738000000000028</c:v>
                </c:pt>
                <c:pt idx="4397">
                  <c:v>2.9881000000000029</c:v>
                </c:pt>
                <c:pt idx="4398">
                  <c:v>2.9070999999999998</c:v>
                </c:pt>
                <c:pt idx="4399">
                  <c:v>2.9405000000000001</c:v>
                </c:pt>
                <c:pt idx="4400">
                  <c:v>2.9643000000000015</c:v>
                </c:pt>
                <c:pt idx="4401">
                  <c:v>2.8928999999999974</c:v>
                </c:pt>
                <c:pt idx="4402">
                  <c:v>2.7809999999999988</c:v>
                </c:pt>
                <c:pt idx="4403">
                  <c:v>2.7310000000000016</c:v>
                </c:pt>
                <c:pt idx="4404">
                  <c:v>2.6570999999999998</c:v>
                </c:pt>
                <c:pt idx="4405">
                  <c:v>2.6143000000000001</c:v>
                </c:pt>
                <c:pt idx="4406">
                  <c:v>2.6976000000000013</c:v>
                </c:pt>
                <c:pt idx="4407">
                  <c:v>2.7475999999999985</c:v>
                </c:pt>
                <c:pt idx="4408">
                  <c:v>2.7214000000000027</c:v>
                </c:pt>
                <c:pt idx="4409">
                  <c:v>2.745199999999997</c:v>
                </c:pt>
                <c:pt idx="4410">
                  <c:v>2.7332999999999998</c:v>
                </c:pt>
                <c:pt idx="4411">
                  <c:v>2.640500000000003</c:v>
                </c:pt>
                <c:pt idx="4412">
                  <c:v>2.5381</c:v>
                </c:pt>
                <c:pt idx="4413">
                  <c:v>2.4070999999999998</c:v>
                </c:pt>
                <c:pt idx="4414">
                  <c:v>2.3618999999999986</c:v>
                </c:pt>
                <c:pt idx="4415">
                  <c:v>2.3856999999999999</c:v>
                </c:pt>
                <c:pt idx="4416">
                  <c:v>2.3357000000000028</c:v>
                </c:pt>
                <c:pt idx="4417">
                  <c:v>2.2190000000000012</c:v>
                </c:pt>
                <c:pt idx="4418">
                  <c:v>2.3357000000000028</c:v>
                </c:pt>
                <c:pt idx="4419">
                  <c:v>2.4119000000000028</c:v>
                </c:pt>
                <c:pt idx="4420">
                  <c:v>2.3738000000000028</c:v>
                </c:pt>
                <c:pt idx="4421">
                  <c:v>2.3143000000000029</c:v>
                </c:pt>
                <c:pt idx="4422">
                  <c:v>2.2713999999999999</c:v>
                </c:pt>
                <c:pt idx="4423">
                  <c:v>2.2524000000000015</c:v>
                </c:pt>
                <c:pt idx="4424">
                  <c:v>2.1381000000000014</c:v>
                </c:pt>
                <c:pt idx="4425">
                  <c:v>2.0523999999999987</c:v>
                </c:pt>
                <c:pt idx="4426">
                  <c:v>2.0619000000000014</c:v>
                </c:pt>
                <c:pt idx="4427">
                  <c:v>1.9189999999999969</c:v>
                </c:pt>
                <c:pt idx="4428">
                  <c:v>1.9594999999999985</c:v>
                </c:pt>
                <c:pt idx="4429">
                  <c:v>1.8262</c:v>
                </c:pt>
                <c:pt idx="4430">
                  <c:v>1.8166999999999973</c:v>
                </c:pt>
                <c:pt idx="4431">
                  <c:v>1.6666999999999987</c:v>
                </c:pt>
                <c:pt idx="4432">
                  <c:v>1.7856999999999985</c:v>
                </c:pt>
                <c:pt idx="4433">
                  <c:v>1.6951999999999998</c:v>
                </c:pt>
                <c:pt idx="4434">
                  <c:v>1.6452000000000027</c:v>
                </c:pt>
                <c:pt idx="4435">
                  <c:v>1.6713999999999984</c:v>
                </c:pt>
                <c:pt idx="4436">
                  <c:v>1.6689999999999969</c:v>
                </c:pt>
                <c:pt idx="4437">
                  <c:v>1.5570999999999984</c:v>
                </c:pt>
                <c:pt idx="4438">
                  <c:v>1.6000000000000014</c:v>
                </c:pt>
                <c:pt idx="4439">
                  <c:v>1.504800000000003</c:v>
                </c:pt>
                <c:pt idx="4440">
                  <c:v>1.5452000000000012</c:v>
                </c:pt>
                <c:pt idx="4441">
                  <c:v>1.5810000000000031</c:v>
                </c:pt>
                <c:pt idx="4442">
                  <c:v>1.7856999999999985</c:v>
                </c:pt>
                <c:pt idx="4443">
                  <c:v>2.004800000000003</c:v>
                </c:pt>
                <c:pt idx="4444">
                  <c:v>2.3357000000000028</c:v>
                </c:pt>
                <c:pt idx="4445">
                  <c:v>2.5570999999999984</c:v>
                </c:pt>
                <c:pt idx="4446">
                  <c:v>2.8475999999999999</c:v>
                </c:pt>
                <c:pt idx="4447">
                  <c:v>3.1428999999999974</c:v>
                </c:pt>
                <c:pt idx="4448">
                  <c:v>2.8618999999999986</c:v>
                </c:pt>
                <c:pt idx="4449">
                  <c:v>2.609499999999997</c:v>
                </c:pt>
                <c:pt idx="4450">
                  <c:v>2.1285999999999987</c:v>
                </c:pt>
                <c:pt idx="4451">
                  <c:v>1.9048000000000016</c:v>
                </c:pt>
                <c:pt idx="4452">
                  <c:v>1.8190000000000026</c:v>
                </c:pt>
                <c:pt idx="4453">
                  <c:v>1.8500000000000014</c:v>
                </c:pt>
                <c:pt idx="4454">
                  <c:v>2.0118999999999971</c:v>
                </c:pt>
                <c:pt idx="4455">
                  <c:v>2.1856999999999971</c:v>
                </c:pt>
                <c:pt idx="4456">
                  <c:v>2.3380999999999972</c:v>
                </c:pt>
                <c:pt idx="4457">
                  <c:v>2.4904999999999973</c:v>
                </c:pt>
                <c:pt idx="4458">
                  <c:v>2.457099999999997</c:v>
                </c:pt>
                <c:pt idx="4459">
                  <c:v>2.2047999999999988</c:v>
                </c:pt>
                <c:pt idx="4460">
                  <c:v>1.8832999999999984</c:v>
                </c:pt>
                <c:pt idx="4461">
                  <c:v>1.5975999999999999</c:v>
                </c:pt>
                <c:pt idx="4462">
                  <c:v>1.6189999999999998</c:v>
                </c:pt>
                <c:pt idx="4463">
                  <c:v>1.3310000000000031</c:v>
                </c:pt>
                <c:pt idx="4464">
                  <c:v>1.2094999999999985</c:v>
                </c:pt>
                <c:pt idx="4465">
                  <c:v>1.178600000000003</c:v>
                </c:pt>
                <c:pt idx="4466">
                  <c:v>1.1047999999999973</c:v>
                </c:pt>
                <c:pt idx="4467">
                  <c:v>1.2094999999999985</c:v>
                </c:pt>
                <c:pt idx="4468">
                  <c:v>1.3618999999999986</c:v>
                </c:pt>
                <c:pt idx="4469">
                  <c:v>1.3761999999999972</c:v>
                </c:pt>
                <c:pt idx="4470">
                  <c:v>1.3999999999999986</c:v>
                </c:pt>
                <c:pt idx="4471">
                  <c:v>1.6261999999999972</c:v>
                </c:pt>
                <c:pt idx="4472">
                  <c:v>1.5548000000000002</c:v>
                </c:pt>
                <c:pt idx="4473">
                  <c:v>1.5594999999999999</c:v>
                </c:pt>
                <c:pt idx="4474">
                  <c:v>1.6809999999999974</c:v>
                </c:pt>
                <c:pt idx="4475">
                  <c:v>1.5904999999999987</c:v>
                </c:pt>
                <c:pt idx="4476">
                  <c:v>1.3999999999999986</c:v>
                </c:pt>
                <c:pt idx="4477">
                  <c:v>1.4832999999999998</c:v>
                </c:pt>
                <c:pt idx="4478">
                  <c:v>1.4928999999999988</c:v>
                </c:pt>
                <c:pt idx="4479">
                  <c:v>1.3500000000000014</c:v>
                </c:pt>
                <c:pt idx="4480">
                  <c:v>1.3856999999999999</c:v>
                </c:pt>
                <c:pt idx="4481">
                  <c:v>1.4333000000000027</c:v>
                </c:pt>
                <c:pt idx="4482">
                  <c:v>1.3143000000000029</c:v>
                </c:pt>
                <c:pt idx="4483">
                  <c:v>1.4451999999999998</c:v>
                </c:pt>
                <c:pt idx="4484">
                  <c:v>1.4476000000000013</c:v>
                </c:pt>
                <c:pt idx="4485">
                  <c:v>1.5737999999999985</c:v>
                </c:pt>
                <c:pt idx="4486">
                  <c:v>1.8380999999999972</c:v>
                </c:pt>
                <c:pt idx="4487">
                  <c:v>1.9119000000000028</c:v>
                </c:pt>
                <c:pt idx="4488">
                  <c:v>1.8571000000000026</c:v>
                </c:pt>
                <c:pt idx="4489">
                  <c:v>1.8785999999999987</c:v>
                </c:pt>
                <c:pt idx="4490">
                  <c:v>1.8048000000000002</c:v>
                </c:pt>
                <c:pt idx="4491">
                  <c:v>1.9786000000000001</c:v>
                </c:pt>
                <c:pt idx="4492">
                  <c:v>1.9594999999999985</c:v>
                </c:pt>
                <c:pt idx="4493">
                  <c:v>2.0118999999999971</c:v>
                </c:pt>
                <c:pt idx="4494">
                  <c:v>2.0024000000000015</c:v>
                </c:pt>
                <c:pt idx="4495">
                  <c:v>2.1071000000000026</c:v>
                </c:pt>
                <c:pt idx="4496">
                  <c:v>2.1762000000000015</c:v>
                </c:pt>
                <c:pt idx="4497">
                  <c:v>2.2357000000000014</c:v>
                </c:pt>
                <c:pt idx="4498">
                  <c:v>2.2475999999999985</c:v>
                </c:pt>
                <c:pt idx="4499">
                  <c:v>2.178600000000003</c:v>
                </c:pt>
                <c:pt idx="4500">
                  <c:v>2.1738</c:v>
                </c:pt>
                <c:pt idx="4501">
                  <c:v>2.178600000000003</c:v>
                </c:pt>
                <c:pt idx="4502">
                  <c:v>2.2642999999999986</c:v>
                </c:pt>
                <c:pt idx="4503">
                  <c:v>2.3832999999999984</c:v>
                </c:pt>
                <c:pt idx="4504">
                  <c:v>2.504800000000003</c:v>
                </c:pt>
                <c:pt idx="4505">
                  <c:v>2.5356999999999985</c:v>
                </c:pt>
                <c:pt idx="4506">
                  <c:v>2.5356999999999985</c:v>
                </c:pt>
                <c:pt idx="4507">
                  <c:v>2.5356999999999985</c:v>
                </c:pt>
                <c:pt idx="4508">
                  <c:v>2.5452000000000012</c:v>
                </c:pt>
                <c:pt idx="4509">
                  <c:v>2.5833000000000013</c:v>
                </c:pt>
                <c:pt idx="4510">
                  <c:v>2.6024000000000029</c:v>
                </c:pt>
                <c:pt idx="4511">
                  <c:v>2.75</c:v>
                </c:pt>
                <c:pt idx="4512">
                  <c:v>2.7976000000000028</c:v>
                </c:pt>
                <c:pt idx="4513">
                  <c:v>2.8761999999999972</c:v>
                </c:pt>
                <c:pt idx="4514">
                  <c:v>2.9166999999999987</c:v>
                </c:pt>
                <c:pt idx="4515">
                  <c:v>2.9119000000000028</c:v>
                </c:pt>
                <c:pt idx="4516">
                  <c:v>2.8286000000000016</c:v>
                </c:pt>
                <c:pt idx="4517">
                  <c:v>2.8310000000000031</c:v>
                </c:pt>
                <c:pt idx="4518">
                  <c:v>2.9594999999999985</c:v>
                </c:pt>
                <c:pt idx="4519">
                  <c:v>3.0238000000000014</c:v>
                </c:pt>
                <c:pt idx="4520">
                  <c:v>3.0857000000000028</c:v>
                </c:pt>
                <c:pt idx="4521">
                  <c:v>3.1381000000000014</c:v>
                </c:pt>
                <c:pt idx="4522">
                  <c:v>3.2404999999999973</c:v>
                </c:pt>
                <c:pt idx="4523">
                  <c:v>3.1951999999999998</c:v>
                </c:pt>
                <c:pt idx="4524">
                  <c:v>3.1856999999999971</c:v>
                </c:pt>
                <c:pt idx="4525">
                  <c:v>3.2237999999999971</c:v>
                </c:pt>
                <c:pt idx="4526">
                  <c:v>3.0405000000000015</c:v>
                </c:pt>
                <c:pt idx="4527">
                  <c:v>3.0024000000000015</c:v>
                </c:pt>
                <c:pt idx="4528">
                  <c:v>2.9523999999999972</c:v>
                </c:pt>
                <c:pt idx="4529">
                  <c:v>2.9594999999999985</c:v>
                </c:pt>
                <c:pt idx="4530">
                  <c:v>3.0262000000000029</c:v>
                </c:pt>
                <c:pt idx="4531">
                  <c:v>3.0189999999999984</c:v>
                </c:pt>
                <c:pt idx="4532">
                  <c:v>3.0904999999999987</c:v>
                </c:pt>
                <c:pt idx="4533">
                  <c:v>3.0643000000000029</c:v>
                </c:pt>
                <c:pt idx="4534">
                  <c:v>2.9024000000000001</c:v>
                </c:pt>
                <c:pt idx="4535">
                  <c:v>2.9189999999999969</c:v>
                </c:pt>
                <c:pt idx="4536">
                  <c:v>2.928600000000003</c:v>
                </c:pt>
                <c:pt idx="4537">
                  <c:v>2.8738000000000028</c:v>
                </c:pt>
                <c:pt idx="4538">
                  <c:v>2.8262</c:v>
                </c:pt>
                <c:pt idx="4539">
                  <c:v>2.8810000000000002</c:v>
                </c:pt>
                <c:pt idx="4540">
                  <c:v>2.9451999999999998</c:v>
                </c:pt>
                <c:pt idx="4541">
                  <c:v>2.9619</c:v>
                </c:pt>
                <c:pt idx="4542">
                  <c:v>2.9309999999999974</c:v>
                </c:pt>
                <c:pt idx="4543">
                  <c:v>3.004800000000003</c:v>
                </c:pt>
                <c:pt idx="4544">
                  <c:v>2.9928999999999988</c:v>
                </c:pt>
                <c:pt idx="4545">
                  <c:v>2.9810000000000016</c:v>
                </c:pt>
                <c:pt idx="4546">
                  <c:v>2.9832999999999998</c:v>
                </c:pt>
                <c:pt idx="4547">
                  <c:v>3.0071000000000012</c:v>
                </c:pt>
                <c:pt idx="4548">
                  <c:v>3.042900000000003</c:v>
                </c:pt>
                <c:pt idx="4549">
                  <c:v>3.0499999999999972</c:v>
                </c:pt>
                <c:pt idx="4550">
                  <c:v>2.9975999999999985</c:v>
                </c:pt>
                <c:pt idx="4551">
                  <c:v>3.1238000000000028</c:v>
                </c:pt>
                <c:pt idx="4552">
                  <c:v>3.1143000000000001</c:v>
                </c:pt>
                <c:pt idx="4553">
                  <c:v>3.207099999999997</c:v>
                </c:pt>
                <c:pt idx="4554">
                  <c:v>3.1929000000000016</c:v>
                </c:pt>
                <c:pt idx="4555">
                  <c:v>3.1381000000000014</c:v>
                </c:pt>
                <c:pt idx="4556">
                  <c:v>3.0951999999999984</c:v>
                </c:pt>
                <c:pt idx="4557">
                  <c:v>3.1167000000000016</c:v>
                </c:pt>
                <c:pt idx="4558">
                  <c:v>3.1000000000000014</c:v>
                </c:pt>
                <c:pt idx="4559">
                  <c:v>3.0570999999999984</c:v>
                </c:pt>
                <c:pt idx="4560">
                  <c:v>3.0262000000000029</c:v>
                </c:pt>
                <c:pt idx="4561">
                  <c:v>3.0548000000000002</c:v>
                </c:pt>
                <c:pt idx="4562">
                  <c:v>3.2881</c:v>
                </c:pt>
                <c:pt idx="4563">
                  <c:v>3.4262000000000015</c:v>
                </c:pt>
                <c:pt idx="4564">
                  <c:v>3.4333000000000027</c:v>
                </c:pt>
                <c:pt idx="4565">
                  <c:v>3.5499999999999972</c:v>
                </c:pt>
                <c:pt idx="4566">
                  <c:v>3.6524000000000001</c:v>
                </c:pt>
                <c:pt idx="4567">
                  <c:v>3.4832999999999998</c:v>
                </c:pt>
                <c:pt idx="4568">
                  <c:v>3.4070999999999998</c:v>
                </c:pt>
                <c:pt idx="4569">
                  <c:v>3.3832999999999984</c:v>
                </c:pt>
                <c:pt idx="4570">
                  <c:v>3.3262</c:v>
                </c:pt>
                <c:pt idx="4571">
                  <c:v>3.2094999999999985</c:v>
                </c:pt>
                <c:pt idx="4572">
                  <c:v>3.042900000000003</c:v>
                </c:pt>
                <c:pt idx="4573">
                  <c:v>3.0548000000000002</c:v>
                </c:pt>
                <c:pt idx="4574">
                  <c:v>3.2047999999999988</c:v>
                </c:pt>
                <c:pt idx="4575">
                  <c:v>3.0548000000000002</c:v>
                </c:pt>
                <c:pt idx="4576">
                  <c:v>3.1452000000000027</c:v>
                </c:pt>
                <c:pt idx="4577">
                  <c:v>3.1214000000000013</c:v>
                </c:pt>
                <c:pt idx="4578">
                  <c:v>3.0904999999999987</c:v>
                </c:pt>
                <c:pt idx="4579">
                  <c:v>3.004800000000003</c:v>
                </c:pt>
                <c:pt idx="4580">
                  <c:v>3.071399999999997</c:v>
                </c:pt>
                <c:pt idx="4581">
                  <c:v>3.1261999999999972</c:v>
                </c:pt>
                <c:pt idx="4582">
                  <c:v>3.1118999999999986</c:v>
                </c:pt>
                <c:pt idx="4583">
                  <c:v>3.1214000000000013</c:v>
                </c:pt>
                <c:pt idx="4584">
                  <c:v>3.207099999999997</c:v>
                </c:pt>
                <c:pt idx="4585">
                  <c:v>3.0951999999999984</c:v>
                </c:pt>
                <c:pt idx="4586">
                  <c:v>3.0142999999999986</c:v>
                </c:pt>
                <c:pt idx="4587">
                  <c:v>3.0737999999999985</c:v>
                </c:pt>
                <c:pt idx="4588">
                  <c:v>3.1856999999999971</c:v>
                </c:pt>
                <c:pt idx="4589">
                  <c:v>3.1976000000000013</c:v>
                </c:pt>
                <c:pt idx="4590">
                  <c:v>3.2357000000000014</c:v>
                </c:pt>
                <c:pt idx="4591">
                  <c:v>3.2881</c:v>
                </c:pt>
                <c:pt idx="4592">
                  <c:v>3.4619</c:v>
                </c:pt>
                <c:pt idx="4593">
                  <c:v>3.5880999999999972</c:v>
                </c:pt>
                <c:pt idx="4594">
                  <c:v>3.5594999999999999</c:v>
                </c:pt>
                <c:pt idx="4595">
                  <c:v>3.5189999999999984</c:v>
                </c:pt>
                <c:pt idx="4596">
                  <c:v>3.3643000000000001</c:v>
                </c:pt>
                <c:pt idx="4597">
                  <c:v>3.1713999999999984</c:v>
                </c:pt>
                <c:pt idx="4598">
                  <c:v>3.109499999999997</c:v>
                </c:pt>
                <c:pt idx="4599">
                  <c:v>3.1167000000000016</c:v>
                </c:pt>
                <c:pt idx="4600">
                  <c:v>2.9619</c:v>
                </c:pt>
                <c:pt idx="4601">
                  <c:v>2.9547999999999988</c:v>
                </c:pt>
                <c:pt idx="4602">
                  <c:v>3.2261999999999986</c:v>
                </c:pt>
                <c:pt idx="4603">
                  <c:v>3.1167000000000016</c:v>
                </c:pt>
                <c:pt idx="4604">
                  <c:v>3.1285999999999987</c:v>
                </c:pt>
                <c:pt idx="4605">
                  <c:v>3.1047999999999973</c:v>
                </c:pt>
                <c:pt idx="4606">
                  <c:v>3.1951999999999998</c:v>
                </c:pt>
                <c:pt idx="4607">
                  <c:v>3.0570999999999984</c:v>
                </c:pt>
                <c:pt idx="4608">
                  <c:v>3.2762000000000029</c:v>
                </c:pt>
                <c:pt idx="4609">
                  <c:v>3.1905000000000001</c:v>
                </c:pt>
                <c:pt idx="4610">
                  <c:v>3.1833000000000027</c:v>
                </c:pt>
                <c:pt idx="4611">
                  <c:v>3.1713999999999984</c:v>
                </c:pt>
                <c:pt idx="4612">
                  <c:v>3.25</c:v>
                </c:pt>
                <c:pt idx="4613">
                  <c:v>3.2357000000000014</c:v>
                </c:pt>
                <c:pt idx="4614">
                  <c:v>3.2428999999999988</c:v>
                </c:pt>
                <c:pt idx="4615">
                  <c:v>3.283299999999997</c:v>
                </c:pt>
                <c:pt idx="4616">
                  <c:v>3.2762000000000029</c:v>
                </c:pt>
                <c:pt idx="4617">
                  <c:v>3.2261999999999986</c:v>
                </c:pt>
                <c:pt idx="4618">
                  <c:v>3.2332999999999998</c:v>
                </c:pt>
                <c:pt idx="4619">
                  <c:v>3.1548000000000016</c:v>
                </c:pt>
                <c:pt idx="4620">
                  <c:v>3.1619000000000028</c:v>
                </c:pt>
                <c:pt idx="4621">
                  <c:v>3.2119</c:v>
                </c:pt>
                <c:pt idx="4622">
                  <c:v>3.2618999999999971</c:v>
                </c:pt>
                <c:pt idx="4623">
                  <c:v>3.3380999999999972</c:v>
                </c:pt>
                <c:pt idx="4624">
                  <c:v>3.4262000000000015</c:v>
                </c:pt>
                <c:pt idx="4625">
                  <c:v>3.4500000000000028</c:v>
                </c:pt>
                <c:pt idx="4626">
                  <c:v>3.3571000000000026</c:v>
                </c:pt>
                <c:pt idx="4627">
                  <c:v>3.3856999999999999</c:v>
                </c:pt>
                <c:pt idx="4628">
                  <c:v>3.2524000000000015</c:v>
                </c:pt>
                <c:pt idx="4629">
                  <c:v>3.2404999999999973</c:v>
                </c:pt>
                <c:pt idx="4630">
                  <c:v>3.1713999999999984</c:v>
                </c:pt>
                <c:pt idx="4631">
                  <c:v>3.207099999999997</c:v>
                </c:pt>
                <c:pt idx="4632">
                  <c:v>3.0951999999999984</c:v>
                </c:pt>
                <c:pt idx="4633">
                  <c:v>3.071399999999997</c:v>
                </c:pt>
                <c:pt idx="4634">
                  <c:v>2.9810000000000016</c:v>
                </c:pt>
                <c:pt idx="4635">
                  <c:v>3.0071000000000012</c:v>
                </c:pt>
                <c:pt idx="4636">
                  <c:v>2.8832999999999984</c:v>
                </c:pt>
                <c:pt idx="4637">
                  <c:v>2.9832999999999998</c:v>
                </c:pt>
                <c:pt idx="4638">
                  <c:v>3.0142999999999986</c:v>
                </c:pt>
                <c:pt idx="4639">
                  <c:v>3.0476000000000028</c:v>
                </c:pt>
                <c:pt idx="4640">
                  <c:v>3.1047999999999973</c:v>
                </c:pt>
                <c:pt idx="4641">
                  <c:v>3.2023999999999972</c:v>
                </c:pt>
                <c:pt idx="4642">
                  <c:v>3.1713999999999984</c:v>
                </c:pt>
                <c:pt idx="4643">
                  <c:v>3.2689999999999984</c:v>
                </c:pt>
                <c:pt idx="4644">
                  <c:v>3.2881</c:v>
                </c:pt>
                <c:pt idx="4645">
                  <c:v>3.2856999999999985</c:v>
                </c:pt>
                <c:pt idx="4646">
                  <c:v>3.3785999999999987</c:v>
                </c:pt>
                <c:pt idx="4647">
                  <c:v>3.2952000000000012</c:v>
                </c:pt>
                <c:pt idx="4648">
                  <c:v>3.2047999999999988</c:v>
                </c:pt>
                <c:pt idx="4649">
                  <c:v>3.1310000000000002</c:v>
                </c:pt>
                <c:pt idx="4650">
                  <c:v>2.8810000000000002</c:v>
                </c:pt>
                <c:pt idx="4651">
                  <c:v>2.6167000000000016</c:v>
                </c:pt>
                <c:pt idx="4652">
                  <c:v>2.5</c:v>
                </c:pt>
                <c:pt idx="4653">
                  <c:v>2.6642999999999972</c:v>
                </c:pt>
                <c:pt idx="4654">
                  <c:v>2.745199999999997</c:v>
                </c:pt>
                <c:pt idx="4655">
                  <c:v>2.7261999999999986</c:v>
                </c:pt>
                <c:pt idx="4656">
                  <c:v>2.8451999999999984</c:v>
                </c:pt>
                <c:pt idx="4657">
                  <c:v>3.004800000000003</c:v>
                </c:pt>
                <c:pt idx="4658">
                  <c:v>3.1856999999999971</c:v>
                </c:pt>
                <c:pt idx="4659">
                  <c:v>3.2190000000000012</c:v>
                </c:pt>
                <c:pt idx="4660">
                  <c:v>3.2094999999999985</c:v>
                </c:pt>
                <c:pt idx="4661">
                  <c:v>3.0548000000000002</c:v>
                </c:pt>
                <c:pt idx="4662">
                  <c:v>2.9048000000000016</c:v>
                </c:pt>
                <c:pt idx="4663">
                  <c:v>2.7618999999999971</c:v>
                </c:pt>
                <c:pt idx="4664">
                  <c:v>2.6143000000000001</c:v>
                </c:pt>
                <c:pt idx="4665">
                  <c:v>2.4594999999999985</c:v>
                </c:pt>
                <c:pt idx="4666">
                  <c:v>2.2595000000000027</c:v>
                </c:pt>
                <c:pt idx="4667">
                  <c:v>2.1261999999999972</c:v>
                </c:pt>
                <c:pt idx="4668">
                  <c:v>2.2000000000000028</c:v>
                </c:pt>
                <c:pt idx="4669">
                  <c:v>2.2357000000000014</c:v>
                </c:pt>
                <c:pt idx="4670">
                  <c:v>2.1738</c:v>
                </c:pt>
                <c:pt idx="4671">
                  <c:v>2.1475999999999971</c:v>
                </c:pt>
                <c:pt idx="4672">
                  <c:v>2.2023999999999972</c:v>
                </c:pt>
                <c:pt idx="4673">
                  <c:v>2.2404999999999973</c:v>
                </c:pt>
                <c:pt idx="4674">
                  <c:v>2.1929000000000016</c:v>
                </c:pt>
                <c:pt idx="4675">
                  <c:v>2.2094999999999985</c:v>
                </c:pt>
                <c:pt idx="4676">
                  <c:v>2.2357000000000014</c:v>
                </c:pt>
                <c:pt idx="4677">
                  <c:v>2.2094999999999985</c:v>
                </c:pt>
                <c:pt idx="4678">
                  <c:v>2.3166999999999973</c:v>
                </c:pt>
                <c:pt idx="4679">
                  <c:v>2.283299999999997</c:v>
                </c:pt>
                <c:pt idx="4680">
                  <c:v>2.3832999999999984</c:v>
                </c:pt>
                <c:pt idx="4681">
                  <c:v>2.3475999999999999</c:v>
                </c:pt>
                <c:pt idx="4682">
                  <c:v>2.2713999999999999</c:v>
                </c:pt>
                <c:pt idx="4683">
                  <c:v>2.2524000000000015</c:v>
                </c:pt>
                <c:pt idx="4684">
                  <c:v>2.2571000000000012</c:v>
                </c:pt>
                <c:pt idx="4685">
                  <c:v>2.2310000000000016</c:v>
                </c:pt>
                <c:pt idx="4686">
                  <c:v>2.1381000000000014</c:v>
                </c:pt>
                <c:pt idx="4687">
                  <c:v>2.0929000000000002</c:v>
                </c:pt>
                <c:pt idx="4688">
                  <c:v>2.0118999999999971</c:v>
                </c:pt>
                <c:pt idx="4689">
                  <c:v>1.9333000000000027</c:v>
                </c:pt>
                <c:pt idx="4690">
                  <c:v>1.9476000000000013</c:v>
                </c:pt>
                <c:pt idx="4691">
                  <c:v>1.9832999999999998</c:v>
                </c:pt>
                <c:pt idx="4692">
                  <c:v>1.9451999999999998</c:v>
                </c:pt>
                <c:pt idx="4693">
                  <c:v>2.1951999999999998</c:v>
                </c:pt>
                <c:pt idx="4694">
                  <c:v>2.178600000000003</c:v>
                </c:pt>
                <c:pt idx="4695">
                  <c:v>2.0405000000000015</c:v>
                </c:pt>
                <c:pt idx="4696">
                  <c:v>2.0594999999999999</c:v>
                </c:pt>
                <c:pt idx="4697">
                  <c:v>2.2428999999999988</c:v>
                </c:pt>
                <c:pt idx="4698">
                  <c:v>2.2261999999999986</c:v>
                </c:pt>
                <c:pt idx="4699">
                  <c:v>2.4213999999999984</c:v>
                </c:pt>
                <c:pt idx="4700">
                  <c:v>2.5904999999999987</c:v>
                </c:pt>
                <c:pt idx="4701">
                  <c:v>2.5118999999999971</c:v>
                </c:pt>
                <c:pt idx="4702">
                  <c:v>2.2689999999999984</c:v>
                </c:pt>
                <c:pt idx="4703">
                  <c:v>2.25</c:v>
                </c:pt>
                <c:pt idx="4704">
                  <c:v>2.1856999999999971</c:v>
                </c:pt>
                <c:pt idx="4705">
                  <c:v>2.0381</c:v>
                </c:pt>
                <c:pt idx="4706">
                  <c:v>2.0262000000000029</c:v>
                </c:pt>
                <c:pt idx="4707">
                  <c:v>2.0024000000000015</c:v>
                </c:pt>
                <c:pt idx="4708">
                  <c:v>1.9975999999999985</c:v>
                </c:pt>
                <c:pt idx="4709">
                  <c:v>1.9547999999999988</c:v>
                </c:pt>
                <c:pt idx="4710">
                  <c:v>2.0167000000000002</c:v>
                </c:pt>
                <c:pt idx="4711">
                  <c:v>2.0904999999999987</c:v>
                </c:pt>
                <c:pt idx="4712">
                  <c:v>2.1809999999999974</c:v>
                </c:pt>
                <c:pt idx="4713">
                  <c:v>2.2475999999999985</c:v>
                </c:pt>
                <c:pt idx="4714">
                  <c:v>2.3547999999999973</c:v>
                </c:pt>
                <c:pt idx="4715">
                  <c:v>2.4189999999999969</c:v>
                </c:pt>
                <c:pt idx="4716">
                  <c:v>2.3262</c:v>
                </c:pt>
                <c:pt idx="4717">
                  <c:v>2.2762000000000029</c:v>
                </c:pt>
                <c:pt idx="4718">
                  <c:v>2.2428999999999988</c:v>
                </c:pt>
                <c:pt idx="4719">
                  <c:v>2.207099999999997</c:v>
                </c:pt>
                <c:pt idx="4720">
                  <c:v>2.0619000000000014</c:v>
                </c:pt>
                <c:pt idx="4721">
                  <c:v>2.004800000000003</c:v>
                </c:pt>
                <c:pt idx="4722">
                  <c:v>2.1024000000000029</c:v>
                </c:pt>
                <c:pt idx="4723">
                  <c:v>2.0356999999999985</c:v>
                </c:pt>
                <c:pt idx="4724">
                  <c:v>2.0118999999999971</c:v>
                </c:pt>
                <c:pt idx="4725">
                  <c:v>1.9832999999999998</c:v>
                </c:pt>
                <c:pt idx="4726">
                  <c:v>1.9500000000000028</c:v>
                </c:pt>
                <c:pt idx="4727">
                  <c:v>1.8856999999999999</c:v>
                </c:pt>
                <c:pt idx="4728">
                  <c:v>2.0381</c:v>
                </c:pt>
                <c:pt idx="4729">
                  <c:v>2.1833000000000027</c:v>
                </c:pt>
                <c:pt idx="4730">
                  <c:v>2.0381</c:v>
                </c:pt>
                <c:pt idx="4731">
                  <c:v>2.0762</c:v>
                </c:pt>
                <c:pt idx="4732">
                  <c:v>2.1475999999999971</c:v>
                </c:pt>
                <c:pt idx="4733">
                  <c:v>1.9975999999999985</c:v>
                </c:pt>
                <c:pt idx="4734">
                  <c:v>1.9857000000000014</c:v>
                </c:pt>
                <c:pt idx="4735">
                  <c:v>2.0309999999999988</c:v>
                </c:pt>
                <c:pt idx="4736">
                  <c:v>2.0499999999999972</c:v>
                </c:pt>
                <c:pt idx="4737">
                  <c:v>2.0786000000000016</c:v>
                </c:pt>
                <c:pt idx="4738">
                  <c:v>2.1856999999999971</c:v>
                </c:pt>
                <c:pt idx="4739">
                  <c:v>2.3333000000000013</c:v>
                </c:pt>
                <c:pt idx="4740">
                  <c:v>2.3094999999999999</c:v>
                </c:pt>
                <c:pt idx="4741">
                  <c:v>2.2190000000000012</c:v>
                </c:pt>
                <c:pt idx="4742">
                  <c:v>2.1809999999999974</c:v>
                </c:pt>
                <c:pt idx="4743">
                  <c:v>2.0309999999999988</c:v>
                </c:pt>
                <c:pt idx="4744">
                  <c:v>2.1261999999999972</c:v>
                </c:pt>
                <c:pt idx="4745">
                  <c:v>2.1452000000000027</c:v>
                </c:pt>
                <c:pt idx="4746">
                  <c:v>2.1143000000000001</c:v>
                </c:pt>
                <c:pt idx="4747">
                  <c:v>2.0523999999999987</c:v>
                </c:pt>
                <c:pt idx="4748">
                  <c:v>1.9761999999999986</c:v>
                </c:pt>
                <c:pt idx="4749">
                  <c:v>1.8667000000000016</c:v>
                </c:pt>
                <c:pt idx="4750">
                  <c:v>1.7856999999999985</c:v>
                </c:pt>
                <c:pt idx="4751">
                  <c:v>1.7809999999999988</c:v>
                </c:pt>
                <c:pt idx="4752">
                  <c:v>1.8618999999999986</c:v>
                </c:pt>
                <c:pt idx="4753">
                  <c:v>1.9262000000000015</c:v>
                </c:pt>
                <c:pt idx="4754">
                  <c:v>2.042900000000003</c:v>
                </c:pt>
                <c:pt idx="4755">
                  <c:v>2.140500000000003</c:v>
                </c:pt>
                <c:pt idx="4756">
                  <c:v>2.2047999999999988</c:v>
                </c:pt>
                <c:pt idx="4757">
                  <c:v>2.2571000000000012</c:v>
                </c:pt>
                <c:pt idx="4758">
                  <c:v>2.2143000000000015</c:v>
                </c:pt>
                <c:pt idx="4759">
                  <c:v>1.9333000000000027</c:v>
                </c:pt>
                <c:pt idx="4760">
                  <c:v>2.0238000000000014</c:v>
                </c:pt>
                <c:pt idx="4761">
                  <c:v>1.7762000000000029</c:v>
                </c:pt>
                <c:pt idx="4762">
                  <c:v>1.7190000000000012</c:v>
                </c:pt>
                <c:pt idx="4763">
                  <c:v>1.6666999999999987</c:v>
                </c:pt>
                <c:pt idx="4764">
                  <c:v>1.5951999999999984</c:v>
                </c:pt>
                <c:pt idx="4765">
                  <c:v>1.6118999999999986</c:v>
                </c:pt>
                <c:pt idx="4766">
                  <c:v>1.6332999999999984</c:v>
                </c:pt>
                <c:pt idx="4767">
                  <c:v>1.7381000000000029</c:v>
                </c:pt>
                <c:pt idx="4768">
                  <c:v>1.7047999999999988</c:v>
                </c:pt>
                <c:pt idx="4769">
                  <c:v>1.7809999999999988</c:v>
                </c:pt>
                <c:pt idx="4770">
                  <c:v>1.745199999999997</c:v>
                </c:pt>
                <c:pt idx="4771">
                  <c:v>1.7143000000000015</c:v>
                </c:pt>
                <c:pt idx="4772">
                  <c:v>1.504800000000003</c:v>
                </c:pt>
                <c:pt idx="4773">
                  <c:v>1.5786000000000016</c:v>
                </c:pt>
                <c:pt idx="4774">
                  <c:v>1.466700000000003</c:v>
                </c:pt>
                <c:pt idx="4775">
                  <c:v>1.3023999999999987</c:v>
                </c:pt>
                <c:pt idx="4776">
                  <c:v>1.3618999999999986</c:v>
                </c:pt>
                <c:pt idx="4777">
                  <c:v>1.4356999999999971</c:v>
                </c:pt>
                <c:pt idx="4778">
                  <c:v>1.3357000000000028</c:v>
                </c:pt>
                <c:pt idx="4779">
                  <c:v>1.6642999999999972</c:v>
                </c:pt>
                <c:pt idx="4780">
                  <c:v>1.6642999999999972</c:v>
                </c:pt>
                <c:pt idx="4781">
                  <c:v>1.5951999999999984</c:v>
                </c:pt>
                <c:pt idx="4782">
                  <c:v>1.6047999999999973</c:v>
                </c:pt>
                <c:pt idx="4783">
                  <c:v>1.5690000000000026</c:v>
                </c:pt>
                <c:pt idx="4784">
                  <c:v>1.4928999999999988</c:v>
                </c:pt>
                <c:pt idx="4785">
                  <c:v>1.4213999999999984</c:v>
                </c:pt>
                <c:pt idx="4786">
                  <c:v>1.4761999999999986</c:v>
                </c:pt>
                <c:pt idx="4787">
                  <c:v>1.4594999999999985</c:v>
                </c:pt>
                <c:pt idx="4788">
                  <c:v>1.6833000000000027</c:v>
                </c:pt>
                <c:pt idx="4789">
                  <c:v>1.6285999999999987</c:v>
                </c:pt>
                <c:pt idx="4790">
                  <c:v>1.6310000000000002</c:v>
                </c:pt>
                <c:pt idx="4791">
                  <c:v>1.6000000000000014</c:v>
                </c:pt>
                <c:pt idx="4792">
                  <c:v>1.4810000000000016</c:v>
                </c:pt>
                <c:pt idx="4793">
                  <c:v>1.4451999999999998</c:v>
                </c:pt>
                <c:pt idx="4794">
                  <c:v>1.5880999999999972</c:v>
                </c:pt>
                <c:pt idx="4795">
                  <c:v>1.5452000000000012</c:v>
                </c:pt>
                <c:pt idx="4796">
                  <c:v>1.5737999999999985</c:v>
                </c:pt>
                <c:pt idx="4797">
                  <c:v>1.6880999999999986</c:v>
                </c:pt>
                <c:pt idx="4798">
                  <c:v>1.6666999999999987</c:v>
                </c:pt>
                <c:pt idx="4799">
                  <c:v>1.6118999999999986</c:v>
                </c:pt>
                <c:pt idx="4800">
                  <c:v>1.5975999999999999</c:v>
                </c:pt>
                <c:pt idx="4801">
                  <c:v>1.6619000000000028</c:v>
                </c:pt>
                <c:pt idx="4802">
                  <c:v>1.6214000000000013</c:v>
                </c:pt>
                <c:pt idx="4803">
                  <c:v>1.6548000000000016</c:v>
                </c:pt>
                <c:pt idx="4804">
                  <c:v>1.5904999999999987</c:v>
                </c:pt>
                <c:pt idx="4805">
                  <c:v>1.5405000000000015</c:v>
                </c:pt>
                <c:pt idx="4806">
                  <c:v>1.5523999999999987</c:v>
                </c:pt>
                <c:pt idx="4807">
                  <c:v>1.5262000000000029</c:v>
                </c:pt>
                <c:pt idx="4808">
                  <c:v>1.6167000000000016</c:v>
                </c:pt>
                <c:pt idx="4809">
                  <c:v>1.6428999999999974</c:v>
                </c:pt>
                <c:pt idx="4810">
                  <c:v>1.6381000000000014</c:v>
                </c:pt>
                <c:pt idx="4811">
                  <c:v>1.6285999999999987</c:v>
                </c:pt>
                <c:pt idx="4812">
                  <c:v>1.7642999999999986</c:v>
                </c:pt>
                <c:pt idx="4813">
                  <c:v>1.8262</c:v>
                </c:pt>
                <c:pt idx="4814">
                  <c:v>1.8286000000000016</c:v>
                </c:pt>
                <c:pt idx="4815">
                  <c:v>1.7976000000000028</c:v>
                </c:pt>
                <c:pt idx="4816">
                  <c:v>1.7976000000000028</c:v>
                </c:pt>
                <c:pt idx="4817">
                  <c:v>1.7881</c:v>
                </c:pt>
                <c:pt idx="4818">
                  <c:v>1.8881000000000014</c:v>
                </c:pt>
                <c:pt idx="4819">
                  <c:v>1.9356999999999971</c:v>
                </c:pt>
                <c:pt idx="4820">
                  <c:v>1.8429000000000002</c:v>
                </c:pt>
                <c:pt idx="4821">
                  <c:v>1.9547999999999988</c:v>
                </c:pt>
                <c:pt idx="4822">
                  <c:v>2.1167000000000016</c:v>
                </c:pt>
                <c:pt idx="4823">
                  <c:v>2.1689999999999969</c:v>
                </c:pt>
                <c:pt idx="4824">
                  <c:v>2.3404999999999987</c:v>
                </c:pt>
                <c:pt idx="4825">
                  <c:v>2.2237999999999971</c:v>
                </c:pt>
                <c:pt idx="4826">
                  <c:v>2.2689999999999984</c:v>
                </c:pt>
                <c:pt idx="4827">
                  <c:v>2.4810000000000016</c:v>
                </c:pt>
                <c:pt idx="4828">
                  <c:v>2.5071000000000012</c:v>
                </c:pt>
                <c:pt idx="4829">
                  <c:v>2.4737999999999971</c:v>
                </c:pt>
                <c:pt idx="4830">
                  <c:v>2.571399999999997</c:v>
                </c:pt>
                <c:pt idx="4831">
                  <c:v>2.6332999999999984</c:v>
                </c:pt>
                <c:pt idx="4832">
                  <c:v>2.7404999999999973</c:v>
                </c:pt>
                <c:pt idx="4833">
                  <c:v>2.7237999999999971</c:v>
                </c:pt>
                <c:pt idx="4834">
                  <c:v>2.6762000000000015</c:v>
                </c:pt>
                <c:pt idx="4835">
                  <c:v>2.7310000000000016</c:v>
                </c:pt>
                <c:pt idx="4836">
                  <c:v>2.7381000000000029</c:v>
                </c:pt>
                <c:pt idx="4837">
                  <c:v>2.7286000000000001</c:v>
                </c:pt>
                <c:pt idx="4838">
                  <c:v>2.7642999999999986</c:v>
                </c:pt>
                <c:pt idx="4839">
                  <c:v>2.7261999999999986</c:v>
                </c:pt>
                <c:pt idx="4840">
                  <c:v>2.6452000000000027</c:v>
                </c:pt>
                <c:pt idx="4841">
                  <c:v>2.5619000000000014</c:v>
                </c:pt>
                <c:pt idx="4842">
                  <c:v>2.3856999999999999</c:v>
                </c:pt>
                <c:pt idx="4843">
                  <c:v>2.2094999999999985</c:v>
                </c:pt>
                <c:pt idx="4844">
                  <c:v>2.1524000000000001</c:v>
                </c:pt>
                <c:pt idx="4845">
                  <c:v>2.2404999999999973</c:v>
                </c:pt>
                <c:pt idx="4846">
                  <c:v>2.1762000000000015</c:v>
                </c:pt>
                <c:pt idx="4847">
                  <c:v>2.1475999999999971</c:v>
                </c:pt>
                <c:pt idx="4848">
                  <c:v>2.004800000000003</c:v>
                </c:pt>
                <c:pt idx="4849">
                  <c:v>1.9500000000000028</c:v>
                </c:pt>
                <c:pt idx="4850">
                  <c:v>1.8952000000000027</c:v>
                </c:pt>
                <c:pt idx="4851">
                  <c:v>1.7999999999999972</c:v>
                </c:pt>
                <c:pt idx="4852">
                  <c:v>1.8190000000000026</c:v>
                </c:pt>
                <c:pt idx="4853">
                  <c:v>1.9309999999999974</c:v>
                </c:pt>
                <c:pt idx="4854">
                  <c:v>1.8310000000000031</c:v>
                </c:pt>
                <c:pt idx="4855">
                  <c:v>1.8952000000000027</c:v>
                </c:pt>
                <c:pt idx="4856">
                  <c:v>2.042900000000003</c:v>
                </c:pt>
                <c:pt idx="4857">
                  <c:v>2.0570999999999984</c:v>
                </c:pt>
                <c:pt idx="4858">
                  <c:v>1.9881000000000029</c:v>
                </c:pt>
                <c:pt idx="4859">
                  <c:v>2.0262000000000029</c:v>
                </c:pt>
                <c:pt idx="4860">
                  <c:v>2.0690000000000026</c:v>
                </c:pt>
                <c:pt idx="4861">
                  <c:v>2.0381</c:v>
                </c:pt>
                <c:pt idx="4862">
                  <c:v>2.0810000000000031</c:v>
                </c:pt>
                <c:pt idx="4863">
                  <c:v>2.0405000000000015</c:v>
                </c:pt>
                <c:pt idx="4864">
                  <c:v>1.9594999999999985</c:v>
                </c:pt>
                <c:pt idx="4865">
                  <c:v>1.745199999999997</c:v>
                </c:pt>
                <c:pt idx="4866">
                  <c:v>1.5643000000000029</c:v>
                </c:pt>
                <c:pt idx="4867">
                  <c:v>1.5833000000000013</c:v>
                </c:pt>
                <c:pt idx="4868">
                  <c:v>1.7642999999999986</c:v>
                </c:pt>
                <c:pt idx="4869">
                  <c:v>1.678600000000003</c:v>
                </c:pt>
                <c:pt idx="4870">
                  <c:v>1.6856999999999971</c:v>
                </c:pt>
                <c:pt idx="4871">
                  <c:v>1.7428999999999988</c:v>
                </c:pt>
                <c:pt idx="4872">
                  <c:v>1.6880999999999986</c:v>
                </c:pt>
                <c:pt idx="4873">
                  <c:v>1.6000000000000014</c:v>
                </c:pt>
                <c:pt idx="4874">
                  <c:v>1.7905000000000015</c:v>
                </c:pt>
                <c:pt idx="4875">
                  <c:v>1.7047999999999988</c:v>
                </c:pt>
                <c:pt idx="4876">
                  <c:v>1.745199999999997</c:v>
                </c:pt>
                <c:pt idx="4877">
                  <c:v>1.8999999999999986</c:v>
                </c:pt>
                <c:pt idx="4878">
                  <c:v>1.8357000000000028</c:v>
                </c:pt>
                <c:pt idx="4879">
                  <c:v>1.8524000000000029</c:v>
                </c:pt>
                <c:pt idx="4880">
                  <c:v>1.9189999999999969</c:v>
                </c:pt>
                <c:pt idx="4881">
                  <c:v>1.9070999999999998</c:v>
                </c:pt>
                <c:pt idx="4882">
                  <c:v>1.8761999999999972</c:v>
                </c:pt>
                <c:pt idx="4883">
                  <c:v>2.0213999999999999</c:v>
                </c:pt>
                <c:pt idx="4884">
                  <c:v>1.792900000000003</c:v>
                </c:pt>
                <c:pt idx="4885">
                  <c:v>1.678600000000003</c:v>
                </c:pt>
                <c:pt idx="4886">
                  <c:v>1.678600000000003</c:v>
                </c:pt>
                <c:pt idx="4887">
                  <c:v>1.7618999999999971</c:v>
                </c:pt>
                <c:pt idx="4888">
                  <c:v>1.7713999999999999</c:v>
                </c:pt>
                <c:pt idx="4889">
                  <c:v>1.7667000000000002</c:v>
                </c:pt>
                <c:pt idx="4890">
                  <c:v>1.8166999999999973</c:v>
                </c:pt>
                <c:pt idx="4891">
                  <c:v>1.7143000000000015</c:v>
                </c:pt>
                <c:pt idx="4892">
                  <c:v>1.7094999999999985</c:v>
                </c:pt>
                <c:pt idx="4893">
                  <c:v>1.7023999999999972</c:v>
                </c:pt>
                <c:pt idx="4894">
                  <c:v>1.7881</c:v>
                </c:pt>
                <c:pt idx="4895">
                  <c:v>1.5118999999999971</c:v>
                </c:pt>
                <c:pt idx="4896">
                  <c:v>1.6475999999999971</c:v>
                </c:pt>
                <c:pt idx="4897">
                  <c:v>1.5762</c:v>
                </c:pt>
                <c:pt idx="4898">
                  <c:v>1.6189999999999998</c:v>
                </c:pt>
                <c:pt idx="4899">
                  <c:v>1.7286000000000001</c:v>
                </c:pt>
                <c:pt idx="4900">
                  <c:v>1.8143000000000029</c:v>
                </c:pt>
                <c:pt idx="4901">
                  <c:v>1.9619</c:v>
                </c:pt>
                <c:pt idx="4902">
                  <c:v>1.9714000000000027</c:v>
                </c:pt>
                <c:pt idx="4903">
                  <c:v>1.966700000000003</c:v>
                </c:pt>
                <c:pt idx="4904">
                  <c:v>2.0880999999999972</c:v>
                </c:pt>
                <c:pt idx="4905">
                  <c:v>2.1261999999999972</c:v>
                </c:pt>
                <c:pt idx="4906">
                  <c:v>2.2381000000000029</c:v>
                </c:pt>
                <c:pt idx="4907">
                  <c:v>2.3262</c:v>
                </c:pt>
                <c:pt idx="4908">
                  <c:v>2.7094999999999985</c:v>
                </c:pt>
                <c:pt idx="4909">
                  <c:v>2.7785999999999973</c:v>
                </c:pt>
                <c:pt idx="4910">
                  <c:v>2.8500000000000014</c:v>
                </c:pt>
                <c:pt idx="4911">
                  <c:v>2.8667000000000016</c:v>
                </c:pt>
                <c:pt idx="4912">
                  <c:v>2.7713999999999999</c:v>
                </c:pt>
                <c:pt idx="4913">
                  <c:v>2.8262</c:v>
                </c:pt>
                <c:pt idx="4914">
                  <c:v>2.6929000000000016</c:v>
                </c:pt>
                <c:pt idx="4915">
                  <c:v>2.6261999999999972</c:v>
                </c:pt>
                <c:pt idx="4916">
                  <c:v>2.6332999999999984</c:v>
                </c:pt>
                <c:pt idx="4917">
                  <c:v>2.7094999999999985</c:v>
                </c:pt>
                <c:pt idx="4918">
                  <c:v>2.6856999999999971</c:v>
                </c:pt>
                <c:pt idx="4919">
                  <c:v>2.8357000000000028</c:v>
                </c:pt>
                <c:pt idx="4920">
                  <c:v>2.9832999999999998</c:v>
                </c:pt>
                <c:pt idx="4921">
                  <c:v>2.9714000000000027</c:v>
                </c:pt>
                <c:pt idx="4922">
                  <c:v>2.9048000000000016</c:v>
                </c:pt>
                <c:pt idx="4923">
                  <c:v>2.4904999999999973</c:v>
                </c:pt>
                <c:pt idx="4924">
                  <c:v>2.390500000000003</c:v>
                </c:pt>
                <c:pt idx="4925">
                  <c:v>1.9810000000000016</c:v>
                </c:pt>
                <c:pt idx="4926">
                  <c:v>1.8714000000000013</c:v>
                </c:pt>
                <c:pt idx="4927">
                  <c:v>1.678600000000003</c:v>
                </c:pt>
                <c:pt idx="4928">
                  <c:v>1.5857000000000028</c:v>
                </c:pt>
                <c:pt idx="4929">
                  <c:v>1.504800000000003</c:v>
                </c:pt>
                <c:pt idx="4930">
                  <c:v>1.4619</c:v>
                </c:pt>
                <c:pt idx="4931">
                  <c:v>1.5238000000000014</c:v>
                </c:pt>
                <c:pt idx="4932">
                  <c:v>1.504800000000003</c:v>
                </c:pt>
                <c:pt idx="4933">
                  <c:v>1.5238000000000014</c:v>
                </c:pt>
                <c:pt idx="4934">
                  <c:v>1.5643000000000029</c:v>
                </c:pt>
                <c:pt idx="4935">
                  <c:v>1.4690000000000012</c:v>
                </c:pt>
                <c:pt idx="4936">
                  <c:v>1.4356999999999971</c:v>
                </c:pt>
                <c:pt idx="4937">
                  <c:v>1.2809999999999988</c:v>
                </c:pt>
                <c:pt idx="4938">
                  <c:v>1.2332999999999998</c:v>
                </c:pt>
                <c:pt idx="4939">
                  <c:v>1.2404999999999973</c:v>
                </c:pt>
                <c:pt idx="4940">
                  <c:v>1.2571000000000012</c:v>
                </c:pt>
                <c:pt idx="4941">
                  <c:v>1.2809999999999988</c:v>
                </c:pt>
                <c:pt idx="4942">
                  <c:v>1.3832999999999984</c:v>
                </c:pt>
                <c:pt idx="4943">
                  <c:v>1.3286000000000016</c:v>
                </c:pt>
                <c:pt idx="4944">
                  <c:v>1.3237999999999985</c:v>
                </c:pt>
                <c:pt idx="4945">
                  <c:v>1.2713999999999999</c:v>
                </c:pt>
                <c:pt idx="4946">
                  <c:v>1.2571000000000012</c:v>
                </c:pt>
                <c:pt idx="4947">
                  <c:v>1.216700000000003</c:v>
                </c:pt>
                <c:pt idx="4948">
                  <c:v>1.321399999999997</c:v>
                </c:pt>
                <c:pt idx="4949">
                  <c:v>1.3975999999999971</c:v>
                </c:pt>
                <c:pt idx="4950">
                  <c:v>1.3856999999999999</c:v>
                </c:pt>
                <c:pt idx="4951">
                  <c:v>1.3119000000000014</c:v>
                </c:pt>
                <c:pt idx="4952">
                  <c:v>1.2310000000000016</c:v>
                </c:pt>
                <c:pt idx="4953">
                  <c:v>1.3475999999999999</c:v>
                </c:pt>
                <c:pt idx="4954">
                  <c:v>1.2428999999999988</c:v>
                </c:pt>
                <c:pt idx="4955">
                  <c:v>1.1452000000000027</c:v>
                </c:pt>
                <c:pt idx="4956">
                  <c:v>1.2261999999999986</c:v>
                </c:pt>
                <c:pt idx="4957">
                  <c:v>1.2237999999999971</c:v>
                </c:pt>
                <c:pt idx="4958">
                  <c:v>1.1332999999999984</c:v>
                </c:pt>
                <c:pt idx="4959">
                  <c:v>1.0833000000000013</c:v>
                </c:pt>
                <c:pt idx="4960">
                  <c:v>1.1047999999999973</c:v>
                </c:pt>
                <c:pt idx="4961">
                  <c:v>1.2357000000000014</c:v>
                </c:pt>
                <c:pt idx="4962">
                  <c:v>1.283299999999997</c:v>
                </c:pt>
                <c:pt idx="4963">
                  <c:v>1.3451999999999984</c:v>
                </c:pt>
                <c:pt idx="4964">
                  <c:v>1.4070999999999998</c:v>
                </c:pt>
                <c:pt idx="4965">
                  <c:v>1.359499999999997</c:v>
                </c:pt>
                <c:pt idx="4966">
                  <c:v>1.2237999999999971</c:v>
                </c:pt>
                <c:pt idx="4967">
                  <c:v>1.254800000000003</c:v>
                </c:pt>
                <c:pt idx="4968">
                  <c:v>1.2310000000000016</c:v>
                </c:pt>
                <c:pt idx="4969">
                  <c:v>1.2762000000000029</c:v>
                </c:pt>
                <c:pt idx="4970">
                  <c:v>1.292900000000003</c:v>
                </c:pt>
                <c:pt idx="4971">
                  <c:v>1.3952000000000027</c:v>
                </c:pt>
                <c:pt idx="4972">
                  <c:v>1.3928999999999974</c:v>
                </c:pt>
                <c:pt idx="4973">
                  <c:v>1.571399999999997</c:v>
                </c:pt>
                <c:pt idx="4974">
                  <c:v>1.5405000000000015</c:v>
                </c:pt>
                <c:pt idx="4975">
                  <c:v>1.5405000000000015</c:v>
                </c:pt>
                <c:pt idx="4976">
                  <c:v>1.4262000000000015</c:v>
                </c:pt>
                <c:pt idx="4977">
                  <c:v>1.4189999999999969</c:v>
                </c:pt>
                <c:pt idx="4978">
                  <c:v>1.3475999999999999</c:v>
                </c:pt>
                <c:pt idx="4979">
                  <c:v>1.2571000000000012</c:v>
                </c:pt>
                <c:pt idx="4980">
                  <c:v>1.2667000000000002</c:v>
                </c:pt>
                <c:pt idx="4981">
                  <c:v>1.2357000000000014</c:v>
                </c:pt>
                <c:pt idx="4982">
                  <c:v>1.2000000000000028</c:v>
                </c:pt>
                <c:pt idx="4983">
                  <c:v>1.1951999999999998</c:v>
                </c:pt>
                <c:pt idx="4984">
                  <c:v>1.1024000000000029</c:v>
                </c:pt>
                <c:pt idx="4985">
                  <c:v>1.0523999999999987</c:v>
                </c:pt>
                <c:pt idx="4986">
                  <c:v>1.0452000000000012</c:v>
                </c:pt>
                <c:pt idx="4987">
                  <c:v>1.0238000000000014</c:v>
                </c:pt>
                <c:pt idx="4988">
                  <c:v>1.0381</c:v>
                </c:pt>
                <c:pt idx="4989">
                  <c:v>1.1071000000000026</c:v>
                </c:pt>
                <c:pt idx="4990">
                  <c:v>1.0167000000000002</c:v>
                </c:pt>
                <c:pt idx="4991">
                  <c:v>1.0167000000000002</c:v>
                </c:pt>
                <c:pt idx="4992">
                  <c:v>0.92860000000000298</c:v>
                </c:pt>
                <c:pt idx="4993">
                  <c:v>1.0452000000000012</c:v>
                </c:pt>
                <c:pt idx="4994">
                  <c:v>0.92379999999999995</c:v>
                </c:pt>
                <c:pt idx="4995">
                  <c:v>0.91429999999999723</c:v>
                </c:pt>
                <c:pt idx="4996">
                  <c:v>0.86899999999999977</c:v>
                </c:pt>
                <c:pt idx="4997">
                  <c:v>0.91429999999999723</c:v>
                </c:pt>
                <c:pt idx="4998">
                  <c:v>0.88100000000000023</c:v>
                </c:pt>
                <c:pt idx="4999">
                  <c:v>0.89050000000000296</c:v>
                </c:pt>
                <c:pt idx="5000">
                  <c:v>0.91669999999999874</c:v>
                </c:pt>
                <c:pt idx="5001">
                  <c:v>0.966700000000003</c:v>
                </c:pt>
                <c:pt idx="5002">
                  <c:v>0.82139999999999702</c:v>
                </c:pt>
                <c:pt idx="5003">
                  <c:v>0.99049999999999727</c:v>
                </c:pt>
                <c:pt idx="5004">
                  <c:v>1.1024000000000029</c:v>
                </c:pt>
                <c:pt idx="5005">
                  <c:v>1.4832999999999998</c:v>
                </c:pt>
                <c:pt idx="5006">
                  <c:v>1.859499999999997</c:v>
                </c:pt>
                <c:pt idx="5007">
                  <c:v>2</c:v>
                </c:pt>
                <c:pt idx="5008">
                  <c:v>2.1167000000000016</c:v>
                </c:pt>
                <c:pt idx="5009">
                  <c:v>1.9643000000000015</c:v>
                </c:pt>
                <c:pt idx="5010">
                  <c:v>2.0024000000000015</c:v>
                </c:pt>
                <c:pt idx="5011">
                  <c:v>1.9356999999999971</c:v>
                </c:pt>
                <c:pt idx="5012">
                  <c:v>2.0762</c:v>
                </c:pt>
                <c:pt idx="5013">
                  <c:v>2.0880999999999972</c:v>
                </c:pt>
                <c:pt idx="5014">
                  <c:v>2.2000000000000028</c:v>
                </c:pt>
                <c:pt idx="5015">
                  <c:v>2.8785999999999987</c:v>
                </c:pt>
                <c:pt idx="5016">
                  <c:v>2.8237999999999985</c:v>
                </c:pt>
                <c:pt idx="5017">
                  <c:v>2.7190000000000012</c:v>
                </c:pt>
                <c:pt idx="5018">
                  <c:v>2.1619000000000028</c:v>
                </c:pt>
                <c:pt idx="5019">
                  <c:v>1.928600000000003</c:v>
                </c:pt>
                <c:pt idx="5020">
                  <c:v>1.9213999999999984</c:v>
                </c:pt>
                <c:pt idx="5021">
                  <c:v>1.8738000000000028</c:v>
                </c:pt>
                <c:pt idx="5022">
                  <c:v>1.9429000000000016</c:v>
                </c:pt>
                <c:pt idx="5023">
                  <c:v>1.8310000000000031</c:v>
                </c:pt>
                <c:pt idx="5024">
                  <c:v>1.8689999999999998</c:v>
                </c:pt>
                <c:pt idx="5025">
                  <c:v>1.9881000000000029</c:v>
                </c:pt>
                <c:pt idx="5026">
                  <c:v>1.9810000000000016</c:v>
                </c:pt>
                <c:pt idx="5027">
                  <c:v>2.033299999999997</c:v>
                </c:pt>
                <c:pt idx="5028">
                  <c:v>1.9594999999999985</c:v>
                </c:pt>
                <c:pt idx="5029">
                  <c:v>2.216700000000003</c:v>
                </c:pt>
                <c:pt idx="5030">
                  <c:v>2.5951999999999984</c:v>
                </c:pt>
                <c:pt idx="5031">
                  <c:v>2.504800000000003</c:v>
                </c:pt>
                <c:pt idx="5032">
                  <c:v>2.5024000000000015</c:v>
                </c:pt>
                <c:pt idx="5033">
                  <c:v>1.8571000000000026</c:v>
                </c:pt>
                <c:pt idx="5034">
                  <c:v>1.783299999999997</c:v>
                </c:pt>
                <c:pt idx="5035">
                  <c:v>1.7785999999999973</c:v>
                </c:pt>
                <c:pt idx="5036">
                  <c:v>1.8119000000000014</c:v>
                </c:pt>
                <c:pt idx="5037">
                  <c:v>1.9048000000000016</c:v>
                </c:pt>
                <c:pt idx="5038">
                  <c:v>2.1833000000000027</c:v>
                </c:pt>
                <c:pt idx="5039">
                  <c:v>2.1856999999999971</c:v>
                </c:pt>
                <c:pt idx="5040">
                  <c:v>2.1570999999999998</c:v>
                </c:pt>
                <c:pt idx="5041">
                  <c:v>2.2618999999999971</c:v>
                </c:pt>
                <c:pt idx="5042">
                  <c:v>2.2667000000000002</c:v>
                </c:pt>
                <c:pt idx="5043">
                  <c:v>2.3571000000000026</c:v>
                </c:pt>
                <c:pt idx="5044">
                  <c:v>2.2689999999999984</c:v>
                </c:pt>
                <c:pt idx="5045">
                  <c:v>2.2689999999999984</c:v>
                </c:pt>
                <c:pt idx="5046">
                  <c:v>2.2738000000000014</c:v>
                </c:pt>
                <c:pt idx="5047">
                  <c:v>2.2428999999999988</c:v>
                </c:pt>
                <c:pt idx="5048">
                  <c:v>2.1856999999999971</c:v>
                </c:pt>
                <c:pt idx="5049">
                  <c:v>2.1310000000000002</c:v>
                </c:pt>
                <c:pt idx="5050">
                  <c:v>2.1548000000000016</c:v>
                </c:pt>
                <c:pt idx="5051">
                  <c:v>1.9881000000000029</c:v>
                </c:pt>
                <c:pt idx="5052">
                  <c:v>2.0285999999999973</c:v>
                </c:pt>
                <c:pt idx="5053">
                  <c:v>2.0071000000000012</c:v>
                </c:pt>
                <c:pt idx="5054">
                  <c:v>2.0095000000000027</c:v>
                </c:pt>
                <c:pt idx="5055">
                  <c:v>2.0499999999999972</c:v>
                </c:pt>
                <c:pt idx="5056">
                  <c:v>1.9523999999999972</c:v>
                </c:pt>
                <c:pt idx="5057">
                  <c:v>1.957099999999997</c:v>
                </c:pt>
                <c:pt idx="5058">
                  <c:v>1.9690000000000012</c:v>
                </c:pt>
                <c:pt idx="5059">
                  <c:v>2.1452000000000027</c:v>
                </c:pt>
                <c:pt idx="5060">
                  <c:v>2.1024000000000029</c:v>
                </c:pt>
                <c:pt idx="5061">
                  <c:v>2.0476000000000028</c:v>
                </c:pt>
                <c:pt idx="5062">
                  <c:v>2.0213999999999999</c:v>
                </c:pt>
                <c:pt idx="5063">
                  <c:v>1.9476000000000013</c:v>
                </c:pt>
                <c:pt idx="5064">
                  <c:v>1.8714000000000013</c:v>
                </c:pt>
                <c:pt idx="5065">
                  <c:v>1.7190000000000012</c:v>
                </c:pt>
                <c:pt idx="5066">
                  <c:v>1.6619000000000028</c:v>
                </c:pt>
                <c:pt idx="5067">
                  <c:v>1.7905000000000015</c:v>
                </c:pt>
                <c:pt idx="5068">
                  <c:v>1.6976000000000013</c:v>
                </c:pt>
                <c:pt idx="5069">
                  <c:v>1.9451999999999998</c:v>
                </c:pt>
                <c:pt idx="5070">
                  <c:v>1.8714000000000013</c:v>
                </c:pt>
                <c:pt idx="5071">
                  <c:v>1.9643000000000015</c:v>
                </c:pt>
                <c:pt idx="5072">
                  <c:v>1.8143000000000029</c:v>
                </c:pt>
                <c:pt idx="5073">
                  <c:v>1.821399999999997</c:v>
                </c:pt>
                <c:pt idx="5074">
                  <c:v>1.8357000000000028</c:v>
                </c:pt>
                <c:pt idx="5075">
                  <c:v>1.8571000000000026</c:v>
                </c:pt>
                <c:pt idx="5076">
                  <c:v>1.8999999999999986</c:v>
                </c:pt>
                <c:pt idx="5077">
                  <c:v>1.9643000000000015</c:v>
                </c:pt>
                <c:pt idx="5078">
                  <c:v>1.8286000000000016</c:v>
                </c:pt>
                <c:pt idx="5079">
                  <c:v>1.7047999999999988</c:v>
                </c:pt>
                <c:pt idx="5080">
                  <c:v>1.7618999999999971</c:v>
                </c:pt>
                <c:pt idx="5081">
                  <c:v>1.783299999999997</c:v>
                </c:pt>
                <c:pt idx="5082">
                  <c:v>1.8975999999999971</c:v>
                </c:pt>
                <c:pt idx="5083">
                  <c:v>1.9810000000000016</c:v>
                </c:pt>
                <c:pt idx="5084">
                  <c:v>2.0356999999999985</c:v>
                </c:pt>
                <c:pt idx="5085">
                  <c:v>2.0356999999999985</c:v>
                </c:pt>
                <c:pt idx="5086">
                  <c:v>2.0643000000000029</c:v>
                </c:pt>
                <c:pt idx="5087">
                  <c:v>2.0452000000000012</c:v>
                </c:pt>
                <c:pt idx="5088">
                  <c:v>1.9832999999999998</c:v>
                </c:pt>
                <c:pt idx="5089">
                  <c:v>1.8761999999999972</c:v>
                </c:pt>
                <c:pt idx="5090">
                  <c:v>1.8667000000000016</c:v>
                </c:pt>
                <c:pt idx="5091">
                  <c:v>1.9189999999999969</c:v>
                </c:pt>
                <c:pt idx="5092">
                  <c:v>1.9405000000000001</c:v>
                </c:pt>
                <c:pt idx="5093">
                  <c:v>1.8143000000000029</c:v>
                </c:pt>
                <c:pt idx="5094">
                  <c:v>1.783299999999997</c:v>
                </c:pt>
                <c:pt idx="5095">
                  <c:v>1.7713999999999999</c:v>
                </c:pt>
                <c:pt idx="5096">
                  <c:v>1.792900000000003</c:v>
                </c:pt>
                <c:pt idx="5097">
                  <c:v>1.8928999999999974</c:v>
                </c:pt>
                <c:pt idx="5098">
                  <c:v>2.0189999999999984</c:v>
                </c:pt>
                <c:pt idx="5099">
                  <c:v>2.0786000000000016</c:v>
                </c:pt>
                <c:pt idx="5100">
                  <c:v>2.1381000000000014</c:v>
                </c:pt>
                <c:pt idx="5101">
                  <c:v>2.2190000000000012</c:v>
                </c:pt>
                <c:pt idx="5102">
                  <c:v>2.3357000000000028</c:v>
                </c:pt>
                <c:pt idx="5103">
                  <c:v>2.3785999999999987</c:v>
                </c:pt>
                <c:pt idx="5104">
                  <c:v>2.4166999999999987</c:v>
                </c:pt>
                <c:pt idx="5105">
                  <c:v>2.359499999999997</c:v>
                </c:pt>
                <c:pt idx="5106">
                  <c:v>2.3524000000000029</c:v>
                </c:pt>
                <c:pt idx="5107">
                  <c:v>2.25</c:v>
                </c:pt>
                <c:pt idx="5108">
                  <c:v>2.2475999999999985</c:v>
                </c:pt>
                <c:pt idx="5109">
                  <c:v>2.1642999999999972</c:v>
                </c:pt>
                <c:pt idx="5110">
                  <c:v>2.1548000000000016</c:v>
                </c:pt>
                <c:pt idx="5111">
                  <c:v>2.0951999999999984</c:v>
                </c:pt>
                <c:pt idx="5112">
                  <c:v>2.0071000000000012</c:v>
                </c:pt>
                <c:pt idx="5113">
                  <c:v>1.9262000000000015</c:v>
                </c:pt>
                <c:pt idx="5114">
                  <c:v>1.8881000000000014</c:v>
                </c:pt>
                <c:pt idx="5115">
                  <c:v>1.8310000000000031</c:v>
                </c:pt>
                <c:pt idx="5116">
                  <c:v>1.7595000000000027</c:v>
                </c:pt>
                <c:pt idx="5117">
                  <c:v>1.8475999999999999</c:v>
                </c:pt>
                <c:pt idx="5118">
                  <c:v>1.7404999999999973</c:v>
                </c:pt>
                <c:pt idx="5119">
                  <c:v>1.8451999999999984</c:v>
                </c:pt>
                <c:pt idx="5120">
                  <c:v>1.8237999999999985</c:v>
                </c:pt>
                <c:pt idx="5121">
                  <c:v>1.7999999999999972</c:v>
                </c:pt>
                <c:pt idx="5122">
                  <c:v>1.8143000000000029</c:v>
                </c:pt>
                <c:pt idx="5123">
                  <c:v>1.8166999999999973</c:v>
                </c:pt>
                <c:pt idx="5124">
                  <c:v>1.8618999999999986</c:v>
                </c:pt>
                <c:pt idx="5125">
                  <c:v>2.004800000000003</c:v>
                </c:pt>
                <c:pt idx="5126">
                  <c:v>2.1310000000000002</c:v>
                </c:pt>
                <c:pt idx="5127">
                  <c:v>2.0523999999999987</c:v>
                </c:pt>
                <c:pt idx="5128">
                  <c:v>2.0238000000000014</c:v>
                </c:pt>
                <c:pt idx="5129">
                  <c:v>2.0118999999999971</c:v>
                </c:pt>
                <c:pt idx="5130">
                  <c:v>1.9547999999999988</c:v>
                </c:pt>
                <c:pt idx="5131">
                  <c:v>1.7856999999999985</c:v>
                </c:pt>
                <c:pt idx="5132">
                  <c:v>1.7905000000000015</c:v>
                </c:pt>
                <c:pt idx="5133">
                  <c:v>1.7881</c:v>
                </c:pt>
                <c:pt idx="5134">
                  <c:v>1.8286000000000016</c:v>
                </c:pt>
                <c:pt idx="5135">
                  <c:v>1.9737999999999971</c:v>
                </c:pt>
                <c:pt idx="5136">
                  <c:v>2.1951999999999998</c:v>
                </c:pt>
                <c:pt idx="5137">
                  <c:v>2.2689999999999984</c:v>
                </c:pt>
                <c:pt idx="5138">
                  <c:v>2.25</c:v>
                </c:pt>
                <c:pt idx="5139">
                  <c:v>2.4238</c:v>
                </c:pt>
                <c:pt idx="5140">
                  <c:v>2.3380999999999972</c:v>
                </c:pt>
                <c:pt idx="5141">
                  <c:v>2.6000000000000014</c:v>
                </c:pt>
                <c:pt idx="5142">
                  <c:v>2.5285999999999973</c:v>
                </c:pt>
                <c:pt idx="5143">
                  <c:v>2.5904999999999987</c:v>
                </c:pt>
                <c:pt idx="5144">
                  <c:v>2.7119</c:v>
                </c:pt>
                <c:pt idx="5145">
                  <c:v>2.5309999999999988</c:v>
                </c:pt>
                <c:pt idx="5146">
                  <c:v>2.4881000000000029</c:v>
                </c:pt>
                <c:pt idx="5147">
                  <c:v>2.4095000000000013</c:v>
                </c:pt>
                <c:pt idx="5148">
                  <c:v>2.4928999999999988</c:v>
                </c:pt>
                <c:pt idx="5149">
                  <c:v>2.5833000000000013</c:v>
                </c:pt>
                <c:pt idx="5150">
                  <c:v>2.8714000000000013</c:v>
                </c:pt>
                <c:pt idx="5151">
                  <c:v>3.2475999999999985</c:v>
                </c:pt>
                <c:pt idx="5152">
                  <c:v>3.9857000000000014</c:v>
                </c:pt>
                <c:pt idx="5153">
                  <c:v>5.5071000000000012</c:v>
                </c:pt>
                <c:pt idx="5154">
                  <c:v>7.4380999999999986</c:v>
                </c:pt>
                <c:pt idx="5155">
                  <c:v>9.966700000000003</c:v>
                </c:pt>
                <c:pt idx="5156">
                  <c:v>14.876199999999997</c:v>
                </c:pt>
                <c:pt idx="5157">
                  <c:v>23.438100000000006</c:v>
                </c:pt>
                <c:pt idx="5158">
                  <c:v>25.781000000000006</c:v>
                </c:pt>
                <c:pt idx="5159">
                  <c:v>32.061899999999994</c:v>
                </c:pt>
                <c:pt idx="5160">
                  <c:v>29.057100000000005</c:v>
                </c:pt>
                <c:pt idx="5161">
                  <c:v>23.373800000000003</c:v>
                </c:pt>
                <c:pt idx="5162">
                  <c:v>17.469000000000001</c:v>
                </c:pt>
                <c:pt idx="5163">
                  <c:v>9.5570999999999984</c:v>
                </c:pt>
                <c:pt idx="5164">
                  <c:v>5.6762000000000015</c:v>
                </c:pt>
                <c:pt idx="5165">
                  <c:v>3.6332999999999984</c:v>
                </c:pt>
                <c:pt idx="5166">
                  <c:v>2.9356999999999971</c:v>
                </c:pt>
                <c:pt idx="5167">
                  <c:v>2.6856999999999971</c:v>
                </c:pt>
                <c:pt idx="5168">
                  <c:v>2.678600000000003</c:v>
                </c:pt>
                <c:pt idx="5169">
                  <c:v>2.6570999999999998</c:v>
                </c:pt>
                <c:pt idx="5170">
                  <c:v>2.6356999999999999</c:v>
                </c:pt>
                <c:pt idx="5171">
                  <c:v>2.571399999999997</c:v>
                </c:pt>
                <c:pt idx="5172">
                  <c:v>2.5619000000000014</c:v>
                </c:pt>
                <c:pt idx="5173">
                  <c:v>2.5071000000000012</c:v>
                </c:pt>
                <c:pt idx="5174">
                  <c:v>2.5405000000000015</c:v>
                </c:pt>
                <c:pt idx="5175">
                  <c:v>2.390500000000003</c:v>
                </c:pt>
                <c:pt idx="5176">
                  <c:v>2.3856999999999999</c:v>
                </c:pt>
                <c:pt idx="5177">
                  <c:v>2.3262</c:v>
                </c:pt>
                <c:pt idx="5178">
                  <c:v>2.2618999999999971</c:v>
                </c:pt>
                <c:pt idx="5179">
                  <c:v>2.1833000000000027</c:v>
                </c:pt>
                <c:pt idx="5180">
                  <c:v>2.2618999999999971</c:v>
                </c:pt>
                <c:pt idx="5181">
                  <c:v>2.2310000000000016</c:v>
                </c:pt>
                <c:pt idx="5182">
                  <c:v>2.2667000000000002</c:v>
                </c:pt>
                <c:pt idx="5183">
                  <c:v>2.321399999999997</c:v>
                </c:pt>
                <c:pt idx="5184">
                  <c:v>2.2310000000000016</c:v>
                </c:pt>
                <c:pt idx="5185">
                  <c:v>2.216700000000003</c:v>
                </c:pt>
                <c:pt idx="5186">
                  <c:v>2.1167000000000016</c:v>
                </c:pt>
                <c:pt idx="5187">
                  <c:v>2.1285999999999987</c:v>
                </c:pt>
                <c:pt idx="5188">
                  <c:v>2.0951999999999984</c:v>
                </c:pt>
                <c:pt idx="5189">
                  <c:v>2.0238000000000014</c:v>
                </c:pt>
                <c:pt idx="5190">
                  <c:v>1.9714000000000027</c:v>
                </c:pt>
                <c:pt idx="5191">
                  <c:v>1.9975999999999985</c:v>
                </c:pt>
                <c:pt idx="5192">
                  <c:v>1.9523999999999972</c:v>
                </c:pt>
                <c:pt idx="5193">
                  <c:v>2.0024000000000015</c:v>
                </c:pt>
                <c:pt idx="5194">
                  <c:v>2.1762000000000015</c:v>
                </c:pt>
                <c:pt idx="5195">
                  <c:v>2.2357000000000014</c:v>
                </c:pt>
                <c:pt idx="5196">
                  <c:v>2.2332999999999998</c:v>
                </c:pt>
                <c:pt idx="5197">
                  <c:v>2.2738000000000014</c:v>
                </c:pt>
                <c:pt idx="5198">
                  <c:v>2.2713999999999999</c:v>
                </c:pt>
                <c:pt idx="5199">
                  <c:v>2.3094999999999999</c:v>
                </c:pt>
                <c:pt idx="5200">
                  <c:v>2.6356999999999999</c:v>
                </c:pt>
                <c:pt idx="5201">
                  <c:v>2.6167000000000016</c:v>
                </c:pt>
                <c:pt idx="5202">
                  <c:v>2.5476000000000028</c:v>
                </c:pt>
                <c:pt idx="5203">
                  <c:v>2.1356999999999999</c:v>
                </c:pt>
                <c:pt idx="5204">
                  <c:v>2.1428999999999974</c:v>
                </c:pt>
                <c:pt idx="5205">
                  <c:v>2.0737999999999985</c:v>
                </c:pt>
                <c:pt idx="5206">
                  <c:v>2.1452000000000027</c:v>
                </c:pt>
                <c:pt idx="5207">
                  <c:v>2.1475999999999971</c:v>
                </c:pt>
                <c:pt idx="5208">
                  <c:v>2.1261999999999972</c:v>
                </c:pt>
                <c:pt idx="5209">
                  <c:v>2.1214000000000013</c:v>
                </c:pt>
                <c:pt idx="5210">
                  <c:v>2.1214000000000013</c:v>
                </c:pt>
                <c:pt idx="5211">
                  <c:v>2.1356999999999999</c:v>
                </c:pt>
                <c:pt idx="5212">
                  <c:v>2.1310000000000002</c:v>
                </c:pt>
                <c:pt idx="5213">
                  <c:v>2.140500000000003</c:v>
                </c:pt>
                <c:pt idx="5214">
                  <c:v>2.1713999999999984</c:v>
                </c:pt>
                <c:pt idx="5215">
                  <c:v>2.2143000000000015</c:v>
                </c:pt>
                <c:pt idx="5216">
                  <c:v>2.1475999999999971</c:v>
                </c:pt>
                <c:pt idx="5217">
                  <c:v>2.0857000000000028</c:v>
                </c:pt>
                <c:pt idx="5218">
                  <c:v>2.0452000000000012</c:v>
                </c:pt>
                <c:pt idx="5219">
                  <c:v>1.9405000000000001</c:v>
                </c:pt>
                <c:pt idx="5220">
                  <c:v>1.995199999999997</c:v>
                </c:pt>
                <c:pt idx="5221">
                  <c:v>2.0523999999999987</c:v>
                </c:pt>
                <c:pt idx="5222">
                  <c:v>2.1143000000000001</c:v>
                </c:pt>
                <c:pt idx="5223">
                  <c:v>2.0381</c:v>
                </c:pt>
                <c:pt idx="5224">
                  <c:v>2.1310000000000002</c:v>
                </c:pt>
                <c:pt idx="5225">
                  <c:v>2.1261999999999972</c:v>
                </c:pt>
                <c:pt idx="5226">
                  <c:v>2.0786000000000016</c:v>
                </c:pt>
                <c:pt idx="5227">
                  <c:v>2.0452000000000012</c:v>
                </c:pt>
                <c:pt idx="5228">
                  <c:v>2.0857000000000028</c:v>
                </c:pt>
                <c:pt idx="5229">
                  <c:v>2.0619000000000014</c:v>
                </c:pt>
                <c:pt idx="5230">
                  <c:v>1.9380999999999986</c:v>
                </c:pt>
                <c:pt idx="5231">
                  <c:v>1.9737999999999971</c:v>
                </c:pt>
                <c:pt idx="5232">
                  <c:v>2.0309999999999988</c:v>
                </c:pt>
                <c:pt idx="5233">
                  <c:v>1.9189999999999969</c:v>
                </c:pt>
                <c:pt idx="5234">
                  <c:v>1.9048000000000016</c:v>
                </c:pt>
                <c:pt idx="5235">
                  <c:v>1.9904999999999973</c:v>
                </c:pt>
                <c:pt idx="5236">
                  <c:v>1.9333000000000027</c:v>
                </c:pt>
                <c:pt idx="5237">
                  <c:v>2.0189999999999984</c:v>
                </c:pt>
                <c:pt idx="5238">
                  <c:v>2.0786000000000016</c:v>
                </c:pt>
                <c:pt idx="5239">
                  <c:v>1.928600000000003</c:v>
                </c:pt>
                <c:pt idx="5240">
                  <c:v>2</c:v>
                </c:pt>
                <c:pt idx="5241">
                  <c:v>2.0238000000000014</c:v>
                </c:pt>
                <c:pt idx="5242">
                  <c:v>2.0833000000000013</c:v>
                </c:pt>
                <c:pt idx="5243">
                  <c:v>2.1880999999999986</c:v>
                </c:pt>
                <c:pt idx="5244">
                  <c:v>2.1833000000000027</c:v>
                </c:pt>
                <c:pt idx="5245">
                  <c:v>2.1428999999999974</c:v>
                </c:pt>
                <c:pt idx="5246">
                  <c:v>2.1214000000000013</c:v>
                </c:pt>
                <c:pt idx="5247">
                  <c:v>2.1310000000000002</c:v>
                </c:pt>
                <c:pt idx="5248">
                  <c:v>2.140500000000003</c:v>
                </c:pt>
                <c:pt idx="5249">
                  <c:v>2.3975999999999971</c:v>
                </c:pt>
                <c:pt idx="5250">
                  <c:v>2.4761999999999986</c:v>
                </c:pt>
                <c:pt idx="5251">
                  <c:v>2.466700000000003</c:v>
                </c:pt>
                <c:pt idx="5252">
                  <c:v>2.5523999999999987</c:v>
                </c:pt>
                <c:pt idx="5253">
                  <c:v>2.5880999999999972</c:v>
                </c:pt>
                <c:pt idx="5254">
                  <c:v>2.4928999999999988</c:v>
                </c:pt>
                <c:pt idx="5255">
                  <c:v>2.4761999999999986</c:v>
                </c:pt>
                <c:pt idx="5256">
                  <c:v>2.6000000000000014</c:v>
                </c:pt>
                <c:pt idx="5257">
                  <c:v>2.5857000000000028</c:v>
                </c:pt>
                <c:pt idx="5258">
                  <c:v>2.6381000000000014</c:v>
                </c:pt>
                <c:pt idx="5259">
                  <c:v>2.7000000000000028</c:v>
                </c:pt>
                <c:pt idx="5260">
                  <c:v>2.7475999999999985</c:v>
                </c:pt>
                <c:pt idx="5261">
                  <c:v>2.9500000000000028</c:v>
                </c:pt>
                <c:pt idx="5262">
                  <c:v>3.0975999999999999</c:v>
                </c:pt>
                <c:pt idx="5263">
                  <c:v>3.8119000000000014</c:v>
                </c:pt>
                <c:pt idx="5264">
                  <c:v>4.1261999999999972</c:v>
                </c:pt>
                <c:pt idx="5265">
                  <c:v>4.6261999999999972</c:v>
                </c:pt>
                <c:pt idx="5266">
                  <c:v>5.4881000000000029</c:v>
                </c:pt>
                <c:pt idx="5267">
                  <c:v>6.5142999999999986</c:v>
                </c:pt>
                <c:pt idx="5268">
                  <c:v>8.9380999999999986</c:v>
                </c:pt>
                <c:pt idx="5269">
                  <c:v>10.283299999999997</c:v>
                </c:pt>
                <c:pt idx="5270">
                  <c:v>11.214300000000001</c:v>
                </c:pt>
                <c:pt idx="5271">
                  <c:v>11.795200000000001</c:v>
                </c:pt>
                <c:pt idx="5272">
                  <c:v>9.6548000000000016</c:v>
                </c:pt>
                <c:pt idx="5273">
                  <c:v>8.1976000000000013</c:v>
                </c:pt>
                <c:pt idx="5274">
                  <c:v>5.5690000000000026</c:v>
                </c:pt>
                <c:pt idx="5275">
                  <c:v>4.1570999999999998</c:v>
                </c:pt>
                <c:pt idx="5276">
                  <c:v>2.957099999999997</c:v>
                </c:pt>
                <c:pt idx="5277">
                  <c:v>2.6762000000000015</c:v>
                </c:pt>
                <c:pt idx="5278">
                  <c:v>2.5786000000000016</c:v>
                </c:pt>
                <c:pt idx="5279">
                  <c:v>2.4547999999999988</c:v>
                </c:pt>
                <c:pt idx="5280">
                  <c:v>2.2524000000000015</c:v>
                </c:pt>
                <c:pt idx="5281">
                  <c:v>2.3070999999999984</c:v>
                </c:pt>
                <c:pt idx="5282">
                  <c:v>2.2976000000000028</c:v>
                </c:pt>
                <c:pt idx="5283">
                  <c:v>2.3451999999999984</c:v>
                </c:pt>
                <c:pt idx="5284">
                  <c:v>2.2905000000000015</c:v>
                </c:pt>
                <c:pt idx="5285">
                  <c:v>2.2094999999999985</c:v>
                </c:pt>
                <c:pt idx="5286">
                  <c:v>2.3714000000000013</c:v>
                </c:pt>
                <c:pt idx="5287">
                  <c:v>2.3451999999999984</c:v>
                </c:pt>
                <c:pt idx="5288">
                  <c:v>2.3262</c:v>
                </c:pt>
                <c:pt idx="5289">
                  <c:v>2.3952000000000027</c:v>
                </c:pt>
                <c:pt idx="5290">
                  <c:v>2.3571000000000026</c:v>
                </c:pt>
                <c:pt idx="5291">
                  <c:v>2.3429000000000002</c:v>
                </c:pt>
                <c:pt idx="5292">
                  <c:v>2.3190000000000026</c:v>
                </c:pt>
                <c:pt idx="5293">
                  <c:v>2.3143000000000029</c:v>
                </c:pt>
                <c:pt idx="5294">
                  <c:v>2.2762000000000029</c:v>
                </c:pt>
                <c:pt idx="5295">
                  <c:v>2.3119000000000014</c:v>
                </c:pt>
                <c:pt idx="5296">
                  <c:v>2.3333000000000013</c:v>
                </c:pt>
                <c:pt idx="5297">
                  <c:v>2.3286000000000016</c:v>
                </c:pt>
                <c:pt idx="5298">
                  <c:v>2.2738000000000014</c:v>
                </c:pt>
                <c:pt idx="5299">
                  <c:v>2.2809999999999988</c:v>
                </c:pt>
                <c:pt idx="5300">
                  <c:v>2.3094999999999999</c:v>
                </c:pt>
                <c:pt idx="5301">
                  <c:v>2.3429000000000002</c:v>
                </c:pt>
                <c:pt idx="5302">
                  <c:v>2.3999999999999986</c:v>
                </c:pt>
                <c:pt idx="5303">
                  <c:v>2.4500000000000028</c:v>
                </c:pt>
                <c:pt idx="5304">
                  <c:v>2.5643000000000029</c:v>
                </c:pt>
                <c:pt idx="5305">
                  <c:v>2.6047999999999973</c:v>
                </c:pt>
                <c:pt idx="5306">
                  <c:v>2.7475999999999985</c:v>
                </c:pt>
                <c:pt idx="5307">
                  <c:v>2.5548000000000002</c:v>
                </c:pt>
                <c:pt idx="5308">
                  <c:v>2.5499999999999972</c:v>
                </c:pt>
                <c:pt idx="5309">
                  <c:v>2.6047999999999973</c:v>
                </c:pt>
                <c:pt idx="5310">
                  <c:v>2.3404999999999987</c:v>
                </c:pt>
                <c:pt idx="5311">
                  <c:v>2.3262</c:v>
                </c:pt>
                <c:pt idx="5312">
                  <c:v>2.2762000000000029</c:v>
                </c:pt>
                <c:pt idx="5313">
                  <c:v>2.2905000000000015</c:v>
                </c:pt>
                <c:pt idx="5314">
                  <c:v>2.1214000000000013</c:v>
                </c:pt>
                <c:pt idx="5315">
                  <c:v>2.1738</c:v>
                </c:pt>
                <c:pt idx="5316">
                  <c:v>2.1381000000000014</c:v>
                </c:pt>
                <c:pt idx="5317">
                  <c:v>2.178600000000003</c:v>
                </c:pt>
                <c:pt idx="5318">
                  <c:v>2.2094999999999985</c:v>
                </c:pt>
                <c:pt idx="5319">
                  <c:v>2.4213999999999984</c:v>
                </c:pt>
                <c:pt idx="5320">
                  <c:v>2.4476000000000013</c:v>
                </c:pt>
                <c:pt idx="5321">
                  <c:v>2.4786000000000001</c:v>
                </c:pt>
                <c:pt idx="5322">
                  <c:v>2.6666999999999987</c:v>
                </c:pt>
                <c:pt idx="5323">
                  <c:v>2.7762000000000029</c:v>
                </c:pt>
                <c:pt idx="5324">
                  <c:v>2.7310000000000016</c:v>
                </c:pt>
                <c:pt idx="5325">
                  <c:v>2.533299999999997</c:v>
                </c:pt>
                <c:pt idx="5326">
                  <c:v>2.3785999999999987</c:v>
                </c:pt>
                <c:pt idx="5327">
                  <c:v>2.2094999999999985</c:v>
                </c:pt>
                <c:pt idx="5328">
                  <c:v>2.004800000000003</c:v>
                </c:pt>
                <c:pt idx="5329">
                  <c:v>1.8856999999999999</c:v>
                </c:pt>
                <c:pt idx="5330">
                  <c:v>2.0095000000000027</c:v>
                </c:pt>
                <c:pt idx="5331">
                  <c:v>1.9761999999999986</c:v>
                </c:pt>
                <c:pt idx="5332">
                  <c:v>1.957099999999997</c:v>
                </c:pt>
                <c:pt idx="5333">
                  <c:v>1.9213999999999984</c:v>
                </c:pt>
                <c:pt idx="5334">
                  <c:v>2.033299999999997</c:v>
                </c:pt>
                <c:pt idx="5335">
                  <c:v>1.8761999999999972</c:v>
                </c:pt>
                <c:pt idx="5336">
                  <c:v>1.8689999999999998</c:v>
                </c:pt>
                <c:pt idx="5337">
                  <c:v>1.8810000000000002</c:v>
                </c:pt>
                <c:pt idx="5338">
                  <c:v>1.928600000000003</c:v>
                </c:pt>
                <c:pt idx="5339">
                  <c:v>1.9262000000000015</c:v>
                </c:pt>
                <c:pt idx="5340">
                  <c:v>1.8643000000000001</c:v>
                </c:pt>
                <c:pt idx="5341">
                  <c:v>1.9714000000000027</c:v>
                </c:pt>
                <c:pt idx="5342">
                  <c:v>1.8237999999999985</c:v>
                </c:pt>
                <c:pt idx="5343">
                  <c:v>1.9048000000000016</c:v>
                </c:pt>
                <c:pt idx="5344">
                  <c:v>1.9429000000000016</c:v>
                </c:pt>
                <c:pt idx="5345">
                  <c:v>1.7713999999999999</c:v>
                </c:pt>
                <c:pt idx="5346">
                  <c:v>1.8667000000000016</c:v>
                </c:pt>
                <c:pt idx="5347">
                  <c:v>1.8119000000000014</c:v>
                </c:pt>
                <c:pt idx="5348">
                  <c:v>1.745199999999997</c:v>
                </c:pt>
                <c:pt idx="5349">
                  <c:v>1.7905000000000015</c:v>
                </c:pt>
                <c:pt idx="5350">
                  <c:v>1.8547999999999973</c:v>
                </c:pt>
                <c:pt idx="5351">
                  <c:v>1.8856999999999999</c:v>
                </c:pt>
                <c:pt idx="5352">
                  <c:v>1.7976000000000028</c:v>
                </c:pt>
                <c:pt idx="5353">
                  <c:v>1.8524000000000029</c:v>
                </c:pt>
                <c:pt idx="5354">
                  <c:v>1.8738000000000028</c:v>
                </c:pt>
                <c:pt idx="5355">
                  <c:v>1.7047999999999988</c:v>
                </c:pt>
                <c:pt idx="5356">
                  <c:v>1.609499999999997</c:v>
                </c:pt>
                <c:pt idx="5357">
                  <c:v>1.7000000000000028</c:v>
                </c:pt>
                <c:pt idx="5358">
                  <c:v>1.6548000000000016</c:v>
                </c:pt>
                <c:pt idx="5359">
                  <c:v>1.7310000000000016</c:v>
                </c:pt>
                <c:pt idx="5360">
                  <c:v>1.7047999999999988</c:v>
                </c:pt>
                <c:pt idx="5361">
                  <c:v>1.7237999999999971</c:v>
                </c:pt>
                <c:pt idx="5362">
                  <c:v>1.8048000000000002</c:v>
                </c:pt>
                <c:pt idx="5363">
                  <c:v>1.821399999999997</c:v>
                </c:pt>
                <c:pt idx="5364">
                  <c:v>1.8881000000000014</c:v>
                </c:pt>
                <c:pt idx="5365">
                  <c:v>1.9262000000000015</c:v>
                </c:pt>
                <c:pt idx="5366">
                  <c:v>1.9594999999999985</c:v>
                </c:pt>
                <c:pt idx="5367">
                  <c:v>1.9429000000000016</c:v>
                </c:pt>
                <c:pt idx="5368">
                  <c:v>1.821399999999997</c:v>
                </c:pt>
                <c:pt idx="5369">
                  <c:v>1.8643000000000001</c:v>
                </c:pt>
                <c:pt idx="5370">
                  <c:v>1.8571000000000026</c:v>
                </c:pt>
                <c:pt idx="5371">
                  <c:v>1.7856999999999985</c:v>
                </c:pt>
                <c:pt idx="5372">
                  <c:v>1.7738000000000014</c:v>
                </c:pt>
                <c:pt idx="5373">
                  <c:v>1.8094999999999999</c:v>
                </c:pt>
                <c:pt idx="5374">
                  <c:v>1.7524000000000015</c:v>
                </c:pt>
                <c:pt idx="5375">
                  <c:v>1.707099999999997</c:v>
                </c:pt>
                <c:pt idx="5376">
                  <c:v>1.6595000000000013</c:v>
                </c:pt>
                <c:pt idx="5377">
                  <c:v>1.7999999999999972</c:v>
                </c:pt>
                <c:pt idx="5378">
                  <c:v>1.8738000000000028</c:v>
                </c:pt>
                <c:pt idx="5379">
                  <c:v>1.9643000000000015</c:v>
                </c:pt>
                <c:pt idx="5380">
                  <c:v>1.957099999999997</c:v>
                </c:pt>
                <c:pt idx="5381">
                  <c:v>2.0499999999999972</c:v>
                </c:pt>
                <c:pt idx="5382">
                  <c:v>2.0213999999999999</c:v>
                </c:pt>
                <c:pt idx="5383">
                  <c:v>2.0810000000000031</c:v>
                </c:pt>
                <c:pt idx="5384">
                  <c:v>2.0285999999999973</c:v>
                </c:pt>
                <c:pt idx="5385">
                  <c:v>2.0285999999999973</c:v>
                </c:pt>
                <c:pt idx="5386">
                  <c:v>1.8832999999999984</c:v>
                </c:pt>
                <c:pt idx="5387">
                  <c:v>1.8810000000000002</c:v>
                </c:pt>
                <c:pt idx="5388">
                  <c:v>2.033299999999997</c:v>
                </c:pt>
                <c:pt idx="5389">
                  <c:v>2.1047999999999973</c:v>
                </c:pt>
                <c:pt idx="5390">
                  <c:v>2.1524000000000001</c:v>
                </c:pt>
                <c:pt idx="5391">
                  <c:v>2.4142999999999972</c:v>
                </c:pt>
                <c:pt idx="5392">
                  <c:v>2.3357000000000028</c:v>
                </c:pt>
                <c:pt idx="5393">
                  <c:v>2.3119000000000014</c:v>
                </c:pt>
                <c:pt idx="5394">
                  <c:v>2.2738000000000014</c:v>
                </c:pt>
                <c:pt idx="5395">
                  <c:v>2.3357000000000028</c:v>
                </c:pt>
                <c:pt idx="5396">
                  <c:v>2.457099999999997</c:v>
                </c:pt>
                <c:pt idx="5397">
                  <c:v>2.5452000000000012</c:v>
                </c:pt>
                <c:pt idx="5398">
                  <c:v>2.6310000000000002</c:v>
                </c:pt>
                <c:pt idx="5399">
                  <c:v>2.678600000000003</c:v>
                </c:pt>
                <c:pt idx="5400">
                  <c:v>2.707099999999997</c:v>
                </c:pt>
                <c:pt idx="5401">
                  <c:v>2.6951999999999998</c:v>
                </c:pt>
                <c:pt idx="5402">
                  <c:v>2.6951999999999998</c:v>
                </c:pt>
                <c:pt idx="5403">
                  <c:v>2.7047999999999988</c:v>
                </c:pt>
                <c:pt idx="5404">
                  <c:v>2.8689999999999998</c:v>
                </c:pt>
                <c:pt idx="5405">
                  <c:v>2.7762000000000029</c:v>
                </c:pt>
                <c:pt idx="5406">
                  <c:v>2.7475999999999985</c:v>
                </c:pt>
                <c:pt idx="5407">
                  <c:v>2.8286000000000016</c:v>
                </c:pt>
                <c:pt idx="5408">
                  <c:v>2.783299999999997</c:v>
                </c:pt>
                <c:pt idx="5409">
                  <c:v>2.495199999999997</c:v>
                </c:pt>
                <c:pt idx="5410">
                  <c:v>2.2785999999999973</c:v>
                </c:pt>
                <c:pt idx="5411">
                  <c:v>2.2190000000000012</c:v>
                </c:pt>
                <c:pt idx="5412">
                  <c:v>2.25</c:v>
                </c:pt>
                <c:pt idx="5413">
                  <c:v>2.1976000000000013</c:v>
                </c:pt>
                <c:pt idx="5414">
                  <c:v>2.2094999999999985</c:v>
                </c:pt>
                <c:pt idx="5415">
                  <c:v>2.2856999999999985</c:v>
                </c:pt>
                <c:pt idx="5416">
                  <c:v>2.359499999999997</c:v>
                </c:pt>
                <c:pt idx="5417">
                  <c:v>2.4476000000000013</c:v>
                </c:pt>
                <c:pt idx="5418">
                  <c:v>2.466700000000003</c:v>
                </c:pt>
                <c:pt idx="5419">
                  <c:v>2.6381000000000014</c:v>
                </c:pt>
                <c:pt idx="5420">
                  <c:v>2.7310000000000016</c:v>
                </c:pt>
                <c:pt idx="5421">
                  <c:v>2.640500000000003</c:v>
                </c:pt>
                <c:pt idx="5422">
                  <c:v>2.6143000000000001</c:v>
                </c:pt>
                <c:pt idx="5423">
                  <c:v>2.5880999999999972</c:v>
                </c:pt>
                <c:pt idx="5424">
                  <c:v>2.6285999999999987</c:v>
                </c:pt>
                <c:pt idx="5425">
                  <c:v>2.4594999999999985</c:v>
                </c:pt>
                <c:pt idx="5426">
                  <c:v>2.466700000000003</c:v>
                </c:pt>
                <c:pt idx="5427">
                  <c:v>2.4405000000000001</c:v>
                </c:pt>
                <c:pt idx="5428">
                  <c:v>2.457099999999997</c:v>
                </c:pt>
                <c:pt idx="5429">
                  <c:v>2.5548000000000002</c:v>
                </c:pt>
                <c:pt idx="5430">
                  <c:v>2.7310000000000016</c:v>
                </c:pt>
                <c:pt idx="5431">
                  <c:v>2.6524000000000001</c:v>
                </c:pt>
                <c:pt idx="5432">
                  <c:v>2.783299999999997</c:v>
                </c:pt>
                <c:pt idx="5433">
                  <c:v>2.7976000000000028</c:v>
                </c:pt>
                <c:pt idx="5434">
                  <c:v>2.7381000000000029</c:v>
                </c:pt>
                <c:pt idx="5435">
                  <c:v>2.9095000000000013</c:v>
                </c:pt>
                <c:pt idx="5436">
                  <c:v>2.9857000000000014</c:v>
                </c:pt>
                <c:pt idx="5437">
                  <c:v>2.9832999999999998</c:v>
                </c:pt>
                <c:pt idx="5438">
                  <c:v>2.8333000000000013</c:v>
                </c:pt>
                <c:pt idx="5439">
                  <c:v>2.7905000000000015</c:v>
                </c:pt>
                <c:pt idx="5440">
                  <c:v>2.6689999999999969</c:v>
                </c:pt>
                <c:pt idx="5441">
                  <c:v>2.5857000000000028</c:v>
                </c:pt>
                <c:pt idx="5442">
                  <c:v>2.6976000000000013</c:v>
                </c:pt>
                <c:pt idx="5443">
                  <c:v>2.7023999999999972</c:v>
                </c:pt>
                <c:pt idx="5444">
                  <c:v>2.6238000000000028</c:v>
                </c:pt>
                <c:pt idx="5445">
                  <c:v>2.533299999999997</c:v>
                </c:pt>
                <c:pt idx="5446">
                  <c:v>2.5356999999999985</c:v>
                </c:pt>
                <c:pt idx="5447">
                  <c:v>2.495199999999997</c:v>
                </c:pt>
                <c:pt idx="5448">
                  <c:v>2.4429000000000016</c:v>
                </c:pt>
                <c:pt idx="5449">
                  <c:v>2.5024000000000015</c:v>
                </c:pt>
                <c:pt idx="5450">
                  <c:v>2.8190000000000026</c:v>
                </c:pt>
                <c:pt idx="5451">
                  <c:v>2.9547999999999988</c:v>
                </c:pt>
                <c:pt idx="5452">
                  <c:v>3.0213999999999999</c:v>
                </c:pt>
                <c:pt idx="5453">
                  <c:v>3.0548000000000002</c:v>
                </c:pt>
                <c:pt idx="5454">
                  <c:v>3.1047999999999973</c:v>
                </c:pt>
                <c:pt idx="5455">
                  <c:v>3.0975999999999999</c:v>
                </c:pt>
                <c:pt idx="5456">
                  <c:v>3.1238000000000028</c:v>
                </c:pt>
                <c:pt idx="5457">
                  <c:v>3.0904999999999987</c:v>
                </c:pt>
                <c:pt idx="5458">
                  <c:v>2.7952000000000012</c:v>
                </c:pt>
                <c:pt idx="5459">
                  <c:v>2.5951999999999984</c:v>
                </c:pt>
                <c:pt idx="5460">
                  <c:v>2.5476000000000028</c:v>
                </c:pt>
                <c:pt idx="5461">
                  <c:v>2.3785999999999987</c:v>
                </c:pt>
                <c:pt idx="5462">
                  <c:v>2.2881</c:v>
                </c:pt>
                <c:pt idx="5463">
                  <c:v>2.2785999999999973</c:v>
                </c:pt>
                <c:pt idx="5464">
                  <c:v>2.1738</c:v>
                </c:pt>
                <c:pt idx="5465">
                  <c:v>2.2190000000000012</c:v>
                </c:pt>
                <c:pt idx="5466">
                  <c:v>2.1976000000000013</c:v>
                </c:pt>
                <c:pt idx="5467">
                  <c:v>2.3475999999999999</c:v>
                </c:pt>
                <c:pt idx="5468">
                  <c:v>2.1689999999999969</c:v>
                </c:pt>
                <c:pt idx="5469">
                  <c:v>2.3475999999999999</c:v>
                </c:pt>
                <c:pt idx="5470">
                  <c:v>2.2999999999999972</c:v>
                </c:pt>
                <c:pt idx="5471">
                  <c:v>2.2952000000000012</c:v>
                </c:pt>
                <c:pt idx="5472">
                  <c:v>2.2595000000000027</c:v>
                </c:pt>
                <c:pt idx="5473">
                  <c:v>2.2689999999999984</c:v>
                </c:pt>
                <c:pt idx="5474">
                  <c:v>2.1428999999999974</c:v>
                </c:pt>
                <c:pt idx="5475">
                  <c:v>2.1833000000000027</c:v>
                </c:pt>
                <c:pt idx="5476">
                  <c:v>2.3500000000000014</c:v>
                </c:pt>
                <c:pt idx="5477">
                  <c:v>2.3714000000000013</c:v>
                </c:pt>
                <c:pt idx="5478">
                  <c:v>2.4619</c:v>
                </c:pt>
                <c:pt idx="5479">
                  <c:v>2.7119</c:v>
                </c:pt>
                <c:pt idx="5480">
                  <c:v>2.8404999999999987</c:v>
                </c:pt>
                <c:pt idx="5481">
                  <c:v>2.9119000000000028</c:v>
                </c:pt>
                <c:pt idx="5482">
                  <c:v>2.8643000000000001</c:v>
                </c:pt>
                <c:pt idx="5483">
                  <c:v>2.8048000000000002</c:v>
                </c:pt>
                <c:pt idx="5484">
                  <c:v>2.4810000000000016</c:v>
                </c:pt>
                <c:pt idx="5485">
                  <c:v>2.2762000000000029</c:v>
                </c:pt>
                <c:pt idx="5486">
                  <c:v>2.2023999999999972</c:v>
                </c:pt>
                <c:pt idx="5487">
                  <c:v>2.0975999999999999</c:v>
                </c:pt>
                <c:pt idx="5488">
                  <c:v>1.9810000000000016</c:v>
                </c:pt>
                <c:pt idx="5489">
                  <c:v>1.928600000000003</c:v>
                </c:pt>
                <c:pt idx="5490">
                  <c:v>1.9070999999999998</c:v>
                </c:pt>
                <c:pt idx="5491">
                  <c:v>1.8357000000000028</c:v>
                </c:pt>
                <c:pt idx="5492">
                  <c:v>1.8190000000000026</c:v>
                </c:pt>
                <c:pt idx="5493">
                  <c:v>1.7571000000000012</c:v>
                </c:pt>
                <c:pt idx="5494">
                  <c:v>1.7286000000000001</c:v>
                </c:pt>
                <c:pt idx="5495">
                  <c:v>1.7713999999999999</c:v>
                </c:pt>
                <c:pt idx="5496">
                  <c:v>1.7738000000000014</c:v>
                </c:pt>
                <c:pt idx="5497">
                  <c:v>1.8618999999999986</c:v>
                </c:pt>
                <c:pt idx="5498">
                  <c:v>2.0142999999999986</c:v>
                </c:pt>
                <c:pt idx="5499">
                  <c:v>2.0548000000000002</c:v>
                </c:pt>
                <c:pt idx="5500">
                  <c:v>2.0737999999999985</c:v>
                </c:pt>
                <c:pt idx="5501">
                  <c:v>2.0499999999999972</c:v>
                </c:pt>
                <c:pt idx="5502">
                  <c:v>2.1428999999999974</c:v>
                </c:pt>
                <c:pt idx="5503">
                  <c:v>2.1285999999999987</c:v>
                </c:pt>
                <c:pt idx="5504">
                  <c:v>2.2428999999999988</c:v>
                </c:pt>
                <c:pt idx="5505">
                  <c:v>2.2689999999999984</c:v>
                </c:pt>
                <c:pt idx="5506">
                  <c:v>2.3429000000000002</c:v>
                </c:pt>
                <c:pt idx="5507">
                  <c:v>2.3357000000000028</c:v>
                </c:pt>
                <c:pt idx="5508">
                  <c:v>2.25</c:v>
                </c:pt>
                <c:pt idx="5509">
                  <c:v>2.2381000000000029</c:v>
                </c:pt>
                <c:pt idx="5510">
                  <c:v>2.2214000000000027</c:v>
                </c:pt>
                <c:pt idx="5511">
                  <c:v>2.25</c:v>
                </c:pt>
                <c:pt idx="5512">
                  <c:v>2.4881000000000029</c:v>
                </c:pt>
                <c:pt idx="5513">
                  <c:v>2.5024000000000015</c:v>
                </c:pt>
                <c:pt idx="5514">
                  <c:v>2.5570999999999984</c:v>
                </c:pt>
                <c:pt idx="5515">
                  <c:v>2.6143000000000001</c:v>
                </c:pt>
                <c:pt idx="5516">
                  <c:v>2.571399999999997</c:v>
                </c:pt>
                <c:pt idx="5517">
                  <c:v>2.533299999999997</c:v>
                </c:pt>
                <c:pt idx="5518">
                  <c:v>2.6642999999999972</c:v>
                </c:pt>
                <c:pt idx="5519">
                  <c:v>2.6976000000000013</c:v>
                </c:pt>
                <c:pt idx="5520">
                  <c:v>2.7905000000000015</c:v>
                </c:pt>
                <c:pt idx="5521">
                  <c:v>2.8952000000000027</c:v>
                </c:pt>
                <c:pt idx="5522">
                  <c:v>3.2237999999999971</c:v>
                </c:pt>
                <c:pt idx="5523">
                  <c:v>3.3404999999999987</c:v>
                </c:pt>
                <c:pt idx="5524">
                  <c:v>3.3070999999999984</c:v>
                </c:pt>
                <c:pt idx="5525">
                  <c:v>3.245199999999997</c:v>
                </c:pt>
                <c:pt idx="5526">
                  <c:v>3.3143000000000029</c:v>
                </c:pt>
                <c:pt idx="5527">
                  <c:v>3.1905000000000001</c:v>
                </c:pt>
                <c:pt idx="5528">
                  <c:v>3.0762</c:v>
                </c:pt>
                <c:pt idx="5529">
                  <c:v>3.0975999999999999</c:v>
                </c:pt>
                <c:pt idx="5530">
                  <c:v>3.0786000000000016</c:v>
                </c:pt>
                <c:pt idx="5531">
                  <c:v>2.9213999999999984</c:v>
                </c:pt>
                <c:pt idx="5532">
                  <c:v>2.8928999999999974</c:v>
                </c:pt>
                <c:pt idx="5533">
                  <c:v>2.9142999999999972</c:v>
                </c:pt>
                <c:pt idx="5534">
                  <c:v>2.8429000000000002</c:v>
                </c:pt>
                <c:pt idx="5535">
                  <c:v>3.0594999999999999</c:v>
                </c:pt>
                <c:pt idx="5536">
                  <c:v>3.2952000000000012</c:v>
                </c:pt>
                <c:pt idx="5537">
                  <c:v>3.3952000000000027</c:v>
                </c:pt>
                <c:pt idx="5538">
                  <c:v>3.4832999999999998</c:v>
                </c:pt>
                <c:pt idx="5539">
                  <c:v>3.5810000000000031</c:v>
                </c:pt>
                <c:pt idx="5540">
                  <c:v>3.6713999999999984</c:v>
                </c:pt>
                <c:pt idx="5541">
                  <c:v>3.3667000000000016</c:v>
                </c:pt>
                <c:pt idx="5542">
                  <c:v>3.2999999999999972</c:v>
                </c:pt>
                <c:pt idx="5543">
                  <c:v>3.0452000000000012</c:v>
                </c:pt>
                <c:pt idx="5544">
                  <c:v>2.9024000000000001</c:v>
                </c:pt>
                <c:pt idx="5545">
                  <c:v>2.6833000000000027</c:v>
                </c:pt>
                <c:pt idx="5546">
                  <c:v>2.6619000000000028</c:v>
                </c:pt>
                <c:pt idx="5547">
                  <c:v>2.7689999999999984</c:v>
                </c:pt>
                <c:pt idx="5548">
                  <c:v>2.6024000000000029</c:v>
                </c:pt>
                <c:pt idx="5549">
                  <c:v>2.8547999999999973</c:v>
                </c:pt>
                <c:pt idx="5550">
                  <c:v>2.995199999999997</c:v>
                </c:pt>
                <c:pt idx="5551">
                  <c:v>3.0737999999999985</c:v>
                </c:pt>
                <c:pt idx="5552">
                  <c:v>3.0737999999999985</c:v>
                </c:pt>
                <c:pt idx="5553">
                  <c:v>3.1238000000000028</c:v>
                </c:pt>
                <c:pt idx="5554">
                  <c:v>3.1856999999999971</c:v>
                </c:pt>
                <c:pt idx="5555">
                  <c:v>3.1738</c:v>
                </c:pt>
                <c:pt idx="5556">
                  <c:v>3.0476000000000028</c:v>
                </c:pt>
                <c:pt idx="5557">
                  <c:v>3.1428999999999974</c:v>
                </c:pt>
                <c:pt idx="5558">
                  <c:v>3.140500000000003</c:v>
                </c:pt>
                <c:pt idx="5559">
                  <c:v>3.25</c:v>
                </c:pt>
                <c:pt idx="5560">
                  <c:v>3.1880999999999986</c:v>
                </c:pt>
                <c:pt idx="5561">
                  <c:v>3.3451999999999984</c:v>
                </c:pt>
                <c:pt idx="5562">
                  <c:v>3.2595000000000027</c:v>
                </c:pt>
                <c:pt idx="5563">
                  <c:v>3.2381000000000029</c:v>
                </c:pt>
                <c:pt idx="5564">
                  <c:v>3.178600000000003</c:v>
                </c:pt>
                <c:pt idx="5565">
                  <c:v>3.2261999999999986</c:v>
                </c:pt>
                <c:pt idx="5566">
                  <c:v>3.2809999999999988</c:v>
                </c:pt>
                <c:pt idx="5567">
                  <c:v>3.3761999999999972</c:v>
                </c:pt>
                <c:pt idx="5568">
                  <c:v>3.6381000000000014</c:v>
                </c:pt>
                <c:pt idx="5569">
                  <c:v>3.957099999999997</c:v>
                </c:pt>
                <c:pt idx="5570">
                  <c:v>4.0381</c:v>
                </c:pt>
                <c:pt idx="5571">
                  <c:v>4.4262000000000015</c:v>
                </c:pt>
                <c:pt idx="5572">
                  <c:v>4.533299999999997</c:v>
                </c:pt>
                <c:pt idx="5573">
                  <c:v>4.5189999999999984</c:v>
                </c:pt>
                <c:pt idx="5574">
                  <c:v>4.2785999999999973</c:v>
                </c:pt>
                <c:pt idx="5575">
                  <c:v>3.8119000000000014</c:v>
                </c:pt>
                <c:pt idx="5576">
                  <c:v>3.4619</c:v>
                </c:pt>
                <c:pt idx="5577">
                  <c:v>3.1595000000000013</c:v>
                </c:pt>
                <c:pt idx="5578">
                  <c:v>3.0786000000000016</c:v>
                </c:pt>
                <c:pt idx="5579">
                  <c:v>2.9761999999999986</c:v>
                </c:pt>
                <c:pt idx="5580">
                  <c:v>3.1214000000000013</c:v>
                </c:pt>
                <c:pt idx="5581">
                  <c:v>3.2524000000000015</c:v>
                </c:pt>
                <c:pt idx="5582">
                  <c:v>3.3856999999999999</c:v>
                </c:pt>
                <c:pt idx="5583">
                  <c:v>3.5309999999999988</c:v>
                </c:pt>
                <c:pt idx="5584">
                  <c:v>3.6428999999999974</c:v>
                </c:pt>
                <c:pt idx="5585">
                  <c:v>4.004800000000003</c:v>
                </c:pt>
                <c:pt idx="5586">
                  <c:v>4.1905000000000001</c:v>
                </c:pt>
                <c:pt idx="5587">
                  <c:v>4.4262000000000015</c:v>
                </c:pt>
                <c:pt idx="5588">
                  <c:v>4.5904999999999987</c:v>
                </c:pt>
                <c:pt idx="5589">
                  <c:v>4.8119000000000014</c:v>
                </c:pt>
                <c:pt idx="5590">
                  <c:v>4.6929000000000016</c:v>
                </c:pt>
                <c:pt idx="5591">
                  <c:v>4.6524000000000001</c:v>
                </c:pt>
                <c:pt idx="5592">
                  <c:v>4.4238</c:v>
                </c:pt>
                <c:pt idx="5593">
                  <c:v>4.2618999999999971</c:v>
                </c:pt>
                <c:pt idx="5594">
                  <c:v>3.5095000000000027</c:v>
                </c:pt>
                <c:pt idx="5595">
                  <c:v>3.1713999999999984</c:v>
                </c:pt>
                <c:pt idx="5596">
                  <c:v>3.1000000000000014</c:v>
                </c:pt>
                <c:pt idx="5597">
                  <c:v>2.9857000000000014</c:v>
                </c:pt>
                <c:pt idx="5598">
                  <c:v>4.495199999999997</c:v>
                </c:pt>
                <c:pt idx="5599">
                  <c:v>4.8048000000000002</c:v>
                </c:pt>
                <c:pt idx="5600">
                  <c:v>4.7404999999999973</c:v>
                </c:pt>
                <c:pt idx="5601">
                  <c:v>4.9523999999999972</c:v>
                </c:pt>
                <c:pt idx="5602">
                  <c:v>4.0737999999999985</c:v>
                </c:pt>
                <c:pt idx="5603">
                  <c:v>3.2999999999999972</c:v>
                </c:pt>
                <c:pt idx="5604">
                  <c:v>3.2999999999999972</c:v>
                </c:pt>
                <c:pt idx="5605">
                  <c:v>3.3832999999999984</c:v>
                </c:pt>
                <c:pt idx="5606">
                  <c:v>3.4975999999999985</c:v>
                </c:pt>
                <c:pt idx="5607">
                  <c:v>3.4737999999999971</c:v>
                </c:pt>
                <c:pt idx="5608">
                  <c:v>3.4070999999999998</c:v>
                </c:pt>
                <c:pt idx="5609">
                  <c:v>3.5118999999999971</c:v>
                </c:pt>
                <c:pt idx="5610">
                  <c:v>3.5570999999999984</c:v>
                </c:pt>
                <c:pt idx="5611">
                  <c:v>3.5356999999999985</c:v>
                </c:pt>
                <c:pt idx="5612">
                  <c:v>3.5356999999999985</c:v>
                </c:pt>
                <c:pt idx="5613">
                  <c:v>3.3048000000000002</c:v>
                </c:pt>
                <c:pt idx="5614">
                  <c:v>3.1238000000000028</c:v>
                </c:pt>
                <c:pt idx="5615">
                  <c:v>3.1024000000000029</c:v>
                </c:pt>
                <c:pt idx="5616">
                  <c:v>3.2261999999999986</c:v>
                </c:pt>
                <c:pt idx="5617">
                  <c:v>3.4500000000000028</c:v>
                </c:pt>
                <c:pt idx="5618">
                  <c:v>3.4523999999999972</c:v>
                </c:pt>
                <c:pt idx="5619">
                  <c:v>3.5381</c:v>
                </c:pt>
                <c:pt idx="5620">
                  <c:v>3.5</c:v>
                </c:pt>
                <c:pt idx="5621">
                  <c:v>3.4810000000000016</c:v>
                </c:pt>
                <c:pt idx="5622">
                  <c:v>3.4429000000000016</c:v>
                </c:pt>
                <c:pt idx="5623">
                  <c:v>3.2976000000000028</c:v>
                </c:pt>
                <c:pt idx="5624">
                  <c:v>3.1000000000000014</c:v>
                </c:pt>
                <c:pt idx="5625">
                  <c:v>2.995199999999997</c:v>
                </c:pt>
                <c:pt idx="5626">
                  <c:v>3.004800000000003</c:v>
                </c:pt>
                <c:pt idx="5627">
                  <c:v>2.8190000000000026</c:v>
                </c:pt>
                <c:pt idx="5628">
                  <c:v>2.6595000000000013</c:v>
                </c:pt>
                <c:pt idx="5629">
                  <c:v>2.5762</c:v>
                </c:pt>
                <c:pt idx="5630">
                  <c:v>2.5309999999999988</c:v>
                </c:pt>
                <c:pt idx="5631">
                  <c:v>2.4166999999999987</c:v>
                </c:pt>
                <c:pt idx="5632">
                  <c:v>2.4189999999999969</c:v>
                </c:pt>
                <c:pt idx="5633">
                  <c:v>2.3810000000000002</c:v>
                </c:pt>
                <c:pt idx="5634">
                  <c:v>2.2524000000000015</c:v>
                </c:pt>
                <c:pt idx="5635">
                  <c:v>2.3286000000000016</c:v>
                </c:pt>
                <c:pt idx="5636">
                  <c:v>2.2237999999999971</c:v>
                </c:pt>
                <c:pt idx="5637">
                  <c:v>2.2571000000000012</c:v>
                </c:pt>
                <c:pt idx="5638">
                  <c:v>2.1880999999999986</c:v>
                </c:pt>
                <c:pt idx="5639">
                  <c:v>2.2404999999999973</c:v>
                </c:pt>
                <c:pt idx="5640">
                  <c:v>2.3166999999999973</c:v>
                </c:pt>
                <c:pt idx="5641">
                  <c:v>2.3070999999999984</c:v>
                </c:pt>
                <c:pt idx="5642">
                  <c:v>2.292900000000003</c:v>
                </c:pt>
                <c:pt idx="5643">
                  <c:v>2.4786000000000001</c:v>
                </c:pt>
                <c:pt idx="5644">
                  <c:v>2.4690000000000012</c:v>
                </c:pt>
                <c:pt idx="5645">
                  <c:v>2.4476000000000013</c:v>
                </c:pt>
                <c:pt idx="5646">
                  <c:v>2.5570999999999984</c:v>
                </c:pt>
                <c:pt idx="5647">
                  <c:v>2.7475999999999985</c:v>
                </c:pt>
                <c:pt idx="5648">
                  <c:v>2.8429000000000002</c:v>
                </c:pt>
                <c:pt idx="5649">
                  <c:v>2.9142999999999972</c:v>
                </c:pt>
                <c:pt idx="5650">
                  <c:v>3.0024000000000015</c:v>
                </c:pt>
                <c:pt idx="5651">
                  <c:v>2.8571000000000026</c:v>
                </c:pt>
                <c:pt idx="5652">
                  <c:v>2.8429000000000002</c:v>
                </c:pt>
                <c:pt idx="5653">
                  <c:v>2.9380999999999986</c:v>
                </c:pt>
                <c:pt idx="5654">
                  <c:v>2.995199999999997</c:v>
                </c:pt>
                <c:pt idx="5655">
                  <c:v>2.9500000000000028</c:v>
                </c:pt>
                <c:pt idx="5656">
                  <c:v>3.2261999999999986</c:v>
                </c:pt>
                <c:pt idx="5657">
                  <c:v>3.3761999999999972</c:v>
                </c:pt>
                <c:pt idx="5658">
                  <c:v>3.6285999999999987</c:v>
                </c:pt>
                <c:pt idx="5659">
                  <c:v>3.745199999999997</c:v>
                </c:pt>
                <c:pt idx="5660">
                  <c:v>3.7905000000000015</c:v>
                </c:pt>
                <c:pt idx="5661">
                  <c:v>3.8310000000000031</c:v>
                </c:pt>
                <c:pt idx="5662">
                  <c:v>3.8856999999999999</c:v>
                </c:pt>
                <c:pt idx="5663">
                  <c:v>3.8143000000000029</c:v>
                </c:pt>
                <c:pt idx="5664">
                  <c:v>3.9048000000000016</c:v>
                </c:pt>
                <c:pt idx="5665">
                  <c:v>3.9119000000000028</c:v>
                </c:pt>
                <c:pt idx="5666">
                  <c:v>3.9786000000000001</c:v>
                </c:pt>
                <c:pt idx="5667">
                  <c:v>3.9594999999999985</c:v>
                </c:pt>
                <c:pt idx="5668">
                  <c:v>3.8856999999999999</c:v>
                </c:pt>
                <c:pt idx="5669">
                  <c:v>3.8500000000000014</c:v>
                </c:pt>
                <c:pt idx="5670">
                  <c:v>3.7119</c:v>
                </c:pt>
                <c:pt idx="5671">
                  <c:v>3.5951999999999984</c:v>
                </c:pt>
                <c:pt idx="5672">
                  <c:v>3.6356999999999999</c:v>
                </c:pt>
                <c:pt idx="5673">
                  <c:v>3.6570999999999998</c:v>
                </c:pt>
                <c:pt idx="5674">
                  <c:v>3.8547999999999973</c:v>
                </c:pt>
                <c:pt idx="5675">
                  <c:v>4.207099999999997</c:v>
                </c:pt>
                <c:pt idx="5676">
                  <c:v>4.1428999999999974</c:v>
                </c:pt>
                <c:pt idx="5677">
                  <c:v>4.3190000000000026</c:v>
                </c:pt>
                <c:pt idx="5678">
                  <c:v>4.533299999999997</c:v>
                </c:pt>
                <c:pt idx="5679">
                  <c:v>4.6548000000000016</c:v>
                </c:pt>
                <c:pt idx="5680">
                  <c:v>4.3618999999999986</c:v>
                </c:pt>
                <c:pt idx="5681">
                  <c:v>4.3070999999999984</c:v>
                </c:pt>
                <c:pt idx="5682">
                  <c:v>3.8881000000000014</c:v>
                </c:pt>
                <c:pt idx="5683">
                  <c:v>3.6976000000000013</c:v>
                </c:pt>
                <c:pt idx="5684">
                  <c:v>3.4761999999999986</c:v>
                </c:pt>
                <c:pt idx="5685">
                  <c:v>3.2999999999999972</c:v>
                </c:pt>
                <c:pt idx="5686">
                  <c:v>3.2286000000000001</c:v>
                </c:pt>
                <c:pt idx="5687">
                  <c:v>3.3166999999999973</c:v>
                </c:pt>
                <c:pt idx="5688">
                  <c:v>3.2237999999999971</c:v>
                </c:pt>
                <c:pt idx="5689">
                  <c:v>3.2404999999999973</c:v>
                </c:pt>
                <c:pt idx="5690">
                  <c:v>3.3023999999999987</c:v>
                </c:pt>
                <c:pt idx="5691">
                  <c:v>3.3785999999999987</c:v>
                </c:pt>
                <c:pt idx="5692">
                  <c:v>3.3856999999999999</c:v>
                </c:pt>
                <c:pt idx="5693">
                  <c:v>3.7261999999999986</c:v>
                </c:pt>
                <c:pt idx="5694">
                  <c:v>3.8785999999999987</c:v>
                </c:pt>
                <c:pt idx="5695">
                  <c:v>4.0118999999999971</c:v>
                </c:pt>
                <c:pt idx="5696">
                  <c:v>4.1880999999999986</c:v>
                </c:pt>
                <c:pt idx="5697">
                  <c:v>4.2381000000000029</c:v>
                </c:pt>
                <c:pt idx="5698">
                  <c:v>4.3618999999999986</c:v>
                </c:pt>
                <c:pt idx="5699">
                  <c:v>4.1642999999999972</c:v>
                </c:pt>
                <c:pt idx="5700">
                  <c:v>4.0071000000000012</c:v>
                </c:pt>
                <c:pt idx="5701">
                  <c:v>3.8738000000000028</c:v>
                </c:pt>
                <c:pt idx="5702">
                  <c:v>3.8237999999999985</c:v>
                </c:pt>
                <c:pt idx="5703">
                  <c:v>3.9095000000000013</c:v>
                </c:pt>
                <c:pt idx="5704">
                  <c:v>3.8166999999999973</c:v>
                </c:pt>
                <c:pt idx="5705">
                  <c:v>3.7381000000000029</c:v>
                </c:pt>
                <c:pt idx="5706">
                  <c:v>3.8643000000000001</c:v>
                </c:pt>
                <c:pt idx="5707">
                  <c:v>3.8618999999999986</c:v>
                </c:pt>
                <c:pt idx="5708">
                  <c:v>3.890500000000003</c:v>
                </c:pt>
                <c:pt idx="5709">
                  <c:v>4.1619000000000028</c:v>
                </c:pt>
                <c:pt idx="5710">
                  <c:v>4.1976000000000013</c:v>
                </c:pt>
                <c:pt idx="5711">
                  <c:v>4.4213999999999984</c:v>
                </c:pt>
                <c:pt idx="5712">
                  <c:v>4.5285999999999973</c:v>
                </c:pt>
                <c:pt idx="5713">
                  <c:v>4.6167000000000016</c:v>
                </c:pt>
                <c:pt idx="5714">
                  <c:v>4.6214000000000013</c:v>
                </c:pt>
                <c:pt idx="5715">
                  <c:v>4.5</c:v>
                </c:pt>
                <c:pt idx="5716">
                  <c:v>4.1167000000000016</c:v>
                </c:pt>
                <c:pt idx="5717">
                  <c:v>3.7785999999999973</c:v>
                </c:pt>
                <c:pt idx="5718">
                  <c:v>3.2286000000000001</c:v>
                </c:pt>
                <c:pt idx="5719">
                  <c:v>3.1951999999999998</c:v>
                </c:pt>
                <c:pt idx="5720">
                  <c:v>3.2143000000000015</c:v>
                </c:pt>
                <c:pt idx="5721">
                  <c:v>3.207099999999997</c:v>
                </c:pt>
                <c:pt idx="5722">
                  <c:v>3.3689999999999998</c:v>
                </c:pt>
                <c:pt idx="5723">
                  <c:v>3.4619</c:v>
                </c:pt>
                <c:pt idx="5724">
                  <c:v>3.5356999999999985</c:v>
                </c:pt>
                <c:pt idx="5725">
                  <c:v>3.7976000000000028</c:v>
                </c:pt>
                <c:pt idx="5726">
                  <c:v>4.1024000000000029</c:v>
                </c:pt>
                <c:pt idx="5727">
                  <c:v>4.3451999999999984</c:v>
                </c:pt>
                <c:pt idx="5728">
                  <c:v>4.7571000000000012</c:v>
                </c:pt>
                <c:pt idx="5729">
                  <c:v>4.8761999999999972</c:v>
                </c:pt>
                <c:pt idx="5730">
                  <c:v>5.0810000000000031</c:v>
                </c:pt>
                <c:pt idx="5731">
                  <c:v>5.3048000000000002</c:v>
                </c:pt>
                <c:pt idx="5732">
                  <c:v>4.9619</c:v>
                </c:pt>
                <c:pt idx="5733">
                  <c:v>4.5238000000000014</c:v>
                </c:pt>
                <c:pt idx="5734">
                  <c:v>3.6666999999999987</c:v>
                </c:pt>
                <c:pt idx="5735">
                  <c:v>2.7905000000000015</c:v>
                </c:pt>
                <c:pt idx="5736">
                  <c:v>2.2689999999999984</c:v>
                </c:pt>
                <c:pt idx="5737">
                  <c:v>2.0619000000000014</c:v>
                </c:pt>
                <c:pt idx="5738">
                  <c:v>1.8547999999999973</c:v>
                </c:pt>
                <c:pt idx="5739">
                  <c:v>1.8023999999999987</c:v>
                </c:pt>
                <c:pt idx="5740">
                  <c:v>1.7404999999999973</c:v>
                </c:pt>
                <c:pt idx="5741">
                  <c:v>1.8070999999999984</c:v>
                </c:pt>
                <c:pt idx="5742">
                  <c:v>1.8738000000000028</c:v>
                </c:pt>
                <c:pt idx="5743">
                  <c:v>1.8975999999999971</c:v>
                </c:pt>
                <c:pt idx="5744">
                  <c:v>1.9928999999999988</c:v>
                </c:pt>
                <c:pt idx="5745">
                  <c:v>1.9523999999999972</c:v>
                </c:pt>
                <c:pt idx="5746">
                  <c:v>2.0786000000000016</c:v>
                </c:pt>
                <c:pt idx="5747">
                  <c:v>2.0594999999999999</c:v>
                </c:pt>
                <c:pt idx="5748">
                  <c:v>1.7785999999999973</c:v>
                </c:pt>
                <c:pt idx="5749">
                  <c:v>1.7310000000000016</c:v>
                </c:pt>
                <c:pt idx="5750">
                  <c:v>1.8689999999999998</c:v>
                </c:pt>
                <c:pt idx="5751">
                  <c:v>1.9119000000000028</c:v>
                </c:pt>
                <c:pt idx="5752">
                  <c:v>1.8785999999999987</c:v>
                </c:pt>
                <c:pt idx="5753">
                  <c:v>1.9523999999999972</c:v>
                </c:pt>
                <c:pt idx="5754">
                  <c:v>1.9213999999999984</c:v>
                </c:pt>
                <c:pt idx="5755">
                  <c:v>1.821399999999997</c:v>
                </c:pt>
                <c:pt idx="5756">
                  <c:v>1.8119000000000014</c:v>
                </c:pt>
                <c:pt idx="5757">
                  <c:v>1.9119000000000028</c:v>
                </c:pt>
                <c:pt idx="5758">
                  <c:v>1.783299999999997</c:v>
                </c:pt>
                <c:pt idx="5759">
                  <c:v>1.7595000000000027</c:v>
                </c:pt>
                <c:pt idx="5760">
                  <c:v>1.7642999999999986</c:v>
                </c:pt>
                <c:pt idx="5761">
                  <c:v>1.7310000000000016</c:v>
                </c:pt>
                <c:pt idx="5762">
                  <c:v>1.8166999999999973</c:v>
                </c:pt>
                <c:pt idx="5763">
                  <c:v>1.7618999999999971</c:v>
                </c:pt>
                <c:pt idx="5764">
                  <c:v>1.8166999999999973</c:v>
                </c:pt>
                <c:pt idx="5765">
                  <c:v>1.6642999999999972</c:v>
                </c:pt>
                <c:pt idx="5766">
                  <c:v>1.6619000000000028</c:v>
                </c:pt>
                <c:pt idx="5767">
                  <c:v>1.678600000000003</c:v>
                </c:pt>
                <c:pt idx="5768">
                  <c:v>1.7428999999999988</c:v>
                </c:pt>
                <c:pt idx="5769">
                  <c:v>1.7286000000000001</c:v>
                </c:pt>
                <c:pt idx="5770">
                  <c:v>1.754800000000003</c:v>
                </c:pt>
                <c:pt idx="5771">
                  <c:v>1.7047999999999988</c:v>
                </c:pt>
                <c:pt idx="5772">
                  <c:v>1.7023999999999972</c:v>
                </c:pt>
                <c:pt idx="5773">
                  <c:v>1.7571000000000012</c:v>
                </c:pt>
                <c:pt idx="5774">
                  <c:v>1.8547999999999973</c:v>
                </c:pt>
                <c:pt idx="5775">
                  <c:v>1.7881</c:v>
                </c:pt>
                <c:pt idx="5776">
                  <c:v>1.8094999999999999</c:v>
                </c:pt>
                <c:pt idx="5777">
                  <c:v>1.9142999999999972</c:v>
                </c:pt>
                <c:pt idx="5778">
                  <c:v>1.8475999999999999</c:v>
                </c:pt>
                <c:pt idx="5779">
                  <c:v>1.745199999999997</c:v>
                </c:pt>
                <c:pt idx="5780">
                  <c:v>1.8738000000000028</c:v>
                </c:pt>
                <c:pt idx="5781">
                  <c:v>1.9786000000000001</c:v>
                </c:pt>
                <c:pt idx="5782">
                  <c:v>2.0262000000000029</c:v>
                </c:pt>
                <c:pt idx="5783">
                  <c:v>2.1167000000000016</c:v>
                </c:pt>
                <c:pt idx="5784">
                  <c:v>2.2047999999999988</c:v>
                </c:pt>
                <c:pt idx="5785">
                  <c:v>2.4262000000000015</c:v>
                </c:pt>
                <c:pt idx="5786">
                  <c:v>2.5405000000000015</c:v>
                </c:pt>
                <c:pt idx="5787">
                  <c:v>2.5095000000000027</c:v>
                </c:pt>
                <c:pt idx="5788">
                  <c:v>2.4166999999999987</c:v>
                </c:pt>
                <c:pt idx="5789">
                  <c:v>2.4857000000000014</c:v>
                </c:pt>
                <c:pt idx="5790">
                  <c:v>2.5285999999999973</c:v>
                </c:pt>
                <c:pt idx="5791">
                  <c:v>2.6214000000000013</c:v>
                </c:pt>
                <c:pt idx="5792">
                  <c:v>2.6381000000000014</c:v>
                </c:pt>
                <c:pt idx="5793">
                  <c:v>2.7642999999999986</c:v>
                </c:pt>
                <c:pt idx="5794">
                  <c:v>2.7738000000000014</c:v>
                </c:pt>
                <c:pt idx="5795">
                  <c:v>2.7190000000000012</c:v>
                </c:pt>
                <c:pt idx="5796">
                  <c:v>2.783299999999997</c:v>
                </c:pt>
                <c:pt idx="5797">
                  <c:v>2.8667000000000016</c:v>
                </c:pt>
                <c:pt idx="5798">
                  <c:v>2.9048000000000016</c:v>
                </c:pt>
                <c:pt idx="5799">
                  <c:v>3.1189999999999998</c:v>
                </c:pt>
                <c:pt idx="5800">
                  <c:v>3.283299999999997</c:v>
                </c:pt>
                <c:pt idx="5801">
                  <c:v>3.292900000000003</c:v>
                </c:pt>
                <c:pt idx="5802">
                  <c:v>3.5167000000000002</c:v>
                </c:pt>
                <c:pt idx="5803">
                  <c:v>3.4975999999999985</c:v>
                </c:pt>
                <c:pt idx="5804">
                  <c:v>3.7381000000000029</c:v>
                </c:pt>
                <c:pt idx="5805">
                  <c:v>3.9832999999999998</c:v>
                </c:pt>
                <c:pt idx="5806">
                  <c:v>4.0880999999999972</c:v>
                </c:pt>
                <c:pt idx="5807">
                  <c:v>4.0643000000000029</c:v>
                </c:pt>
                <c:pt idx="5808">
                  <c:v>4.2000000000000028</c:v>
                </c:pt>
                <c:pt idx="5809">
                  <c:v>4.3975999999999971</c:v>
                </c:pt>
                <c:pt idx="5810">
                  <c:v>4.4786000000000001</c:v>
                </c:pt>
                <c:pt idx="5811">
                  <c:v>4.5095000000000027</c:v>
                </c:pt>
                <c:pt idx="5812">
                  <c:v>4.3952000000000027</c:v>
                </c:pt>
                <c:pt idx="5813">
                  <c:v>4.3190000000000026</c:v>
                </c:pt>
                <c:pt idx="5814">
                  <c:v>4.2785999999999973</c:v>
                </c:pt>
                <c:pt idx="5815">
                  <c:v>4.1310000000000002</c:v>
                </c:pt>
                <c:pt idx="5816">
                  <c:v>3.9594999999999985</c:v>
                </c:pt>
                <c:pt idx="5817">
                  <c:v>4.0880999999999972</c:v>
                </c:pt>
                <c:pt idx="5818">
                  <c:v>4.1738</c:v>
                </c:pt>
                <c:pt idx="5819">
                  <c:v>4.3429000000000002</c:v>
                </c:pt>
                <c:pt idx="5820">
                  <c:v>4.4594999999999985</c:v>
                </c:pt>
                <c:pt idx="5821">
                  <c:v>4.7214000000000027</c:v>
                </c:pt>
                <c:pt idx="5822">
                  <c:v>4.9189999999999969</c:v>
                </c:pt>
                <c:pt idx="5823">
                  <c:v>5.1524000000000001</c:v>
                </c:pt>
                <c:pt idx="5824">
                  <c:v>5.0452000000000012</c:v>
                </c:pt>
                <c:pt idx="5825">
                  <c:v>4.7999999999999972</c:v>
                </c:pt>
                <c:pt idx="5826">
                  <c:v>4.6833000000000027</c:v>
                </c:pt>
                <c:pt idx="5827">
                  <c:v>4.1428999999999974</c:v>
                </c:pt>
                <c:pt idx="5828">
                  <c:v>4.0643000000000029</c:v>
                </c:pt>
                <c:pt idx="5829">
                  <c:v>3.8618999999999986</c:v>
                </c:pt>
                <c:pt idx="5830">
                  <c:v>3.4761999999999986</c:v>
                </c:pt>
                <c:pt idx="5831">
                  <c:v>3.4500000000000028</c:v>
                </c:pt>
                <c:pt idx="5832">
                  <c:v>3.359499999999997</c:v>
                </c:pt>
                <c:pt idx="5833">
                  <c:v>3.3952000000000027</c:v>
                </c:pt>
                <c:pt idx="5834">
                  <c:v>3.5024000000000015</c:v>
                </c:pt>
                <c:pt idx="5835">
                  <c:v>3.6261999999999972</c:v>
                </c:pt>
                <c:pt idx="5836">
                  <c:v>3.6524000000000001</c:v>
                </c:pt>
                <c:pt idx="5837">
                  <c:v>3.7713999999999999</c:v>
                </c:pt>
                <c:pt idx="5838">
                  <c:v>3.8380999999999972</c:v>
                </c:pt>
                <c:pt idx="5839">
                  <c:v>4.0975999999999999</c:v>
                </c:pt>
                <c:pt idx="5840">
                  <c:v>4.1929000000000016</c:v>
                </c:pt>
                <c:pt idx="5841">
                  <c:v>4.1713999999999984</c:v>
                </c:pt>
                <c:pt idx="5842">
                  <c:v>4.1548000000000016</c:v>
                </c:pt>
                <c:pt idx="5843">
                  <c:v>4.1118999999999986</c:v>
                </c:pt>
                <c:pt idx="5844">
                  <c:v>4.0810000000000031</c:v>
                </c:pt>
                <c:pt idx="5845">
                  <c:v>4.0262000000000029</c:v>
                </c:pt>
                <c:pt idx="5846">
                  <c:v>4.0548000000000002</c:v>
                </c:pt>
                <c:pt idx="5847">
                  <c:v>4</c:v>
                </c:pt>
                <c:pt idx="5848">
                  <c:v>3.995199999999997</c:v>
                </c:pt>
                <c:pt idx="5849">
                  <c:v>4.0381</c:v>
                </c:pt>
                <c:pt idx="5850">
                  <c:v>3.9405000000000001</c:v>
                </c:pt>
                <c:pt idx="5851">
                  <c:v>3.8380999999999972</c:v>
                </c:pt>
                <c:pt idx="5852">
                  <c:v>3.7595000000000027</c:v>
                </c:pt>
                <c:pt idx="5853">
                  <c:v>3.8119000000000014</c:v>
                </c:pt>
                <c:pt idx="5854">
                  <c:v>4.071399999999997</c:v>
                </c:pt>
                <c:pt idx="5855">
                  <c:v>4.3380999999999972</c:v>
                </c:pt>
                <c:pt idx="5856">
                  <c:v>4.7881</c:v>
                </c:pt>
                <c:pt idx="5857">
                  <c:v>4.9238</c:v>
                </c:pt>
                <c:pt idx="5858">
                  <c:v>5.1833000000000027</c:v>
                </c:pt>
                <c:pt idx="5859">
                  <c:v>5.2094999999999985</c:v>
                </c:pt>
                <c:pt idx="5860">
                  <c:v>4.8856999999999999</c:v>
                </c:pt>
                <c:pt idx="5861">
                  <c:v>4.7047999999999988</c:v>
                </c:pt>
                <c:pt idx="5862">
                  <c:v>4.4142999999999972</c:v>
                </c:pt>
                <c:pt idx="5863">
                  <c:v>3.8856999999999999</c:v>
                </c:pt>
                <c:pt idx="5864">
                  <c:v>3.4594999999999985</c:v>
                </c:pt>
                <c:pt idx="5865">
                  <c:v>3.2713999999999999</c:v>
                </c:pt>
                <c:pt idx="5866">
                  <c:v>3.1929000000000016</c:v>
                </c:pt>
                <c:pt idx="5867">
                  <c:v>3.2190000000000012</c:v>
                </c:pt>
                <c:pt idx="5868">
                  <c:v>3.2689999999999984</c:v>
                </c:pt>
                <c:pt idx="5869">
                  <c:v>3.5095000000000027</c:v>
                </c:pt>
                <c:pt idx="5870">
                  <c:v>3.6619000000000028</c:v>
                </c:pt>
                <c:pt idx="5871">
                  <c:v>3.8380999999999972</c:v>
                </c:pt>
                <c:pt idx="5872">
                  <c:v>4.4928999999999988</c:v>
                </c:pt>
                <c:pt idx="5873">
                  <c:v>4.7785999999999973</c:v>
                </c:pt>
                <c:pt idx="5874">
                  <c:v>5.1809999999999974</c:v>
                </c:pt>
                <c:pt idx="5875">
                  <c:v>5.5857000000000028</c:v>
                </c:pt>
                <c:pt idx="5876">
                  <c:v>5.9238</c:v>
                </c:pt>
                <c:pt idx="5877">
                  <c:v>6.1929000000000016</c:v>
                </c:pt>
                <c:pt idx="5878">
                  <c:v>5.6642999999999972</c:v>
                </c:pt>
                <c:pt idx="5879">
                  <c:v>5.1332999999999984</c:v>
                </c:pt>
                <c:pt idx="5880">
                  <c:v>5.1524000000000001</c:v>
                </c:pt>
                <c:pt idx="5881">
                  <c:v>3.890500000000003</c:v>
                </c:pt>
                <c:pt idx="5882">
                  <c:v>3.4761999999999986</c:v>
                </c:pt>
                <c:pt idx="5883">
                  <c:v>2.2905000000000015</c:v>
                </c:pt>
                <c:pt idx="5884">
                  <c:v>2.2237999999999971</c:v>
                </c:pt>
                <c:pt idx="5885">
                  <c:v>2.0452000000000012</c:v>
                </c:pt>
                <c:pt idx="5886">
                  <c:v>2.1642999999999972</c:v>
                </c:pt>
                <c:pt idx="5887">
                  <c:v>2.2571000000000012</c:v>
                </c:pt>
                <c:pt idx="5888">
                  <c:v>2.2190000000000012</c:v>
                </c:pt>
                <c:pt idx="5889">
                  <c:v>2.2738000000000014</c:v>
                </c:pt>
                <c:pt idx="5890">
                  <c:v>2.321399999999997</c:v>
                </c:pt>
                <c:pt idx="5891">
                  <c:v>2.3689999999999998</c:v>
                </c:pt>
                <c:pt idx="5892">
                  <c:v>2.3190000000000026</c:v>
                </c:pt>
                <c:pt idx="5893">
                  <c:v>2.4213999999999984</c:v>
                </c:pt>
                <c:pt idx="5894">
                  <c:v>2.4904999999999973</c:v>
                </c:pt>
                <c:pt idx="5895">
                  <c:v>2.5095000000000027</c:v>
                </c:pt>
                <c:pt idx="5896">
                  <c:v>2.3928999999999974</c:v>
                </c:pt>
                <c:pt idx="5897">
                  <c:v>2.2952000000000012</c:v>
                </c:pt>
                <c:pt idx="5898">
                  <c:v>2.4594999999999985</c:v>
                </c:pt>
                <c:pt idx="5899">
                  <c:v>2.5690000000000026</c:v>
                </c:pt>
                <c:pt idx="5900">
                  <c:v>2.6475999999999971</c:v>
                </c:pt>
                <c:pt idx="5901">
                  <c:v>2.7143000000000015</c:v>
                </c:pt>
                <c:pt idx="5902">
                  <c:v>2.7785999999999973</c:v>
                </c:pt>
                <c:pt idx="5903">
                  <c:v>2.7856999999999985</c:v>
                </c:pt>
                <c:pt idx="5904">
                  <c:v>2.8761999999999972</c:v>
                </c:pt>
                <c:pt idx="5905">
                  <c:v>2.6905000000000001</c:v>
                </c:pt>
                <c:pt idx="5906">
                  <c:v>2.6833000000000027</c:v>
                </c:pt>
                <c:pt idx="5907">
                  <c:v>2.6833000000000027</c:v>
                </c:pt>
                <c:pt idx="5908">
                  <c:v>2.6499999999999986</c:v>
                </c:pt>
                <c:pt idx="5909">
                  <c:v>2.6595000000000013</c:v>
                </c:pt>
                <c:pt idx="5910">
                  <c:v>2.6189999999999998</c:v>
                </c:pt>
                <c:pt idx="5911">
                  <c:v>2.745199999999997</c:v>
                </c:pt>
                <c:pt idx="5912">
                  <c:v>2.7762000000000029</c:v>
                </c:pt>
                <c:pt idx="5913">
                  <c:v>2.9142999999999972</c:v>
                </c:pt>
                <c:pt idx="5914">
                  <c:v>2.9380999999999986</c:v>
                </c:pt>
                <c:pt idx="5915">
                  <c:v>3.1619000000000028</c:v>
                </c:pt>
                <c:pt idx="5916">
                  <c:v>3.1238000000000028</c:v>
                </c:pt>
                <c:pt idx="5917">
                  <c:v>3.1642999999999972</c:v>
                </c:pt>
                <c:pt idx="5918">
                  <c:v>3.4119000000000028</c:v>
                </c:pt>
                <c:pt idx="5919">
                  <c:v>3.3380999999999972</c:v>
                </c:pt>
                <c:pt idx="5920">
                  <c:v>3.3262</c:v>
                </c:pt>
                <c:pt idx="5921">
                  <c:v>3.1619000000000028</c:v>
                </c:pt>
                <c:pt idx="5922">
                  <c:v>3.1356999999999999</c:v>
                </c:pt>
                <c:pt idx="5923">
                  <c:v>3.216700000000003</c:v>
                </c:pt>
                <c:pt idx="5924">
                  <c:v>3.2809999999999988</c:v>
                </c:pt>
                <c:pt idx="5925">
                  <c:v>3.4333000000000027</c:v>
                </c:pt>
                <c:pt idx="5926">
                  <c:v>3.5</c:v>
                </c:pt>
                <c:pt idx="5927">
                  <c:v>3.6000000000000014</c:v>
                </c:pt>
                <c:pt idx="5928">
                  <c:v>3.4594999999999985</c:v>
                </c:pt>
                <c:pt idx="5929">
                  <c:v>3.4975999999999985</c:v>
                </c:pt>
                <c:pt idx="5930">
                  <c:v>3.4429000000000016</c:v>
                </c:pt>
                <c:pt idx="5931">
                  <c:v>3.7000000000000028</c:v>
                </c:pt>
                <c:pt idx="5932">
                  <c:v>3.8357000000000028</c:v>
                </c:pt>
                <c:pt idx="5933">
                  <c:v>3.9857000000000014</c:v>
                </c:pt>
                <c:pt idx="5934">
                  <c:v>4.3119000000000014</c:v>
                </c:pt>
                <c:pt idx="5935">
                  <c:v>4.609499999999997</c:v>
                </c:pt>
                <c:pt idx="5936">
                  <c:v>5.1143000000000001</c:v>
                </c:pt>
                <c:pt idx="5937">
                  <c:v>5.7381000000000029</c:v>
                </c:pt>
                <c:pt idx="5938">
                  <c:v>6.5476000000000028</c:v>
                </c:pt>
                <c:pt idx="5939">
                  <c:v>6.9786000000000001</c:v>
                </c:pt>
                <c:pt idx="5940">
                  <c:v>7.1261999999999972</c:v>
                </c:pt>
                <c:pt idx="5941">
                  <c:v>6.4594999999999985</c:v>
                </c:pt>
                <c:pt idx="5942">
                  <c:v>6.1619000000000028</c:v>
                </c:pt>
                <c:pt idx="5943">
                  <c:v>5.5929000000000002</c:v>
                </c:pt>
                <c:pt idx="5944">
                  <c:v>5.2404999999999973</c:v>
                </c:pt>
                <c:pt idx="5945">
                  <c:v>4.457099999999997</c:v>
                </c:pt>
                <c:pt idx="5946">
                  <c:v>4.0690000000000026</c:v>
                </c:pt>
                <c:pt idx="5947">
                  <c:v>4.0262000000000029</c:v>
                </c:pt>
                <c:pt idx="5948">
                  <c:v>3.8429000000000002</c:v>
                </c:pt>
                <c:pt idx="5949">
                  <c:v>3.7428999999999988</c:v>
                </c:pt>
                <c:pt idx="5950">
                  <c:v>3.7881</c:v>
                </c:pt>
                <c:pt idx="5951">
                  <c:v>3.7475999999999985</c:v>
                </c:pt>
                <c:pt idx="5952">
                  <c:v>3.7214000000000027</c:v>
                </c:pt>
                <c:pt idx="5953">
                  <c:v>3.890500000000003</c:v>
                </c:pt>
                <c:pt idx="5954">
                  <c:v>3.9309999999999974</c:v>
                </c:pt>
                <c:pt idx="5955">
                  <c:v>3.8999999999999986</c:v>
                </c:pt>
                <c:pt idx="5956">
                  <c:v>3.8404999999999987</c:v>
                </c:pt>
                <c:pt idx="5957">
                  <c:v>4.1024000000000029</c:v>
                </c:pt>
                <c:pt idx="5958">
                  <c:v>4.0405000000000015</c:v>
                </c:pt>
                <c:pt idx="5959">
                  <c:v>3.8286000000000016</c:v>
                </c:pt>
                <c:pt idx="5960">
                  <c:v>3.7571000000000012</c:v>
                </c:pt>
                <c:pt idx="5961">
                  <c:v>3.8856999999999999</c:v>
                </c:pt>
                <c:pt idx="5962">
                  <c:v>3.754800000000003</c:v>
                </c:pt>
                <c:pt idx="5963">
                  <c:v>3.7713999999999999</c:v>
                </c:pt>
                <c:pt idx="5964">
                  <c:v>3.9166999999999987</c:v>
                </c:pt>
                <c:pt idx="5965">
                  <c:v>4.2618999999999971</c:v>
                </c:pt>
                <c:pt idx="5966">
                  <c:v>4.4238</c:v>
                </c:pt>
                <c:pt idx="5967">
                  <c:v>4.5167000000000002</c:v>
                </c:pt>
                <c:pt idx="5968">
                  <c:v>4.8286000000000016</c:v>
                </c:pt>
                <c:pt idx="5969">
                  <c:v>4.7404999999999973</c:v>
                </c:pt>
                <c:pt idx="5970">
                  <c:v>4.504800000000003</c:v>
                </c:pt>
                <c:pt idx="5971">
                  <c:v>4.0880999999999972</c:v>
                </c:pt>
                <c:pt idx="5972">
                  <c:v>3.6951999999999998</c:v>
                </c:pt>
                <c:pt idx="5973">
                  <c:v>3.4928999999999988</c:v>
                </c:pt>
                <c:pt idx="5974">
                  <c:v>3.4832999999999998</c:v>
                </c:pt>
                <c:pt idx="5975">
                  <c:v>3.140500000000003</c:v>
                </c:pt>
                <c:pt idx="5976">
                  <c:v>3.2618999999999971</c:v>
                </c:pt>
                <c:pt idx="5977">
                  <c:v>3.3190000000000026</c:v>
                </c:pt>
                <c:pt idx="5978">
                  <c:v>3.4904999999999973</c:v>
                </c:pt>
                <c:pt idx="5979">
                  <c:v>3.4810000000000016</c:v>
                </c:pt>
                <c:pt idx="5980">
                  <c:v>3.5167000000000002</c:v>
                </c:pt>
                <c:pt idx="5981">
                  <c:v>3.6310000000000002</c:v>
                </c:pt>
                <c:pt idx="5982">
                  <c:v>3.783299999999997</c:v>
                </c:pt>
                <c:pt idx="5983">
                  <c:v>3.7237999999999971</c:v>
                </c:pt>
                <c:pt idx="5984">
                  <c:v>3.8761999999999972</c:v>
                </c:pt>
                <c:pt idx="5985">
                  <c:v>3.9810000000000016</c:v>
                </c:pt>
                <c:pt idx="5986">
                  <c:v>3.9213999999999984</c:v>
                </c:pt>
                <c:pt idx="5987">
                  <c:v>3.8856999999999999</c:v>
                </c:pt>
                <c:pt idx="5988">
                  <c:v>3.9451999999999998</c:v>
                </c:pt>
                <c:pt idx="5989">
                  <c:v>3.9523999999999972</c:v>
                </c:pt>
                <c:pt idx="5990">
                  <c:v>3.8738000000000028</c:v>
                </c:pt>
                <c:pt idx="5991">
                  <c:v>3.8714000000000013</c:v>
                </c:pt>
                <c:pt idx="5992">
                  <c:v>3.6285999999999987</c:v>
                </c:pt>
                <c:pt idx="5993">
                  <c:v>3.783299999999997</c:v>
                </c:pt>
                <c:pt idx="5994">
                  <c:v>3.6880999999999986</c:v>
                </c:pt>
                <c:pt idx="5995">
                  <c:v>3.4690000000000012</c:v>
                </c:pt>
                <c:pt idx="5996">
                  <c:v>3.4500000000000028</c:v>
                </c:pt>
                <c:pt idx="5997">
                  <c:v>3.4523999999999972</c:v>
                </c:pt>
                <c:pt idx="5998">
                  <c:v>3.609499999999997</c:v>
                </c:pt>
                <c:pt idx="5999">
                  <c:v>3.6570999999999998</c:v>
                </c:pt>
                <c:pt idx="6000">
                  <c:v>3.9119000000000028</c:v>
                </c:pt>
                <c:pt idx="6001">
                  <c:v>4.254800000000003</c:v>
                </c:pt>
                <c:pt idx="6002">
                  <c:v>4.5666999999999973</c:v>
                </c:pt>
                <c:pt idx="6003">
                  <c:v>4.609499999999997</c:v>
                </c:pt>
                <c:pt idx="6004">
                  <c:v>4.8119000000000014</c:v>
                </c:pt>
                <c:pt idx="6005">
                  <c:v>4.6880999999999986</c:v>
                </c:pt>
                <c:pt idx="6006">
                  <c:v>4.2976000000000028</c:v>
                </c:pt>
                <c:pt idx="6007">
                  <c:v>4.0024000000000015</c:v>
                </c:pt>
                <c:pt idx="6008">
                  <c:v>3.4309999999999974</c:v>
                </c:pt>
                <c:pt idx="6009">
                  <c:v>3.1548000000000016</c:v>
                </c:pt>
                <c:pt idx="6010">
                  <c:v>2.9737999999999971</c:v>
                </c:pt>
                <c:pt idx="6011">
                  <c:v>2.8952000000000027</c:v>
                </c:pt>
                <c:pt idx="6012">
                  <c:v>2.7809999999999988</c:v>
                </c:pt>
                <c:pt idx="6013">
                  <c:v>2.8999999999999986</c:v>
                </c:pt>
                <c:pt idx="6014">
                  <c:v>3.0238000000000014</c:v>
                </c:pt>
                <c:pt idx="6015">
                  <c:v>3.207099999999997</c:v>
                </c:pt>
                <c:pt idx="6016">
                  <c:v>3.3689999999999998</c:v>
                </c:pt>
                <c:pt idx="6017">
                  <c:v>3.6381000000000014</c:v>
                </c:pt>
                <c:pt idx="6018">
                  <c:v>3.8524000000000029</c:v>
                </c:pt>
                <c:pt idx="6019">
                  <c:v>4.3524000000000029</c:v>
                </c:pt>
                <c:pt idx="6020">
                  <c:v>4.8689999999999998</c:v>
                </c:pt>
                <c:pt idx="6021">
                  <c:v>4.9594999999999985</c:v>
                </c:pt>
                <c:pt idx="6022">
                  <c:v>5.3881000000000014</c:v>
                </c:pt>
                <c:pt idx="6023">
                  <c:v>5.3119000000000014</c:v>
                </c:pt>
                <c:pt idx="6024">
                  <c:v>4.8048000000000002</c:v>
                </c:pt>
                <c:pt idx="6025">
                  <c:v>4.4429000000000016</c:v>
                </c:pt>
                <c:pt idx="6026">
                  <c:v>3.3524000000000029</c:v>
                </c:pt>
                <c:pt idx="6027">
                  <c:v>2.8404999999999987</c:v>
                </c:pt>
                <c:pt idx="6028">
                  <c:v>2.216700000000003</c:v>
                </c:pt>
                <c:pt idx="6029">
                  <c:v>2.0238000000000014</c:v>
                </c:pt>
                <c:pt idx="6030">
                  <c:v>1.8166999999999973</c:v>
                </c:pt>
                <c:pt idx="6031">
                  <c:v>1.7667000000000002</c:v>
                </c:pt>
                <c:pt idx="6032">
                  <c:v>1.8048000000000002</c:v>
                </c:pt>
                <c:pt idx="6033">
                  <c:v>1.7214000000000027</c:v>
                </c:pt>
                <c:pt idx="6034">
                  <c:v>1.7618999999999971</c:v>
                </c:pt>
                <c:pt idx="6035">
                  <c:v>1.8333000000000013</c:v>
                </c:pt>
                <c:pt idx="6036">
                  <c:v>1.9405000000000001</c:v>
                </c:pt>
                <c:pt idx="6037">
                  <c:v>2.0786000000000016</c:v>
                </c:pt>
                <c:pt idx="6038">
                  <c:v>2.1047999999999973</c:v>
                </c:pt>
                <c:pt idx="6039">
                  <c:v>2.0309999999999988</c:v>
                </c:pt>
                <c:pt idx="6040">
                  <c:v>2.0476000000000028</c:v>
                </c:pt>
                <c:pt idx="6041">
                  <c:v>2.0071000000000012</c:v>
                </c:pt>
                <c:pt idx="6042">
                  <c:v>2.1310000000000002</c:v>
                </c:pt>
                <c:pt idx="6043">
                  <c:v>2.033299999999997</c:v>
                </c:pt>
                <c:pt idx="6044">
                  <c:v>2.1167000000000016</c:v>
                </c:pt>
                <c:pt idx="6045">
                  <c:v>2.0452000000000012</c:v>
                </c:pt>
                <c:pt idx="6046">
                  <c:v>1.9380999999999986</c:v>
                </c:pt>
                <c:pt idx="6047">
                  <c:v>1.9119000000000028</c:v>
                </c:pt>
                <c:pt idx="6048">
                  <c:v>1.8143000000000029</c:v>
                </c:pt>
                <c:pt idx="6049">
                  <c:v>1.8190000000000026</c:v>
                </c:pt>
                <c:pt idx="6050">
                  <c:v>1.8475999999999999</c:v>
                </c:pt>
                <c:pt idx="6051">
                  <c:v>1.8689999999999998</c:v>
                </c:pt>
                <c:pt idx="6052">
                  <c:v>1.7976000000000028</c:v>
                </c:pt>
                <c:pt idx="6053">
                  <c:v>1.6071000000000026</c:v>
                </c:pt>
                <c:pt idx="6054">
                  <c:v>1.6024000000000029</c:v>
                </c:pt>
                <c:pt idx="6055">
                  <c:v>1.4975999999999985</c:v>
                </c:pt>
                <c:pt idx="6056">
                  <c:v>1.3667000000000016</c:v>
                </c:pt>
                <c:pt idx="6057">
                  <c:v>1.5285999999999973</c:v>
                </c:pt>
                <c:pt idx="6058">
                  <c:v>1.4881000000000029</c:v>
                </c:pt>
                <c:pt idx="6059">
                  <c:v>1.6047999999999973</c:v>
                </c:pt>
                <c:pt idx="6060">
                  <c:v>1.6452000000000027</c:v>
                </c:pt>
                <c:pt idx="6061">
                  <c:v>1.7119</c:v>
                </c:pt>
                <c:pt idx="6062">
                  <c:v>1.6024000000000029</c:v>
                </c:pt>
                <c:pt idx="6063">
                  <c:v>1.6666999999999987</c:v>
                </c:pt>
                <c:pt idx="6064">
                  <c:v>1.6619000000000028</c:v>
                </c:pt>
                <c:pt idx="6065">
                  <c:v>1.6475999999999971</c:v>
                </c:pt>
                <c:pt idx="6066">
                  <c:v>1.7595000000000027</c:v>
                </c:pt>
                <c:pt idx="6067">
                  <c:v>1.7905000000000015</c:v>
                </c:pt>
                <c:pt idx="6068">
                  <c:v>1.7952000000000012</c:v>
                </c:pt>
                <c:pt idx="6069">
                  <c:v>1.6856999999999971</c:v>
                </c:pt>
                <c:pt idx="6070">
                  <c:v>1.6809999999999974</c:v>
                </c:pt>
                <c:pt idx="6071">
                  <c:v>1.4975999999999985</c:v>
                </c:pt>
                <c:pt idx="6072">
                  <c:v>1.4690000000000012</c:v>
                </c:pt>
                <c:pt idx="6073">
                  <c:v>1.4881000000000029</c:v>
                </c:pt>
                <c:pt idx="6074">
                  <c:v>1.4070999999999998</c:v>
                </c:pt>
                <c:pt idx="6075">
                  <c:v>1.3643000000000001</c:v>
                </c:pt>
                <c:pt idx="6076">
                  <c:v>1.3643000000000001</c:v>
                </c:pt>
                <c:pt idx="6077">
                  <c:v>1.428600000000003</c:v>
                </c:pt>
                <c:pt idx="6078">
                  <c:v>1.5309999999999988</c:v>
                </c:pt>
                <c:pt idx="6079">
                  <c:v>1.7475999999999985</c:v>
                </c:pt>
                <c:pt idx="6080">
                  <c:v>1.7237999999999971</c:v>
                </c:pt>
                <c:pt idx="6081">
                  <c:v>1.8333000000000013</c:v>
                </c:pt>
                <c:pt idx="6082">
                  <c:v>1.7976000000000028</c:v>
                </c:pt>
                <c:pt idx="6083">
                  <c:v>1.7119</c:v>
                </c:pt>
                <c:pt idx="6084">
                  <c:v>1.792900000000003</c:v>
                </c:pt>
                <c:pt idx="6085">
                  <c:v>1.745199999999997</c:v>
                </c:pt>
                <c:pt idx="6086">
                  <c:v>1.745199999999997</c:v>
                </c:pt>
                <c:pt idx="6087">
                  <c:v>1.7119</c:v>
                </c:pt>
                <c:pt idx="6088">
                  <c:v>1.7856999999999985</c:v>
                </c:pt>
                <c:pt idx="6089">
                  <c:v>1.957099999999997</c:v>
                </c:pt>
                <c:pt idx="6090">
                  <c:v>1.9476000000000013</c:v>
                </c:pt>
                <c:pt idx="6091">
                  <c:v>2.0452000000000012</c:v>
                </c:pt>
                <c:pt idx="6092">
                  <c:v>2.1905000000000001</c:v>
                </c:pt>
                <c:pt idx="6093">
                  <c:v>2.2905000000000015</c:v>
                </c:pt>
                <c:pt idx="6094">
                  <c:v>2.3761999999999972</c:v>
                </c:pt>
                <c:pt idx="6095">
                  <c:v>2.5213999999999999</c:v>
                </c:pt>
                <c:pt idx="6096">
                  <c:v>2.6762000000000015</c:v>
                </c:pt>
                <c:pt idx="6097">
                  <c:v>2.4547999999999988</c:v>
                </c:pt>
                <c:pt idx="6098">
                  <c:v>2.5619000000000014</c:v>
                </c:pt>
                <c:pt idx="6099">
                  <c:v>2.4810000000000016</c:v>
                </c:pt>
                <c:pt idx="6100">
                  <c:v>2.4904999999999973</c:v>
                </c:pt>
                <c:pt idx="6101">
                  <c:v>2.5024000000000015</c:v>
                </c:pt>
                <c:pt idx="6102">
                  <c:v>2.6214000000000013</c:v>
                </c:pt>
                <c:pt idx="6103">
                  <c:v>2.6713999999999984</c:v>
                </c:pt>
                <c:pt idx="6104">
                  <c:v>2.7713999999999999</c:v>
                </c:pt>
                <c:pt idx="6105">
                  <c:v>2.8881000000000014</c:v>
                </c:pt>
                <c:pt idx="6106">
                  <c:v>2.8999999999999986</c:v>
                </c:pt>
                <c:pt idx="6107">
                  <c:v>2.75</c:v>
                </c:pt>
                <c:pt idx="6108">
                  <c:v>2.8070999999999984</c:v>
                </c:pt>
                <c:pt idx="6109">
                  <c:v>2.8975999999999971</c:v>
                </c:pt>
                <c:pt idx="6110">
                  <c:v>2.9095000000000013</c:v>
                </c:pt>
                <c:pt idx="6111">
                  <c:v>2.9048000000000016</c:v>
                </c:pt>
                <c:pt idx="6112">
                  <c:v>2.9189999999999969</c:v>
                </c:pt>
                <c:pt idx="6113">
                  <c:v>2.9975999999999985</c:v>
                </c:pt>
                <c:pt idx="6114">
                  <c:v>2.9928999999999988</c:v>
                </c:pt>
                <c:pt idx="6115">
                  <c:v>3.1666999999999987</c:v>
                </c:pt>
                <c:pt idx="6116">
                  <c:v>3.1071000000000026</c:v>
                </c:pt>
                <c:pt idx="6117">
                  <c:v>3.0095000000000027</c:v>
                </c:pt>
                <c:pt idx="6118">
                  <c:v>3.1238000000000028</c:v>
                </c:pt>
                <c:pt idx="6119">
                  <c:v>2.9881000000000029</c:v>
                </c:pt>
                <c:pt idx="6120">
                  <c:v>2.966700000000003</c:v>
                </c:pt>
                <c:pt idx="6121">
                  <c:v>3.0643000000000029</c:v>
                </c:pt>
                <c:pt idx="6122">
                  <c:v>3.245199999999997</c:v>
                </c:pt>
                <c:pt idx="6123">
                  <c:v>3.216700000000003</c:v>
                </c:pt>
                <c:pt idx="6124">
                  <c:v>3.1856999999999971</c:v>
                </c:pt>
                <c:pt idx="6125">
                  <c:v>3.0690000000000026</c:v>
                </c:pt>
                <c:pt idx="6126">
                  <c:v>2.6642999999999972</c:v>
                </c:pt>
                <c:pt idx="6127">
                  <c:v>2.4786000000000001</c:v>
                </c:pt>
                <c:pt idx="6128">
                  <c:v>2.4048000000000016</c:v>
                </c:pt>
                <c:pt idx="6129">
                  <c:v>2.5142999999999986</c:v>
                </c:pt>
                <c:pt idx="6130">
                  <c:v>2.533299999999997</c:v>
                </c:pt>
                <c:pt idx="6131">
                  <c:v>2.6118999999999986</c:v>
                </c:pt>
                <c:pt idx="6132">
                  <c:v>2.6475999999999971</c:v>
                </c:pt>
                <c:pt idx="6133">
                  <c:v>2.7475999999999985</c:v>
                </c:pt>
                <c:pt idx="6134">
                  <c:v>3</c:v>
                </c:pt>
                <c:pt idx="6135">
                  <c:v>3.1499999999999986</c:v>
                </c:pt>
                <c:pt idx="6136">
                  <c:v>3.3714000000000013</c:v>
                </c:pt>
                <c:pt idx="6137">
                  <c:v>4.004800000000003</c:v>
                </c:pt>
                <c:pt idx="6138">
                  <c:v>4.457099999999997</c:v>
                </c:pt>
                <c:pt idx="6139">
                  <c:v>4.678600000000003</c:v>
                </c:pt>
                <c:pt idx="6140">
                  <c:v>5.3094999999999999</c:v>
                </c:pt>
                <c:pt idx="6141">
                  <c:v>5.4594999999999985</c:v>
                </c:pt>
                <c:pt idx="6142">
                  <c:v>5.216700000000003</c:v>
                </c:pt>
                <c:pt idx="6143">
                  <c:v>5.1285999999999987</c:v>
                </c:pt>
                <c:pt idx="6144">
                  <c:v>4.7595000000000027</c:v>
                </c:pt>
                <c:pt idx="6145">
                  <c:v>4.3286000000000016</c:v>
                </c:pt>
                <c:pt idx="6146">
                  <c:v>4.033299999999997</c:v>
                </c:pt>
                <c:pt idx="6147">
                  <c:v>3.9476000000000013</c:v>
                </c:pt>
                <c:pt idx="6148">
                  <c:v>3.8380999999999972</c:v>
                </c:pt>
                <c:pt idx="6149">
                  <c:v>3.7667000000000002</c:v>
                </c:pt>
                <c:pt idx="6150">
                  <c:v>3.7047999999999988</c:v>
                </c:pt>
                <c:pt idx="6151">
                  <c:v>3.7310000000000016</c:v>
                </c:pt>
                <c:pt idx="6152">
                  <c:v>3.75</c:v>
                </c:pt>
                <c:pt idx="6153">
                  <c:v>3.8310000000000031</c:v>
                </c:pt>
                <c:pt idx="6154">
                  <c:v>3.8404999999999987</c:v>
                </c:pt>
                <c:pt idx="6155">
                  <c:v>4.0071000000000012</c:v>
                </c:pt>
                <c:pt idx="6156">
                  <c:v>4.1666999999999987</c:v>
                </c:pt>
                <c:pt idx="6157">
                  <c:v>4.3286000000000016</c:v>
                </c:pt>
                <c:pt idx="6158">
                  <c:v>4.4024000000000001</c:v>
                </c:pt>
                <c:pt idx="6159">
                  <c:v>4.6214000000000013</c:v>
                </c:pt>
                <c:pt idx="6160">
                  <c:v>4.2952000000000012</c:v>
                </c:pt>
                <c:pt idx="6161">
                  <c:v>4.1000000000000014</c:v>
                </c:pt>
                <c:pt idx="6162">
                  <c:v>3.6285999999999987</c:v>
                </c:pt>
                <c:pt idx="6163">
                  <c:v>3.2000000000000028</c:v>
                </c:pt>
                <c:pt idx="6164">
                  <c:v>2.8451999999999984</c:v>
                </c:pt>
                <c:pt idx="6165">
                  <c:v>2.4166999999999987</c:v>
                </c:pt>
                <c:pt idx="6166">
                  <c:v>2.4881000000000029</c:v>
                </c:pt>
                <c:pt idx="6167">
                  <c:v>2.571399999999997</c:v>
                </c:pt>
                <c:pt idx="6168">
                  <c:v>2.4166999999999987</c:v>
                </c:pt>
                <c:pt idx="6169">
                  <c:v>2.1619000000000028</c:v>
                </c:pt>
                <c:pt idx="6170">
                  <c:v>2.0619000000000014</c:v>
                </c:pt>
                <c:pt idx="6171">
                  <c:v>1.9166999999999987</c:v>
                </c:pt>
                <c:pt idx="6172">
                  <c:v>1.9048000000000016</c:v>
                </c:pt>
                <c:pt idx="6173">
                  <c:v>1.8952000000000027</c:v>
                </c:pt>
                <c:pt idx="6174">
                  <c:v>2.1619000000000028</c:v>
                </c:pt>
                <c:pt idx="6175">
                  <c:v>2.4262000000000015</c:v>
                </c:pt>
                <c:pt idx="6176">
                  <c:v>2.609499999999997</c:v>
                </c:pt>
                <c:pt idx="6177">
                  <c:v>2.6951999999999998</c:v>
                </c:pt>
                <c:pt idx="6178">
                  <c:v>2.7023999999999972</c:v>
                </c:pt>
                <c:pt idx="6179">
                  <c:v>2.609499999999997</c:v>
                </c:pt>
                <c:pt idx="6180">
                  <c:v>2.4451999999999998</c:v>
                </c:pt>
                <c:pt idx="6181">
                  <c:v>2.0762</c:v>
                </c:pt>
                <c:pt idx="6182">
                  <c:v>1.8571000000000026</c:v>
                </c:pt>
                <c:pt idx="6183">
                  <c:v>2</c:v>
                </c:pt>
                <c:pt idx="6184">
                  <c:v>1.9405000000000001</c:v>
                </c:pt>
                <c:pt idx="6185">
                  <c:v>2.178600000000003</c:v>
                </c:pt>
                <c:pt idx="6186">
                  <c:v>2.542900000000003</c:v>
                </c:pt>
                <c:pt idx="6187">
                  <c:v>2.8429000000000002</c:v>
                </c:pt>
                <c:pt idx="6188">
                  <c:v>3.1548000000000016</c:v>
                </c:pt>
                <c:pt idx="6189">
                  <c:v>3.6167000000000016</c:v>
                </c:pt>
                <c:pt idx="6190">
                  <c:v>3.321399999999997</c:v>
                </c:pt>
                <c:pt idx="6191">
                  <c:v>3.2689999999999984</c:v>
                </c:pt>
                <c:pt idx="6192">
                  <c:v>3.0309999999999988</c:v>
                </c:pt>
                <c:pt idx="6193">
                  <c:v>2.9523999999999972</c:v>
                </c:pt>
                <c:pt idx="6194">
                  <c:v>2.2905000000000015</c:v>
                </c:pt>
                <c:pt idx="6195">
                  <c:v>2.1642999999999972</c:v>
                </c:pt>
                <c:pt idx="6196">
                  <c:v>2.0213999999999999</c:v>
                </c:pt>
                <c:pt idx="6197">
                  <c:v>1.9166999999999987</c:v>
                </c:pt>
                <c:pt idx="6198">
                  <c:v>1.9594999999999985</c:v>
                </c:pt>
                <c:pt idx="6199">
                  <c:v>1.9975999999999985</c:v>
                </c:pt>
                <c:pt idx="6200">
                  <c:v>2.0523999999999987</c:v>
                </c:pt>
                <c:pt idx="6201">
                  <c:v>2.1000000000000014</c:v>
                </c:pt>
                <c:pt idx="6202">
                  <c:v>2.1381000000000014</c:v>
                </c:pt>
                <c:pt idx="6203">
                  <c:v>2.25</c:v>
                </c:pt>
                <c:pt idx="6204">
                  <c:v>2.7976000000000028</c:v>
                </c:pt>
                <c:pt idx="6205">
                  <c:v>3.5786000000000016</c:v>
                </c:pt>
                <c:pt idx="6206">
                  <c:v>3.6713999999999984</c:v>
                </c:pt>
                <c:pt idx="6207">
                  <c:v>3.9333000000000027</c:v>
                </c:pt>
                <c:pt idx="6208">
                  <c:v>4.216700000000003</c:v>
                </c:pt>
                <c:pt idx="6209">
                  <c:v>3.6976000000000013</c:v>
                </c:pt>
                <c:pt idx="6210">
                  <c:v>3.5929000000000002</c:v>
                </c:pt>
                <c:pt idx="6211">
                  <c:v>3.1428999999999974</c:v>
                </c:pt>
                <c:pt idx="6212">
                  <c:v>2.7738000000000014</c:v>
                </c:pt>
                <c:pt idx="6213">
                  <c:v>2.7785999999999973</c:v>
                </c:pt>
                <c:pt idx="6214">
                  <c:v>2.792900000000003</c:v>
                </c:pt>
                <c:pt idx="6215">
                  <c:v>2.707099999999997</c:v>
                </c:pt>
                <c:pt idx="6216">
                  <c:v>2.4166999999999987</c:v>
                </c:pt>
                <c:pt idx="6217">
                  <c:v>2.4309999999999974</c:v>
                </c:pt>
                <c:pt idx="6218">
                  <c:v>2.3810000000000002</c:v>
                </c:pt>
                <c:pt idx="6219">
                  <c:v>2.292900000000003</c:v>
                </c:pt>
                <c:pt idx="6220">
                  <c:v>2.3333000000000013</c:v>
                </c:pt>
                <c:pt idx="6221">
                  <c:v>2.4714000000000027</c:v>
                </c:pt>
                <c:pt idx="6222">
                  <c:v>2.2214000000000027</c:v>
                </c:pt>
                <c:pt idx="6223">
                  <c:v>2.1214000000000013</c:v>
                </c:pt>
                <c:pt idx="6224">
                  <c:v>2.0929000000000002</c:v>
                </c:pt>
                <c:pt idx="6225">
                  <c:v>2.1261999999999972</c:v>
                </c:pt>
                <c:pt idx="6226">
                  <c:v>2.0167000000000002</c:v>
                </c:pt>
                <c:pt idx="6227">
                  <c:v>2.1452000000000027</c:v>
                </c:pt>
                <c:pt idx="6228">
                  <c:v>2.1285999999999987</c:v>
                </c:pt>
                <c:pt idx="6229">
                  <c:v>2.0452000000000012</c:v>
                </c:pt>
                <c:pt idx="6230">
                  <c:v>2.0356999999999985</c:v>
                </c:pt>
                <c:pt idx="6231">
                  <c:v>2.0189999999999984</c:v>
                </c:pt>
                <c:pt idx="6232">
                  <c:v>1.8429000000000002</c:v>
                </c:pt>
                <c:pt idx="6233">
                  <c:v>1.75</c:v>
                </c:pt>
                <c:pt idx="6234">
                  <c:v>1.6929000000000016</c:v>
                </c:pt>
                <c:pt idx="6235">
                  <c:v>1.7785999999999973</c:v>
                </c:pt>
                <c:pt idx="6236">
                  <c:v>1.928600000000003</c:v>
                </c:pt>
                <c:pt idx="6237">
                  <c:v>1.9166999999999987</c:v>
                </c:pt>
                <c:pt idx="6238">
                  <c:v>1.9476000000000013</c:v>
                </c:pt>
                <c:pt idx="6239">
                  <c:v>2.1642999999999972</c:v>
                </c:pt>
                <c:pt idx="6240">
                  <c:v>2.0189999999999984</c:v>
                </c:pt>
                <c:pt idx="6241">
                  <c:v>1.9904999999999973</c:v>
                </c:pt>
                <c:pt idx="6242">
                  <c:v>2.0499999999999972</c:v>
                </c:pt>
                <c:pt idx="6243">
                  <c:v>2.0238000000000014</c:v>
                </c:pt>
                <c:pt idx="6244">
                  <c:v>1.8070999999999984</c:v>
                </c:pt>
                <c:pt idx="6245">
                  <c:v>1.7310000000000016</c:v>
                </c:pt>
                <c:pt idx="6246">
                  <c:v>1.7952000000000012</c:v>
                </c:pt>
                <c:pt idx="6247">
                  <c:v>1.8618999999999986</c:v>
                </c:pt>
                <c:pt idx="6248">
                  <c:v>2.0666999999999973</c:v>
                </c:pt>
                <c:pt idx="6249">
                  <c:v>2.0142999999999986</c:v>
                </c:pt>
                <c:pt idx="6250">
                  <c:v>1.9810000000000016</c:v>
                </c:pt>
                <c:pt idx="6251">
                  <c:v>1.678600000000003</c:v>
                </c:pt>
                <c:pt idx="6252">
                  <c:v>1.4500000000000028</c:v>
                </c:pt>
                <c:pt idx="6253">
                  <c:v>1.2881</c:v>
                </c:pt>
                <c:pt idx="6254">
                  <c:v>1.2595000000000027</c:v>
                </c:pt>
                <c:pt idx="6255">
                  <c:v>4.2428999999999988</c:v>
                </c:pt>
                <c:pt idx="6256">
                  <c:v>4.3190000000000026</c:v>
                </c:pt>
                <c:pt idx="6257">
                  <c:v>4.4095000000000013</c:v>
                </c:pt>
                <c:pt idx="6258">
                  <c:v>4.2856999999999985</c:v>
                </c:pt>
                <c:pt idx="6259">
                  <c:v>4.2524000000000015</c:v>
                </c:pt>
                <c:pt idx="6260">
                  <c:v>3.6595000000000013</c:v>
                </c:pt>
                <c:pt idx="6261">
                  <c:v>3.3832999999999984</c:v>
                </c:pt>
                <c:pt idx="6262">
                  <c:v>3.4262000000000015</c:v>
                </c:pt>
                <c:pt idx="6263">
                  <c:v>3.5594999999999999</c:v>
                </c:pt>
                <c:pt idx="6264">
                  <c:v>3.3643000000000001</c:v>
                </c:pt>
                <c:pt idx="6265">
                  <c:v>3.1929000000000016</c:v>
                </c:pt>
                <c:pt idx="6266">
                  <c:v>2.4380999999999986</c:v>
                </c:pt>
                <c:pt idx="6267">
                  <c:v>1.4213999999999984</c:v>
                </c:pt>
                <c:pt idx="6268">
                  <c:v>1.3952000000000027</c:v>
                </c:pt>
                <c:pt idx="6269">
                  <c:v>1.3119000000000014</c:v>
                </c:pt>
                <c:pt idx="6270">
                  <c:v>1.2976000000000028</c:v>
                </c:pt>
                <c:pt idx="6271">
                  <c:v>1.3618999999999986</c:v>
                </c:pt>
                <c:pt idx="6272">
                  <c:v>1.4070999999999998</c:v>
                </c:pt>
                <c:pt idx="6273">
                  <c:v>1.321399999999997</c:v>
                </c:pt>
                <c:pt idx="6274">
                  <c:v>1.3190000000000026</c:v>
                </c:pt>
                <c:pt idx="6275">
                  <c:v>1.2618999999999971</c:v>
                </c:pt>
                <c:pt idx="6276">
                  <c:v>1.178600000000003</c:v>
                </c:pt>
                <c:pt idx="6277">
                  <c:v>1.2094999999999985</c:v>
                </c:pt>
                <c:pt idx="6278">
                  <c:v>1.2618999999999971</c:v>
                </c:pt>
                <c:pt idx="6279">
                  <c:v>1.4881000000000029</c:v>
                </c:pt>
                <c:pt idx="6280">
                  <c:v>1.5167000000000002</c:v>
                </c:pt>
                <c:pt idx="6281">
                  <c:v>1.5523999999999987</c:v>
                </c:pt>
                <c:pt idx="6282">
                  <c:v>1.504800000000003</c:v>
                </c:pt>
                <c:pt idx="6283">
                  <c:v>1.5309999999999988</c:v>
                </c:pt>
                <c:pt idx="6284">
                  <c:v>1.5071000000000012</c:v>
                </c:pt>
                <c:pt idx="6285">
                  <c:v>1.428600000000003</c:v>
                </c:pt>
                <c:pt idx="6286">
                  <c:v>1.3166999999999973</c:v>
                </c:pt>
                <c:pt idx="6287">
                  <c:v>1.1951999999999998</c:v>
                </c:pt>
                <c:pt idx="6288">
                  <c:v>1.109499999999997</c:v>
                </c:pt>
                <c:pt idx="6289">
                  <c:v>1.1452000000000027</c:v>
                </c:pt>
                <c:pt idx="6290">
                  <c:v>1.1856999999999971</c:v>
                </c:pt>
                <c:pt idx="6291">
                  <c:v>1.2047999999999988</c:v>
                </c:pt>
                <c:pt idx="6292">
                  <c:v>1.1809999999999974</c:v>
                </c:pt>
                <c:pt idx="6293">
                  <c:v>1.1809999999999974</c:v>
                </c:pt>
                <c:pt idx="6294">
                  <c:v>1.254800000000003</c:v>
                </c:pt>
                <c:pt idx="6295">
                  <c:v>1.4786000000000001</c:v>
                </c:pt>
                <c:pt idx="6296">
                  <c:v>1.5142999999999986</c:v>
                </c:pt>
                <c:pt idx="6297">
                  <c:v>1.5405000000000015</c:v>
                </c:pt>
                <c:pt idx="6298">
                  <c:v>1.495199999999997</c:v>
                </c:pt>
                <c:pt idx="6299">
                  <c:v>1.2381000000000029</c:v>
                </c:pt>
                <c:pt idx="6300">
                  <c:v>1.1689999999999969</c:v>
                </c:pt>
                <c:pt idx="6301">
                  <c:v>1.1047999999999973</c:v>
                </c:pt>
                <c:pt idx="6302">
                  <c:v>0.89520000000000266</c:v>
                </c:pt>
                <c:pt idx="6303">
                  <c:v>0.86670000000000158</c:v>
                </c:pt>
                <c:pt idx="6304">
                  <c:v>0.99759999999999849</c:v>
                </c:pt>
                <c:pt idx="6305">
                  <c:v>1.1000000000000014</c:v>
                </c:pt>
                <c:pt idx="6306">
                  <c:v>1.1143000000000001</c:v>
                </c:pt>
                <c:pt idx="6307">
                  <c:v>1.1713999999999984</c:v>
                </c:pt>
                <c:pt idx="6308">
                  <c:v>1.109499999999997</c:v>
                </c:pt>
                <c:pt idx="6309">
                  <c:v>1.1167000000000016</c:v>
                </c:pt>
                <c:pt idx="6310">
                  <c:v>1.2618999999999971</c:v>
                </c:pt>
                <c:pt idx="6311">
                  <c:v>1.2856999999999985</c:v>
                </c:pt>
                <c:pt idx="6312">
                  <c:v>1.3475999999999999</c:v>
                </c:pt>
                <c:pt idx="6313">
                  <c:v>1.3023999999999987</c:v>
                </c:pt>
                <c:pt idx="6314">
                  <c:v>1.2286000000000001</c:v>
                </c:pt>
                <c:pt idx="6315">
                  <c:v>1.1452000000000027</c:v>
                </c:pt>
                <c:pt idx="6316">
                  <c:v>1.1285999999999987</c:v>
                </c:pt>
                <c:pt idx="6317">
                  <c:v>1.1189999999999998</c:v>
                </c:pt>
                <c:pt idx="6318">
                  <c:v>1.1356999999999999</c:v>
                </c:pt>
                <c:pt idx="6319">
                  <c:v>1.3810000000000002</c:v>
                </c:pt>
                <c:pt idx="6320">
                  <c:v>1.4761999999999986</c:v>
                </c:pt>
                <c:pt idx="6321">
                  <c:v>1.5167000000000002</c:v>
                </c:pt>
                <c:pt idx="6322">
                  <c:v>1.5857000000000028</c:v>
                </c:pt>
                <c:pt idx="6323">
                  <c:v>1.5405000000000015</c:v>
                </c:pt>
                <c:pt idx="6324">
                  <c:v>1.4810000000000016</c:v>
                </c:pt>
                <c:pt idx="6325">
                  <c:v>1.4761999999999986</c:v>
                </c:pt>
                <c:pt idx="6326">
                  <c:v>1.4380999999999986</c:v>
                </c:pt>
                <c:pt idx="6327">
                  <c:v>1.5833000000000013</c:v>
                </c:pt>
                <c:pt idx="6328">
                  <c:v>1.3785999999999987</c:v>
                </c:pt>
                <c:pt idx="6329">
                  <c:v>1.542900000000003</c:v>
                </c:pt>
                <c:pt idx="6330">
                  <c:v>1.5570999999999984</c:v>
                </c:pt>
                <c:pt idx="6331">
                  <c:v>1.5951999999999984</c:v>
                </c:pt>
                <c:pt idx="6332">
                  <c:v>1.5167000000000002</c:v>
                </c:pt>
                <c:pt idx="6333">
                  <c:v>1.3999999999999986</c:v>
                </c:pt>
                <c:pt idx="6334">
                  <c:v>1.2428999999999988</c:v>
                </c:pt>
                <c:pt idx="6335">
                  <c:v>1.2475999999999985</c:v>
                </c:pt>
                <c:pt idx="6336">
                  <c:v>1.2214000000000027</c:v>
                </c:pt>
                <c:pt idx="6337">
                  <c:v>1.2428999999999988</c:v>
                </c:pt>
                <c:pt idx="6338">
                  <c:v>1.2237999999999971</c:v>
                </c:pt>
                <c:pt idx="6339">
                  <c:v>1.292900000000003</c:v>
                </c:pt>
                <c:pt idx="6340">
                  <c:v>1.2381000000000029</c:v>
                </c:pt>
                <c:pt idx="6341">
                  <c:v>1.2618999999999971</c:v>
                </c:pt>
                <c:pt idx="6342">
                  <c:v>1.1475999999999971</c:v>
                </c:pt>
                <c:pt idx="6343">
                  <c:v>1.1595000000000013</c:v>
                </c:pt>
                <c:pt idx="6344">
                  <c:v>1.1880999999999986</c:v>
                </c:pt>
                <c:pt idx="6345">
                  <c:v>1.1261999999999972</c:v>
                </c:pt>
                <c:pt idx="6346">
                  <c:v>1.1118999999999986</c:v>
                </c:pt>
                <c:pt idx="6347">
                  <c:v>1.1929000000000016</c:v>
                </c:pt>
                <c:pt idx="6348">
                  <c:v>1.2094999999999985</c:v>
                </c:pt>
                <c:pt idx="6349">
                  <c:v>1.2143000000000015</c:v>
                </c:pt>
                <c:pt idx="6350">
                  <c:v>1.245199999999997</c:v>
                </c:pt>
                <c:pt idx="6351">
                  <c:v>1.1738</c:v>
                </c:pt>
                <c:pt idx="6352">
                  <c:v>1.216700000000003</c:v>
                </c:pt>
                <c:pt idx="6353">
                  <c:v>1.0523999999999987</c:v>
                </c:pt>
                <c:pt idx="6354">
                  <c:v>1.0213999999999999</c:v>
                </c:pt>
                <c:pt idx="6355">
                  <c:v>1.0810000000000031</c:v>
                </c:pt>
                <c:pt idx="6356">
                  <c:v>1.1856999999999971</c:v>
                </c:pt>
                <c:pt idx="6357">
                  <c:v>1.2689999999999984</c:v>
                </c:pt>
                <c:pt idx="6358">
                  <c:v>1.3310000000000031</c:v>
                </c:pt>
                <c:pt idx="6359">
                  <c:v>1.3571000000000026</c:v>
                </c:pt>
                <c:pt idx="6360">
                  <c:v>1.3881000000000014</c:v>
                </c:pt>
                <c:pt idx="6361">
                  <c:v>1.4500000000000028</c:v>
                </c:pt>
                <c:pt idx="6362">
                  <c:v>1.4547999999999988</c:v>
                </c:pt>
                <c:pt idx="6363">
                  <c:v>1.3618999999999986</c:v>
                </c:pt>
                <c:pt idx="6364">
                  <c:v>1.4333000000000027</c:v>
                </c:pt>
                <c:pt idx="6365">
                  <c:v>1.4024000000000001</c:v>
                </c:pt>
                <c:pt idx="6366">
                  <c:v>1.359499999999997</c:v>
                </c:pt>
                <c:pt idx="6367">
                  <c:v>1.3429000000000002</c:v>
                </c:pt>
                <c:pt idx="6368">
                  <c:v>1.2689999999999984</c:v>
                </c:pt>
                <c:pt idx="6369">
                  <c:v>1.2713999999999999</c:v>
                </c:pt>
                <c:pt idx="6370">
                  <c:v>1.254800000000003</c:v>
                </c:pt>
                <c:pt idx="6371">
                  <c:v>1.2190000000000012</c:v>
                </c:pt>
                <c:pt idx="6372">
                  <c:v>1.1238000000000028</c:v>
                </c:pt>
                <c:pt idx="6373">
                  <c:v>1.2214000000000027</c:v>
                </c:pt>
                <c:pt idx="6374">
                  <c:v>1.216700000000003</c:v>
                </c:pt>
                <c:pt idx="6375">
                  <c:v>1.3143000000000029</c:v>
                </c:pt>
                <c:pt idx="6376">
                  <c:v>1.3048000000000002</c:v>
                </c:pt>
                <c:pt idx="6377">
                  <c:v>1.3143000000000029</c:v>
                </c:pt>
                <c:pt idx="6378">
                  <c:v>1.2428999999999988</c:v>
                </c:pt>
                <c:pt idx="6379">
                  <c:v>1.3547999999999973</c:v>
                </c:pt>
                <c:pt idx="6380">
                  <c:v>1.3451999999999984</c:v>
                </c:pt>
                <c:pt idx="6381">
                  <c:v>1.4166999999999987</c:v>
                </c:pt>
                <c:pt idx="6382">
                  <c:v>1.321399999999997</c:v>
                </c:pt>
                <c:pt idx="6383">
                  <c:v>1.321399999999997</c:v>
                </c:pt>
                <c:pt idx="6384">
                  <c:v>1.283299999999997</c:v>
                </c:pt>
                <c:pt idx="6385">
                  <c:v>1.2310000000000016</c:v>
                </c:pt>
                <c:pt idx="6386">
                  <c:v>1.0951999999999984</c:v>
                </c:pt>
                <c:pt idx="6387">
                  <c:v>1.0951999999999984</c:v>
                </c:pt>
                <c:pt idx="6388">
                  <c:v>1.0262000000000029</c:v>
                </c:pt>
                <c:pt idx="6389">
                  <c:v>1.0904999999999987</c:v>
                </c:pt>
                <c:pt idx="6390">
                  <c:v>1.1809999999999974</c:v>
                </c:pt>
                <c:pt idx="6391">
                  <c:v>1.1666999999999987</c:v>
                </c:pt>
                <c:pt idx="6392">
                  <c:v>1.1310000000000002</c:v>
                </c:pt>
                <c:pt idx="6393">
                  <c:v>1.0857000000000028</c:v>
                </c:pt>
                <c:pt idx="6394">
                  <c:v>1.0024000000000015</c:v>
                </c:pt>
                <c:pt idx="6395">
                  <c:v>1.0024000000000015</c:v>
                </c:pt>
                <c:pt idx="6396">
                  <c:v>1.1261999999999972</c:v>
                </c:pt>
                <c:pt idx="6397">
                  <c:v>1.1381000000000014</c:v>
                </c:pt>
                <c:pt idx="6398">
                  <c:v>1.2428999999999988</c:v>
                </c:pt>
                <c:pt idx="6399">
                  <c:v>1.2881</c:v>
                </c:pt>
                <c:pt idx="6400">
                  <c:v>1.283299999999997</c:v>
                </c:pt>
                <c:pt idx="6401">
                  <c:v>1.1666999999999987</c:v>
                </c:pt>
                <c:pt idx="6402">
                  <c:v>1.1356999999999999</c:v>
                </c:pt>
                <c:pt idx="6403">
                  <c:v>1.1285999999999987</c:v>
                </c:pt>
                <c:pt idx="6404">
                  <c:v>1.0929000000000002</c:v>
                </c:pt>
                <c:pt idx="6405">
                  <c:v>1.1595000000000013</c:v>
                </c:pt>
                <c:pt idx="6406">
                  <c:v>1.5381</c:v>
                </c:pt>
                <c:pt idx="6407">
                  <c:v>1.6666999999999987</c:v>
                </c:pt>
                <c:pt idx="6408">
                  <c:v>1.7237999999999971</c:v>
                </c:pt>
                <c:pt idx="6409">
                  <c:v>1.7618999999999971</c:v>
                </c:pt>
                <c:pt idx="6410">
                  <c:v>1.7214000000000027</c:v>
                </c:pt>
                <c:pt idx="6411">
                  <c:v>1.5523999999999987</c:v>
                </c:pt>
                <c:pt idx="6412">
                  <c:v>1.4810000000000016</c:v>
                </c:pt>
                <c:pt idx="6413">
                  <c:v>1.245199999999997</c:v>
                </c:pt>
                <c:pt idx="6414">
                  <c:v>1.042900000000003</c:v>
                </c:pt>
                <c:pt idx="6415">
                  <c:v>1.0285999999999973</c:v>
                </c:pt>
                <c:pt idx="6416">
                  <c:v>1.0570999999999984</c:v>
                </c:pt>
                <c:pt idx="6417">
                  <c:v>0.88810000000000144</c:v>
                </c:pt>
                <c:pt idx="6418">
                  <c:v>0.98100000000000165</c:v>
                </c:pt>
                <c:pt idx="6419">
                  <c:v>0.96430000000000149</c:v>
                </c:pt>
                <c:pt idx="6420">
                  <c:v>0.97140000000000271</c:v>
                </c:pt>
                <c:pt idx="6421">
                  <c:v>0.95479999999999876</c:v>
                </c:pt>
                <c:pt idx="6422">
                  <c:v>0.99289999999999878</c:v>
                </c:pt>
                <c:pt idx="6423">
                  <c:v>0.95000000000000284</c:v>
                </c:pt>
                <c:pt idx="6424">
                  <c:v>1.0975999999999999</c:v>
                </c:pt>
                <c:pt idx="6425">
                  <c:v>1.0499999999999972</c:v>
                </c:pt>
                <c:pt idx="6426">
                  <c:v>1.1332999999999984</c:v>
                </c:pt>
                <c:pt idx="6427">
                  <c:v>1.0975999999999999</c:v>
                </c:pt>
                <c:pt idx="6428">
                  <c:v>1.0189999999999984</c:v>
                </c:pt>
                <c:pt idx="6429">
                  <c:v>0.94050000000000011</c:v>
                </c:pt>
                <c:pt idx="6430">
                  <c:v>0.91190000000000282</c:v>
                </c:pt>
                <c:pt idx="6431">
                  <c:v>0.9048000000000016</c:v>
                </c:pt>
                <c:pt idx="6432">
                  <c:v>0.82139999999999702</c:v>
                </c:pt>
                <c:pt idx="6433">
                  <c:v>0.76670000000000016</c:v>
                </c:pt>
                <c:pt idx="6434">
                  <c:v>0.83100000000000307</c:v>
                </c:pt>
                <c:pt idx="6435">
                  <c:v>0.83809999999999718</c:v>
                </c:pt>
                <c:pt idx="6436">
                  <c:v>0.80709999999999837</c:v>
                </c:pt>
                <c:pt idx="6437">
                  <c:v>0.84049999999999869</c:v>
                </c:pt>
                <c:pt idx="6438">
                  <c:v>0.83570000000000277</c:v>
                </c:pt>
                <c:pt idx="6439">
                  <c:v>0.77859999999999729</c:v>
                </c:pt>
                <c:pt idx="6440">
                  <c:v>0.80949999999999989</c:v>
                </c:pt>
                <c:pt idx="6441">
                  <c:v>0.69290000000000163</c:v>
                </c:pt>
                <c:pt idx="6442">
                  <c:v>0.70479999999999876</c:v>
                </c:pt>
                <c:pt idx="6443">
                  <c:v>0.74519999999999698</c:v>
                </c:pt>
                <c:pt idx="6444">
                  <c:v>0.77859999999999729</c:v>
                </c:pt>
                <c:pt idx="6445">
                  <c:v>0.716700000000003</c:v>
                </c:pt>
                <c:pt idx="6446">
                  <c:v>0.79050000000000153</c:v>
                </c:pt>
                <c:pt idx="6447">
                  <c:v>0.87859999999999872</c:v>
                </c:pt>
                <c:pt idx="6448">
                  <c:v>0.79520000000000124</c:v>
                </c:pt>
                <c:pt idx="6449">
                  <c:v>0.80709999999999837</c:v>
                </c:pt>
                <c:pt idx="6450">
                  <c:v>0.89759999999999707</c:v>
                </c:pt>
                <c:pt idx="6451">
                  <c:v>0.87859999999999872</c:v>
                </c:pt>
                <c:pt idx="6452">
                  <c:v>0.92620000000000147</c:v>
                </c:pt>
                <c:pt idx="6453">
                  <c:v>0.77620000000000289</c:v>
                </c:pt>
                <c:pt idx="6454">
                  <c:v>0.94519999999999982</c:v>
                </c:pt>
                <c:pt idx="6455">
                  <c:v>1.0167000000000002</c:v>
                </c:pt>
                <c:pt idx="6456">
                  <c:v>1.109499999999997</c:v>
                </c:pt>
                <c:pt idx="6457">
                  <c:v>1.2524000000000015</c:v>
                </c:pt>
                <c:pt idx="6458">
                  <c:v>1.2642999999999986</c:v>
                </c:pt>
                <c:pt idx="6459">
                  <c:v>1.2952000000000012</c:v>
                </c:pt>
                <c:pt idx="6460">
                  <c:v>1.25</c:v>
                </c:pt>
                <c:pt idx="6461">
                  <c:v>1.4309999999999974</c:v>
                </c:pt>
                <c:pt idx="6462">
                  <c:v>1.4095000000000013</c:v>
                </c:pt>
                <c:pt idx="6463">
                  <c:v>1.3714000000000013</c:v>
                </c:pt>
                <c:pt idx="6464">
                  <c:v>1.504800000000003</c:v>
                </c:pt>
                <c:pt idx="6465">
                  <c:v>1.7000000000000028</c:v>
                </c:pt>
                <c:pt idx="6466">
                  <c:v>1.4904999999999973</c:v>
                </c:pt>
                <c:pt idx="6467">
                  <c:v>1.5</c:v>
                </c:pt>
                <c:pt idx="6468">
                  <c:v>1.3832999999999984</c:v>
                </c:pt>
                <c:pt idx="6469">
                  <c:v>1.1310000000000002</c:v>
                </c:pt>
                <c:pt idx="6470">
                  <c:v>0.9048000000000016</c:v>
                </c:pt>
                <c:pt idx="6471">
                  <c:v>0.98100000000000165</c:v>
                </c:pt>
                <c:pt idx="6472">
                  <c:v>0.99049999999999727</c:v>
                </c:pt>
                <c:pt idx="6473">
                  <c:v>1.1214000000000013</c:v>
                </c:pt>
                <c:pt idx="6474">
                  <c:v>1.2310000000000016</c:v>
                </c:pt>
                <c:pt idx="6475">
                  <c:v>1.3999999999999986</c:v>
                </c:pt>
                <c:pt idx="6476">
                  <c:v>1.428600000000003</c:v>
                </c:pt>
                <c:pt idx="6477">
                  <c:v>1.5737999999999985</c:v>
                </c:pt>
                <c:pt idx="6478">
                  <c:v>1.7190000000000012</c:v>
                </c:pt>
                <c:pt idx="6479">
                  <c:v>1.8237999999999985</c:v>
                </c:pt>
                <c:pt idx="6480">
                  <c:v>2.4119000000000028</c:v>
                </c:pt>
                <c:pt idx="6481">
                  <c:v>2.7999999999999972</c:v>
                </c:pt>
                <c:pt idx="6482">
                  <c:v>3.0213999999999999</c:v>
                </c:pt>
                <c:pt idx="6483">
                  <c:v>3.4619</c:v>
                </c:pt>
                <c:pt idx="6484">
                  <c:v>3.428600000000003</c:v>
                </c:pt>
                <c:pt idx="6485">
                  <c:v>3.4737999999999971</c:v>
                </c:pt>
                <c:pt idx="6486">
                  <c:v>3.4262000000000015</c:v>
                </c:pt>
                <c:pt idx="6487">
                  <c:v>3.4166999999999987</c:v>
                </c:pt>
                <c:pt idx="6488">
                  <c:v>3.3952000000000027</c:v>
                </c:pt>
                <c:pt idx="6489">
                  <c:v>3.4928999999999988</c:v>
                </c:pt>
                <c:pt idx="6490">
                  <c:v>3.5024000000000015</c:v>
                </c:pt>
                <c:pt idx="6491">
                  <c:v>3.4904999999999973</c:v>
                </c:pt>
                <c:pt idx="6492">
                  <c:v>3.3333000000000013</c:v>
                </c:pt>
                <c:pt idx="6493">
                  <c:v>3.1214000000000013</c:v>
                </c:pt>
                <c:pt idx="6494">
                  <c:v>2.9380999999999986</c:v>
                </c:pt>
                <c:pt idx="6495">
                  <c:v>2.9832999999999998</c:v>
                </c:pt>
                <c:pt idx="6496">
                  <c:v>2.7571000000000012</c:v>
                </c:pt>
                <c:pt idx="6497">
                  <c:v>2.783299999999997</c:v>
                </c:pt>
                <c:pt idx="6498">
                  <c:v>2.7000000000000028</c:v>
                </c:pt>
                <c:pt idx="6499">
                  <c:v>2.6167000000000016</c:v>
                </c:pt>
                <c:pt idx="6500">
                  <c:v>2.4714000000000027</c:v>
                </c:pt>
                <c:pt idx="6501">
                  <c:v>2.3881000000000014</c:v>
                </c:pt>
                <c:pt idx="6502">
                  <c:v>2.4356999999999971</c:v>
                </c:pt>
                <c:pt idx="6503">
                  <c:v>2.4119000000000028</c:v>
                </c:pt>
                <c:pt idx="6504">
                  <c:v>2.2667000000000002</c:v>
                </c:pt>
                <c:pt idx="6505">
                  <c:v>2.1189999999999998</c:v>
                </c:pt>
                <c:pt idx="6506">
                  <c:v>2.3667000000000016</c:v>
                </c:pt>
                <c:pt idx="6507">
                  <c:v>2.3475999999999999</c:v>
                </c:pt>
                <c:pt idx="6508">
                  <c:v>2.2214000000000027</c:v>
                </c:pt>
                <c:pt idx="6509">
                  <c:v>2.2237999999999971</c:v>
                </c:pt>
                <c:pt idx="6510">
                  <c:v>2.283299999999997</c:v>
                </c:pt>
                <c:pt idx="6511">
                  <c:v>2.2524000000000015</c:v>
                </c:pt>
                <c:pt idx="6512">
                  <c:v>2.1929000000000016</c:v>
                </c:pt>
                <c:pt idx="6513">
                  <c:v>2.1143000000000001</c:v>
                </c:pt>
                <c:pt idx="6514">
                  <c:v>2.0024000000000015</c:v>
                </c:pt>
                <c:pt idx="6515">
                  <c:v>2.1499999999999986</c:v>
                </c:pt>
                <c:pt idx="6516">
                  <c:v>2.0499999999999972</c:v>
                </c:pt>
                <c:pt idx="6517">
                  <c:v>2.0381</c:v>
                </c:pt>
                <c:pt idx="6518">
                  <c:v>2.0929000000000002</c:v>
                </c:pt>
                <c:pt idx="6519">
                  <c:v>2.1118999999999986</c:v>
                </c:pt>
                <c:pt idx="6520">
                  <c:v>2.1570999999999998</c:v>
                </c:pt>
                <c:pt idx="6521">
                  <c:v>2.245199999999997</c:v>
                </c:pt>
                <c:pt idx="6522">
                  <c:v>2.2237999999999971</c:v>
                </c:pt>
                <c:pt idx="6523">
                  <c:v>2.1595000000000013</c:v>
                </c:pt>
                <c:pt idx="6524">
                  <c:v>2.1713999999999984</c:v>
                </c:pt>
                <c:pt idx="6525">
                  <c:v>2.1332999999999984</c:v>
                </c:pt>
                <c:pt idx="6526">
                  <c:v>2.1880999999999986</c:v>
                </c:pt>
                <c:pt idx="6527">
                  <c:v>2.2143000000000015</c:v>
                </c:pt>
                <c:pt idx="6528">
                  <c:v>2.4405000000000001</c:v>
                </c:pt>
                <c:pt idx="6529">
                  <c:v>2.5</c:v>
                </c:pt>
                <c:pt idx="6530">
                  <c:v>2.7094999999999985</c:v>
                </c:pt>
                <c:pt idx="6531">
                  <c:v>2.9262000000000015</c:v>
                </c:pt>
                <c:pt idx="6532">
                  <c:v>3.1856999999999971</c:v>
                </c:pt>
                <c:pt idx="6533">
                  <c:v>3.6595000000000013</c:v>
                </c:pt>
                <c:pt idx="6534">
                  <c:v>3.9928999999999988</c:v>
                </c:pt>
                <c:pt idx="6535">
                  <c:v>4.5356999999999985</c:v>
                </c:pt>
                <c:pt idx="6536">
                  <c:v>4.321399999999997</c:v>
                </c:pt>
                <c:pt idx="6537">
                  <c:v>4.1024000000000029</c:v>
                </c:pt>
                <c:pt idx="6538">
                  <c:v>3.4095000000000013</c:v>
                </c:pt>
                <c:pt idx="6539">
                  <c:v>3.1189999999999998</c:v>
                </c:pt>
                <c:pt idx="6540">
                  <c:v>2.9142999999999972</c:v>
                </c:pt>
                <c:pt idx="6541">
                  <c:v>2.6762000000000015</c:v>
                </c:pt>
                <c:pt idx="6542">
                  <c:v>2.4356999999999971</c:v>
                </c:pt>
                <c:pt idx="6543">
                  <c:v>2.2000000000000028</c:v>
                </c:pt>
                <c:pt idx="6544">
                  <c:v>2.1189999999999998</c:v>
                </c:pt>
                <c:pt idx="6545">
                  <c:v>2.033299999999997</c:v>
                </c:pt>
                <c:pt idx="6546">
                  <c:v>2.1189999999999998</c:v>
                </c:pt>
                <c:pt idx="6547">
                  <c:v>2.1570999999999998</c:v>
                </c:pt>
                <c:pt idx="6548">
                  <c:v>2.2190000000000012</c:v>
                </c:pt>
                <c:pt idx="6549">
                  <c:v>2.3310000000000031</c:v>
                </c:pt>
                <c:pt idx="6550">
                  <c:v>2.4547999999999988</c:v>
                </c:pt>
                <c:pt idx="6551">
                  <c:v>2.6548000000000016</c:v>
                </c:pt>
                <c:pt idx="6552">
                  <c:v>2.9761999999999986</c:v>
                </c:pt>
                <c:pt idx="6553">
                  <c:v>3.2642999999999986</c:v>
                </c:pt>
                <c:pt idx="6554">
                  <c:v>3.4975999999999985</c:v>
                </c:pt>
                <c:pt idx="6555">
                  <c:v>3.8404999999999987</c:v>
                </c:pt>
                <c:pt idx="6556">
                  <c:v>3.716700000000003</c:v>
                </c:pt>
                <c:pt idx="6557">
                  <c:v>3.4547999999999988</c:v>
                </c:pt>
                <c:pt idx="6558">
                  <c:v>3.3643000000000001</c:v>
                </c:pt>
                <c:pt idx="6559">
                  <c:v>3.0810000000000031</c:v>
                </c:pt>
                <c:pt idx="6560">
                  <c:v>2.7475999999999985</c:v>
                </c:pt>
                <c:pt idx="6561">
                  <c:v>2.7809999999999988</c:v>
                </c:pt>
                <c:pt idx="6562">
                  <c:v>2.640500000000003</c:v>
                </c:pt>
                <c:pt idx="6563">
                  <c:v>2.6381000000000014</c:v>
                </c:pt>
                <c:pt idx="6564">
                  <c:v>2.6595000000000013</c:v>
                </c:pt>
                <c:pt idx="6565">
                  <c:v>2.6713999999999984</c:v>
                </c:pt>
                <c:pt idx="6566">
                  <c:v>2.5594999999999999</c:v>
                </c:pt>
                <c:pt idx="6567">
                  <c:v>2.6619000000000028</c:v>
                </c:pt>
                <c:pt idx="6568">
                  <c:v>2.6809999999999974</c:v>
                </c:pt>
                <c:pt idx="6569">
                  <c:v>2.6143000000000001</c:v>
                </c:pt>
                <c:pt idx="6570">
                  <c:v>2.254800000000003</c:v>
                </c:pt>
                <c:pt idx="6571">
                  <c:v>2.1452000000000027</c:v>
                </c:pt>
                <c:pt idx="6572">
                  <c:v>2.0452000000000012</c:v>
                </c:pt>
                <c:pt idx="6573">
                  <c:v>1.9024000000000001</c:v>
                </c:pt>
                <c:pt idx="6574">
                  <c:v>1.8975999999999971</c:v>
                </c:pt>
                <c:pt idx="6575">
                  <c:v>1.8237999999999985</c:v>
                </c:pt>
                <c:pt idx="6576">
                  <c:v>1.8975999999999971</c:v>
                </c:pt>
                <c:pt idx="6577">
                  <c:v>1.9928999999999988</c:v>
                </c:pt>
                <c:pt idx="6578">
                  <c:v>2.0262000000000029</c:v>
                </c:pt>
                <c:pt idx="6579">
                  <c:v>1.8689999999999998</c:v>
                </c:pt>
                <c:pt idx="6580">
                  <c:v>2.0523999999999987</c:v>
                </c:pt>
                <c:pt idx="6581">
                  <c:v>1.9714000000000027</c:v>
                </c:pt>
                <c:pt idx="6582">
                  <c:v>1.6143000000000001</c:v>
                </c:pt>
                <c:pt idx="6583">
                  <c:v>1.5452000000000012</c:v>
                </c:pt>
                <c:pt idx="6584">
                  <c:v>1.6428999999999974</c:v>
                </c:pt>
                <c:pt idx="6585">
                  <c:v>1.6452000000000027</c:v>
                </c:pt>
                <c:pt idx="6586">
                  <c:v>1.6024000000000029</c:v>
                </c:pt>
                <c:pt idx="6587">
                  <c:v>1.7119</c:v>
                </c:pt>
                <c:pt idx="6588">
                  <c:v>1.6475999999999971</c:v>
                </c:pt>
                <c:pt idx="6589">
                  <c:v>1.533299999999997</c:v>
                </c:pt>
                <c:pt idx="6590">
                  <c:v>1.4262000000000015</c:v>
                </c:pt>
                <c:pt idx="6591">
                  <c:v>1.4523999999999972</c:v>
                </c:pt>
                <c:pt idx="6592">
                  <c:v>1.2785999999999973</c:v>
                </c:pt>
                <c:pt idx="6593">
                  <c:v>1.3357000000000028</c:v>
                </c:pt>
                <c:pt idx="6594">
                  <c:v>1.2713999999999999</c:v>
                </c:pt>
                <c:pt idx="6595">
                  <c:v>1.3429000000000002</c:v>
                </c:pt>
                <c:pt idx="6596">
                  <c:v>1.2286000000000001</c:v>
                </c:pt>
                <c:pt idx="6597">
                  <c:v>1.3667000000000016</c:v>
                </c:pt>
                <c:pt idx="6598">
                  <c:v>1.3928999999999974</c:v>
                </c:pt>
                <c:pt idx="6599">
                  <c:v>1.4429000000000016</c:v>
                </c:pt>
                <c:pt idx="6600">
                  <c:v>1.4594999999999985</c:v>
                </c:pt>
                <c:pt idx="6601">
                  <c:v>1.4451999999999998</c:v>
                </c:pt>
                <c:pt idx="6602">
                  <c:v>1.3714000000000013</c:v>
                </c:pt>
                <c:pt idx="6603">
                  <c:v>1.25</c:v>
                </c:pt>
                <c:pt idx="6604">
                  <c:v>1.3524000000000029</c:v>
                </c:pt>
                <c:pt idx="6605">
                  <c:v>1.3832999999999984</c:v>
                </c:pt>
                <c:pt idx="6606">
                  <c:v>1.3618999999999986</c:v>
                </c:pt>
                <c:pt idx="6607">
                  <c:v>1.4119000000000028</c:v>
                </c:pt>
                <c:pt idx="6608">
                  <c:v>1.3119000000000014</c:v>
                </c:pt>
                <c:pt idx="6609">
                  <c:v>1.3785999999999987</c:v>
                </c:pt>
                <c:pt idx="6610">
                  <c:v>1.2738000000000014</c:v>
                </c:pt>
                <c:pt idx="6611">
                  <c:v>1.3380999999999972</c:v>
                </c:pt>
                <c:pt idx="6612">
                  <c:v>1.4405000000000001</c:v>
                </c:pt>
                <c:pt idx="6613">
                  <c:v>1.5594999999999999</c:v>
                </c:pt>
                <c:pt idx="6614">
                  <c:v>1.4761999999999986</c:v>
                </c:pt>
                <c:pt idx="6615">
                  <c:v>1.4737999999999971</c:v>
                </c:pt>
                <c:pt idx="6616">
                  <c:v>1.4810000000000016</c:v>
                </c:pt>
                <c:pt idx="6617">
                  <c:v>1.4857000000000014</c:v>
                </c:pt>
                <c:pt idx="6618">
                  <c:v>1.4547999999999988</c:v>
                </c:pt>
                <c:pt idx="6619">
                  <c:v>1.4832999999999998</c:v>
                </c:pt>
                <c:pt idx="6620">
                  <c:v>1.4761999999999986</c:v>
                </c:pt>
                <c:pt idx="6621">
                  <c:v>1.3262</c:v>
                </c:pt>
                <c:pt idx="6622">
                  <c:v>1.254800000000003</c:v>
                </c:pt>
                <c:pt idx="6623">
                  <c:v>1.3190000000000026</c:v>
                </c:pt>
                <c:pt idx="6624">
                  <c:v>1.25</c:v>
                </c:pt>
                <c:pt idx="6625">
                  <c:v>1.1905000000000001</c:v>
                </c:pt>
                <c:pt idx="6626">
                  <c:v>1.3070999999999984</c:v>
                </c:pt>
                <c:pt idx="6627">
                  <c:v>1.3143000000000029</c:v>
                </c:pt>
                <c:pt idx="6628">
                  <c:v>1.2713999999999999</c:v>
                </c:pt>
                <c:pt idx="6629">
                  <c:v>1.3166999999999973</c:v>
                </c:pt>
                <c:pt idx="6630">
                  <c:v>1.3571000000000026</c:v>
                </c:pt>
                <c:pt idx="6631">
                  <c:v>1.2689999999999984</c:v>
                </c:pt>
                <c:pt idx="6632">
                  <c:v>1.3928999999999974</c:v>
                </c:pt>
                <c:pt idx="6633">
                  <c:v>1.4238</c:v>
                </c:pt>
                <c:pt idx="6634">
                  <c:v>1.3643000000000001</c:v>
                </c:pt>
                <c:pt idx="6635">
                  <c:v>1.3928999999999974</c:v>
                </c:pt>
                <c:pt idx="6636">
                  <c:v>1.428600000000003</c:v>
                </c:pt>
                <c:pt idx="6637">
                  <c:v>1.3738000000000028</c:v>
                </c:pt>
                <c:pt idx="6638">
                  <c:v>1.5</c:v>
                </c:pt>
                <c:pt idx="6639">
                  <c:v>1.4262000000000015</c:v>
                </c:pt>
                <c:pt idx="6640">
                  <c:v>1.5095000000000027</c:v>
                </c:pt>
                <c:pt idx="6641">
                  <c:v>1.5643000000000029</c:v>
                </c:pt>
                <c:pt idx="6642">
                  <c:v>1.5262000000000029</c:v>
                </c:pt>
                <c:pt idx="6643">
                  <c:v>1.4547999999999988</c:v>
                </c:pt>
                <c:pt idx="6644">
                  <c:v>1.6118999999999986</c:v>
                </c:pt>
                <c:pt idx="6645">
                  <c:v>1.5929000000000002</c:v>
                </c:pt>
                <c:pt idx="6646">
                  <c:v>1.6189999999999998</c:v>
                </c:pt>
                <c:pt idx="6647">
                  <c:v>1.6024000000000029</c:v>
                </c:pt>
                <c:pt idx="6648">
                  <c:v>1.6619000000000028</c:v>
                </c:pt>
                <c:pt idx="6649">
                  <c:v>1.6713999999999984</c:v>
                </c:pt>
                <c:pt idx="6650">
                  <c:v>1.8023999999999987</c:v>
                </c:pt>
                <c:pt idx="6651">
                  <c:v>1.792900000000003</c:v>
                </c:pt>
                <c:pt idx="6652">
                  <c:v>1.7404999999999973</c:v>
                </c:pt>
                <c:pt idx="6653">
                  <c:v>1.7905000000000015</c:v>
                </c:pt>
                <c:pt idx="6654">
                  <c:v>4.4714000000000027</c:v>
                </c:pt>
                <c:pt idx="6655">
                  <c:v>4.2881</c:v>
                </c:pt>
                <c:pt idx="6656">
                  <c:v>4.2785999999999973</c:v>
                </c:pt>
                <c:pt idx="6657">
                  <c:v>1.7856999999999985</c:v>
                </c:pt>
                <c:pt idx="6658">
                  <c:v>1.792900000000003</c:v>
                </c:pt>
                <c:pt idx="6659">
                  <c:v>1.9523999999999972</c:v>
                </c:pt>
                <c:pt idx="6660">
                  <c:v>2.140500000000003</c:v>
                </c:pt>
                <c:pt idx="6661">
                  <c:v>2.2381000000000029</c:v>
                </c:pt>
                <c:pt idx="6662">
                  <c:v>2.4262000000000015</c:v>
                </c:pt>
                <c:pt idx="6663">
                  <c:v>2.4523999999999972</c:v>
                </c:pt>
                <c:pt idx="6664">
                  <c:v>2.5189999999999984</c:v>
                </c:pt>
                <c:pt idx="6665">
                  <c:v>2.5142999999999986</c:v>
                </c:pt>
                <c:pt idx="6666">
                  <c:v>2.4262000000000015</c:v>
                </c:pt>
                <c:pt idx="6667">
                  <c:v>2.4857000000000014</c:v>
                </c:pt>
                <c:pt idx="6668">
                  <c:v>2.4714000000000027</c:v>
                </c:pt>
                <c:pt idx="6669">
                  <c:v>2.5810000000000031</c:v>
                </c:pt>
                <c:pt idx="6670">
                  <c:v>2.5405000000000015</c:v>
                </c:pt>
                <c:pt idx="6671">
                  <c:v>2.6452000000000027</c:v>
                </c:pt>
                <c:pt idx="6672">
                  <c:v>2.5309999999999988</c:v>
                </c:pt>
                <c:pt idx="6673">
                  <c:v>2.5285999999999973</c:v>
                </c:pt>
                <c:pt idx="6674">
                  <c:v>2.4690000000000012</c:v>
                </c:pt>
                <c:pt idx="6675">
                  <c:v>2.4405000000000001</c:v>
                </c:pt>
                <c:pt idx="6676">
                  <c:v>2.5523999999999987</c:v>
                </c:pt>
                <c:pt idx="6677">
                  <c:v>2.716700000000003</c:v>
                </c:pt>
                <c:pt idx="6678">
                  <c:v>2.9048000000000016</c:v>
                </c:pt>
                <c:pt idx="6679">
                  <c:v>3.3928999999999974</c:v>
                </c:pt>
                <c:pt idx="6680">
                  <c:v>3.6905000000000001</c:v>
                </c:pt>
                <c:pt idx="6681">
                  <c:v>4.033299999999997</c:v>
                </c:pt>
                <c:pt idx="6682">
                  <c:v>4.1524000000000001</c:v>
                </c:pt>
                <c:pt idx="6683">
                  <c:v>4.245199999999997</c:v>
                </c:pt>
                <c:pt idx="6684">
                  <c:v>4.1475999999999971</c:v>
                </c:pt>
                <c:pt idx="6685">
                  <c:v>4.0262000000000029</c:v>
                </c:pt>
                <c:pt idx="6686">
                  <c:v>3.5594999999999999</c:v>
                </c:pt>
                <c:pt idx="6687">
                  <c:v>3.1548000000000016</c:v>
                </c:pt>
                <c:pt idx="6688">
                  <c:v>2.6548000000000016</c:v>
                </c:pt>
                <c:pt idx="6689">
                  <c:v>1.8761999999999972</c:v>
                </c:pt>
                <c:pt idx="6690">
                  <c:v>1.6570999999999998</c:v>
                </c:pt>
                <c:pt idx="6691">
                  <c:v>1.5189999999999984</c:v>
                </c:pt>
                <c:pt idx="6692">
                  <c:v>1.2475999999999985</c:v>
                </c:pt>
                <c:pt idx="6693">
                  <c:v>1.178600000000003</c:v>
                </c:pt>
                <c:pt idx="6694">
                  <c:v>1.2332999999999998</c:v>
                </c:pt>
                <c:pt idx="6695">
                  <c:v>1.2856999999999985</c:v>
                </c:pt>
                <c:pt idx="6696">
                  <c:v>1.4119000000000028</c:v>
                </c:pt>
                <c:pt idx="6697">
                  <c:v>1.5262000000000029</c:v>
                </c:pt>
                <c:pt idx="6698">
                  <c:v>1.6833000000000027</c:v>
                </c:pt>
                <c:pt idx="6699">
                  <c:v>1.8070999999999984</c:v>
                </c:pt>
                <c:pt idx="6700">
                  <c:v>1.9881000000000029</c:v>
                </c:pt>
                <c:pt idx="6701">
                  <c:v>2.0381</c:v>
                </c:pt>
                <c:pt idx="6702">
                  <c:v>2.1666999999999987</c:v>
                </c:pt>
                <c:pt idx="6703">
                  <c:v>2.2310000000000016</c:v>
                </c:pt>
                <c:pt idx="6704">
                  <c:v>1.9904999999999973</c:v>
                </c:pt>
                <c:pt idx="6705">
                  <c:v>1.8547999999999973</c:v>
                </c:pt>
                <c:pt idx="6706">
                  <c:v>1.6118999999999986</c:v>
                </c:pt>
                <c:pt idx="6707">
                  <c:v>1.504800000000003</c:v>
                </c:pt>
                <c:pt idx="6708">
                  <c:v>1.4405000000000001</c:v>
                </c:pt>
                <c:pt idx="6709">
                  <c:v>1.2618999999999971</c:v>
                </c:pt>
                <c:pt idx="6710">
                  <c:v>1.042900000000003</c:v>
                </c:pt>
                <c:pt idx="6711">
                  <c:v>0.98570000000000135</c:v>
                </c:pt>
                <c:pt idx="6712">
                  <c:v>0.8761999999999972</c:v>
                </c:pt>
                <c:pt idx="6713">
                  <c:v>0.81430000000000291</c:v>
                </c:pt>
                <c:pt idx="6714">
                  <c:v>0.70709999999999695</c:v>
                </c:pt>
                <c:pt idx="6715">
                  <c:v>0.67379999999999995</c:v>
                </c:pt>
                <c:pt idx="6716">
                  <c:v>0.66669999999999874</c:v>
                </c:pt>
                <c:pt idx="6717">
                  <c:v>0.8761999999999972</c:v>
                </c:pt>
                <c:pt idx="6718">
                  <c:v>0.97860000000000014</c:v>
                </c:pt>
                <c:pt idx="6719">
                  <c:v>0.93099999999999739</c:v>
                </c:pt>
                <c:pt idx="6720">
                  <c:v>0.87859999999999872</c:v>
                </c:pt>
                <c:pt idx="6721">
                  <c:v>0.89520000000000266</c:v>
                </c:pt>
                <c:pt idx="6722">
                  <c:v>0.93569999999999709</c:v>
                </c:pt>
                <c:pt idx="6723">
                  <c:v>0.70709999999999695</c:v>
                </c:pt>
                <c:pt idx="6724">
                  <c:v>0.77380000000000138</c:v>
                </c:pt>
                <c:pt idx="6725">
                  <c:v>0.93099999999999739</c:v>
                </c:pt>
                <c:pt idx="6726">
                  <c:v>0.76429999999999865</c:v>
                </c:pt>
                <c:pt idx="6727">
                  <c:v>0.63569999999999993</c:v>
                </c:pt>
                <c:pt idx="6728">
                  <c:v>0.76670000000000016</c:v>
                </c:pt>
                <c:pt idx="6729">
                  <c:v>0.70709999999999695</c:v>
                </c:pt>
                <c:pt idx="6730">
                  <c:v>0.74289999999999878</c:v>
                </c:pt>
                <c:pt idx="6731">
                  <c:v>0.9070999999999998</c:v>
                </c:pt>
                <c:pt idx="6732">
                  <c:v>0.98100000000000165</c:v>
                </c:pt>
                <c:pt idx="6733">
                  <c:v>0.91899999999999693</c:v>
                </c:pt>
                <c:pt idx="6734">
                  <c:v>0.78569999999999851</c:v>
                </c:pt>
                <c:pt idx="6735">
                  <c:v>0.72379999999999711</c:v>
                </c:pt>
                <c:pt idx="6736">
                  <c:v>0.61670000000000158</c:v>
                </c:pt>
                <c:pt idx="6737">
                  <c:v>0.6548000000000016</c:v>
                </c:pt>
                <c:pt idx="6738">
                  <c:v>0.60240000000000293</c:v>
                </c:pt>
                <c:pt idx="6739">
                  <c:v>0.6570999999999998</c:v>
                </c:pt>
                <c:pt idx="6740">
                  <c:v>0.64999999999999858</c:v>
                </c:pt>
                <c:pt idx="6741">
                  <c:v>0.66899999999999693</c:v>
                </c:pt>
                <c:pt idx="6742">
                  <c:v>0.6261999999999972</c:v>
                </c:pt>
                <c:pt idx="6743">
                  <c:v>0.63810000000000144</c:v>
                </c:pt>
                <c:pt idx="6744">
                  <c:v>0.61430000000000007</c:v>
                </c:pt>
                <c:pt idx="6745">
                  <c:v>0.45000000000000284</c:v>
                </c:pt>
                <c:pt idx="6746">
                  <c:v>0.40950000000000131</c:v>
                </c:pt>
                <c:pt idx="6747">
                  <c:v>0.36430000000000007</c:v>
                </c:pt>
                <c:pt idx="6748">
                  <c:v>0.42379999999999995</c:v>
                </c:pt>
                <c:pt idx="6749">
                  <c:v>0.42379999999999995</c:v>
                </c:pt>
                <c:pt idx="6750">
                  <c:v>0.42139999999999844</c:v>
                </c:pt>
                <c:pt idx="6751">
                  <c:v>0.45000000000000284</c:v>
                </c:pt>
                <c:pt idx="6752">
                  <c:v>0.39520000000000266</c:v>
                </c:pt>
                <c:pt idx="6753">
                  <c:v>0.3119000000000014</c:v>
                </c:pt>
                <c:pt idx="6754">
                  <c:v>0.4380999999999986</c:v>
                </c:pt>
                <c:pt idx="6755">
                  <c:v>0.41429999999999723</c:v>
                </c:pt>
                <c:pt idx="6756">
                  <c:v>0.36430000000000007</c:v>
                </c:pt>
                <c:pt idx="6757">
                  <c:v>0.43330000000000268</c:v>
                </c:pt>
                <c:pt idx="6758">
                  <c:v>0.47860000000000014</c:v>
                </c:pt>
                <c:pt idx="6759">
                  <c:v>0.45709999999999695</c:v>
                </c:pt>
                <c:pt idx="6760">
                  <c:v>0.41669999999999874</c:v>
                </c:pt>
                <c:pt idx="6761">
                  <c:v>0.38100000000000023</c:v>
                </c:pt>
                <c:pt idx="6762">
                  <c:v>0.41899999999999693</c:v>
                </c:pt>
                <c:pt idx="6763">
                  <c:v>0.46430000000000149</c:v>
                </c:pt>
                <c:pt idx="6764">
                  <c:v>0.48810000000000286</c:v>
                </c:pt>
                <c:pt idx="6765">
                  <c:v>0.62140000000000128</c:v>
                </c:pt>
                <c:pt idx="6766">
                  <c:v>0.63569999999999993</c:v>
                </c:pt>
                <c:pt idx="6767">
                  <c:v>0.56669999999999732</c:v>
                </c:pt>
                <c:pt idx="6768">
                  <c:v>0.54760000000000275</c:v>
                </c:pt>
                <c:pt idx="6769">
                  <c:v>0.45479999999999876</c:v>
                </c:pt>
                <c:pt idx="6770">
                  <c:v>0.49049999999999727</c:v>
                </c:pt>
                <c:pt idx="6771">
                  <c:v>0.42379999999999995</c:v>
                </c:pt>
                <c:pt idx="6772">
                  <c:v>0.5619000000000014</c:v>
                </c:pt>
                <c:pt idx="6773">
                  <c:v>0.55239999999999867</c:v>
                </c:pt>
                <c:pt idx="6774">
                  <c:v>0.71900000000000119</c:v>
                </c:pt>
                <c:pt idx="6775">
                  <c:v>0.91899999999999693</c:v>
                </c:pt>
                <c:pt idx="6776">
                  <c:v>0.88100000000000023</c:v>
                </c:pt>
                <c:pt idx="6777">
                  <c:v>0.89289999999999736</c:v>
                </c:pt>
                <c:pt idx="6778">
                  <c:v>0.89289999999999736</c:v>
                </c:pt>
                <c:pt idx="6779">
                  <c:v>0.84759999999999991</c:v>
                </c:pt>
                <c:pt idx="6780">
                  <c:v>0.73570000000000135</c:v>
                </c:pt>
                <c:pt idx="6781">
                  <c:v>0.81900000000000261</c:v>
                </c:pt>
                <c:pt idx="6782">
                  <c:v>0.83330000000000126</c:v>
                </c:pt>
                <c:pt idx="6783">
                  <c:v>0.92379999999999995</c:v>
                </c:pt>
                <c:pt idx="6784">
                  <c:v>0.72379999999999711</c:v>
                </c:pt>
                <c:pt idx="6785">
                  <c:v>0.79999999999999716</c:v>
                </c:pt>
                <c:pt idx="6786">
                  <c:v>0.65950000000000131</c:v>
                </c:pt>
                <c:pt idx="6787">
                  <c:v>0.63329999999999842</c:v>
                </c:pt>
                <c:pt idx="6788">
                  <c:v>0.64999999999999858</c:v>
                </c:pt>
                <c:pt idx="6789">
                  <c:v>0.60479999999999734</c:v>
                </c:pt>
                <c:pt idx="6790">
                  <c:v>0.66429999999999723</c:v>
                </c:pt>
                <c:pt idx="6791">
                  <c:v>0.75710000000000122</c:v>
                </c:pt>
                <c:pt idx="6792">
                  <c:v>0.91669999999999874</c:v>
                </c:pt>
                <c:pt idx="6793">
                  <c:v>0.97140000000000271</c:v>
                </c:pt>
                <c:pt idx="6794">
                  <c:v>1.0810000000000031</c:v>
                </c:pt>
                <c:pt idx="6795">
                  <c:v>1.0285999999999973</c:v>
                </c:pt>
                <c:pt idx="6796">
                  <c:v>0.99519999999999698</c:v>
                </c:pt>
                <c:pt idx="6797">
                  <c:v>0.99289999999999878</c:v>
                </c:pt>
                <c:pt idx="6798">
                  <c:v>1.0309999999999988</c:v>
                </c:pt>
                <c:pt idx="6799">
                  <c:v>0.97140000000000271</c:v>
                </c:pt>
                <c:pt idx="6800">
                  <c:v>1.0666999999999973</c:v>
                </c:pt>
                <c:pt idx="6801">
                  <c:v>1.0095000000000027</c:v>
                </c:pt>
                <c:pt idx="6802">
                  <c:v>1.0189999999999984</c:v>
                </c:pt>
                <c:pt idx="6803">
                  <c:v>1.0548000000000002</c:v>
                </c:pt>
                <c:pt idx="6804">
                  <c:v>1.0285999999999973</c:v>
                </c:pt>
                <c:pt idx="6805">
                  <c:v>0.96189999999999998</c:v>
                </c:pt>
                <c:pt idx="6806">
                  <c:v>0.93330000000000268</c:v>
                </c:pt>
                <c:pt idx="6807">
                  <c:v>0.99289999999999878</c:v>
                </c:pt>
                <c:pt idx="6808">
                  <c:v>1.0619000000000014</c:v>
                </c:pt>
                <c:pt idx="6809">
                  <c:v>1.1332999999999984</c:v>
                </c:pt>
                <c:pt idx="6810">
                  <c:v>1.1595000000000013</c:v>
                </c:pt>
                <c:pt idx="6811">
                  <c:v>1.5262000000000029</c:v>
                </c:pt>
                <c:pt idx="6812">
                  <c:v>1.5142999999999986</c:v>
                </c:pt>
                <c:pt idx="6813">
                  <c:v>1.5929000000000002</c:v>
                </c:pt>
                <c:pt idx="6814">
                  <c:v>1.6595000000000013</c:v>
                </c:pt>
                <c:pt idx="6815">
                  <c:v>3.8928999999999974</c:v>
                </c:pt>
                <c:pt idx="6816">
                  <c:v>4.0523999999999987</c:v>
                </c:pt>
                <c:pt idx="6817">
                  <c:v>4.1666999999999987</c:v>
                </c:pt>
                <c:pt idx="6818">
                  <c:v>4.1642999999999972</c:v>
                </c:pt>
                <c:pt idx="6819">
                  <c:v>4.004800000000003</c:v>
                </c:pt>
                <c:pt idx="6820">
                  <c:v>4.0548000000000002</c:v>
                </c:pt>
                <c:pt idx="6821">
                  <c:v>4.1499999999999986</c:v>
                </c:pt>
                <c:pt idx="6822">
                  <c:v>4.4142999999999972</c:v>
                </c:pt>
                <c:pt idx="6823">
                  <c:v>4.8380999999999972</c:v>
                </c:pt>
                <c:pt idx="6824">
                  <c:v>4.890500000000003</c:v>
                </c:pt>
                <c:pt idx="6825">
                  <c:v>4.9500000000000028</c:v>
                </c:pt>
                <c:pt idx="6826">
                  <c:v>4.707099999999997</c:v>
                </c:pt>
                <c:pt idx="6827">
                  <c:v>4.5880999999999972</c:v>
                </c:pt>
                <c:pt idx="6828">
                  <c:v>4.4881000000000029</c:v>
                </c:pt>
                <c:pt idx="6829">
                  <c:v>4.3975999999999971</c:v>
                </c:pt>
                <c:pt idx="6830">
                  <c:v>4.2881</c:v>
                </c:pt>
                <c:pt idx="6831">
                  <c:v>4.1261999999999972</c:v>
                </c:pt>
                <c:pt idx="6832">
                  <c:v>4.1381000000000014</c:v>
                </c:pt>
                <c:pt idx="6833">
                  <c:v>4.0570999999999984</c:v>
                </c:pt>
                <c:pt idx="6834">
                  <c:v>4.3761999999999972</c:v>
                </c:pt>
                <c:pt idx="6835">
                  <c:v>4.5095000000000027</c:v>
                </c:pt>
                <c:pt idx="6836">
                  <c:v>4.8928999999999974</c:v>
                </c:pt>
                <c:pt idx="6837">
                  <c:v>5.3738000000000028</c:v>
                </c:pt>
                <c:pt idx="6838">
                  <c:v>5.7332999999999998</c:v>
                </c:pt>
                <c:pt idx="6839">
                  <c:v>6.0285999999999973</c:v>
                </c:pt>
                <c:pt idx="6840">
                  <c:v>6.1000000000000014</c:v>
                </c:pt>
                <c:pt idx="6841">
                  <c:v>6.2809999999999988</c:v>
                </c:pt>
                <c:pt idx="6842">
                  <c:v>6.3166999999999973</c:v>
                </c:pt>
                <c:pt idx="6843">
                  <c:v>6.4070999999999998</c:v>
                </c:pt>
                <c:pt idx="6844">
                  <c:v>7.1642999999999972</c:v>
                </c:pt>
                <c:pt idx="6845">
                  <c:v>7.3475999999999999</c:v>
                </c:pt>
                <c:pt idx="6846">
                  <c:v>7.533299999999997</c:v>
                </c:pt>
                <c:pt idx="6847">
                  <c:v>7.5405000000000015</c:v>
                </c:pt>
                <c:pt idx="6848">
                  <c:v>7.6951999999999998</c:v>
                </c:pt>
                <c:pt idx="6849">
                  <c:v>7.707099999999997</c:v>
                </c:pt>
                <c:pt idx="6850">
                  <c:v>7.7952000000000012</c:v>
                </c:pt>
                <c:pt idx="6851">
                  <c:v>7.8143000000000029</c:v>
                </c:pt>
                <c:pt idx="6852">
                  <c:v>7.8094999999999999</c:v>
                </c:pt>
                <c:pt idx="6853">
                  <c:v>8.0452000000000012</c:v>
                </c:pt>
                <c:pt idx="6854">
                  <c:v>7.9737999999999971</c:v>
                </c:pt>
                <c:pt idx="6855">
                  <c:v>7.8785999999999987</c:v>
                </c:pt>
                <c:pt idx="6856">
                  <c:v>7.4810000000000016</c:v>
                </c:pt>
                <c:pt idx="6857">
                  <c:v>7.3310000000000031</c:v>
                </c:pt>
                <c:pt idx="6858">
                  <c:v>7.1619000000000028</c:v>
                </c:pt>
                <c:pt idx="6859">
                  <c:v>7.0381</c:v>
                </c:pt>
                <c:pt idx="6860">
                  <c:v>6.7952000000000012</c:v>
                </c:pt>
                <c:pt idx="6861">
                  <c:v>6.640500000000003</c:v>
                </c:pt>
                <c:pt idx="6862">
                  <c:v>6.5309999999999988</c:v>
                </c:pt>
                <c:pt idx="6863">
                  <c:v>6.5024000000000015</c:v>
                </c:pt>
                <c:pt idx="6864">
                  <c:v>6.5071000000000012</c:v>
                </c:pt>
                <c:pt idx="6865">
                  <c:v>6.495199999999997</c:v>
                </c:pt>
                <c:pt idx="6866">
                  <c:v>6.5405000000000015</c:v>
                </c:pt>
                <c:pt idx="6867">
                  <c:v>6.5690000000000026</c:v>
                </c:pt>
                <c:pt idx="6868">
                  <c:v>6.5643000000000029</c:v>
                </c:pt>
                <c:pt idx="6869">
                  <c:v>6.5356999999999985</c:v>
                </c:pt>
                <c:pt idx="6870">
                  <c:v>6.6428999999999974</c:v>
                </c:pt>
                <c:pt idx="6871">
                  <c:v>6.1619000000000028</c:v>
                </c:pt>
                <c:pt idx="6872">
                  <c:v>5.8618999999999986</c:v>
                </c:pt>
                <c:pt idx="6873">
                  <c:v>5.9024000000000001</c:v>
                </c:pt>
                <c:pt idx="6874">
                  <c:v>5.8524000000000029</c:v>
                </c:pt>
                <c:pt idx="6875">
                  <c:v>6.2357000000000014</c:v>
                </c:pt>
                <c:pt idx="6876">
                  <c:v>6.2785999999999973</c:v>
                </c:pt>
                <c:pt idx="6877">
                  <c:v>6.4737999999999971</c:v>
                </c:pt>
                <c:pt idx="6878">
                  <c:v>6.821399999999997</c:v>
                </c:pt>
                <c:pt idx="6879">
                  <c:v>6.6143000000000001</c:v>
                </c:pt>
                <c:pt idx="6880">
                  <c:v>6.5929000000000002</c:v>
                </c:pt>
                <c:pt idx="6881">
                  <c:v>6.6595000000000013</c:v>
                </c:pt>
                <c:pt idx="6882">
                  <c:v>6.0594999999999999</c:v>
                </c:pt>
                <c:pt idx="6883">
                  <c:v>5.6762000000000015</c:v>
                </c:pt>
                <c:pt idx="6884">
                  <c:v>5.2976000000000028</c:v>
                </c:pt>
                <c:pt idx="6885">
                  <c:v>4.9928999999999988</c:v>
                </c:pt>
                <c:pt idx="6886">
                  <c:v>4.8166999999999973</c:v>
                </c:pt>
                <c:pt idx="6887">
                  <c:v>4.6548000000000016</c:v>
                </c:pt>
                <c:pt idx="6888">
                  <c:v>4.428600000000003</c:v>
                </c:pt>
                <c:pt idx="6889">
                  <c:v>4.3856999999999999</c:v>
                </c:pt>
                <c:pt idx="6890">
                  <c:v>4.390500000000003</c:v>
                </c:pt>
                <c:pt idx="6891">
                  <c:v>4.707099999999997</c:v>
                </c:pt>
                <c:pt idx="6892">
                  <c:v>5.0118999999999971</c:v>
                </c:pt>
                <c:pt idx="6893">
                  <c:v>5.1356999999999999</c:v>
                </c:pt>
                <c:pt idx="6894">
                  <c:v>5.3524000000000029</c:v>
                </c:pt>
                <c:pt idx="6895">
                  <c:v>5.4333000000000027</c:v>
                </c:pt>
                <c:pt idx="6896">
                  <c:v>6.0570999999999984</c:v>
                </c:pt>
                <c:pt idx="6897">
                  <c:v>6.428600000000003</c:v>
                </c:pt>
                <c:pt idx="6898">
                  <c:v>7.4619</c:v>
                </c:pt>
                <c:pt idx="6899">
                  <c:v>7.9975999999999985</c:v>
                </c:pt>
                <c:pt idx="6900">
                  <c:v>8.2713999999999999</c:v>
                </c:pt>
                <c:pt idx="6901">
                  <c:v>8.6809999999999974</c:v>
                </c:pt>
                <c:pt idx="6902">
                  <c:v>8.3952000000000027</c:v>
                </c:pt>
                <c:pt idx="6903">
                  <c:v>8.3475999999999999</c:v>
                </c:pt>
                <c:pt idx="6904">
                  <c:v>7.7952000000000012</c:v>
                </c:pt>
                <c:pt idx="6905">
                  <c:v>6.6285999999999987</c:v>
                </c:pt>
                <c:pt idx="6906">
                  <c:v>5.7785999999999973</c:v>
                </c:pt>
                <c:pt idx="6907">
                  <c:v>5.5975999999999999</c:v>
                </c:pt>
                <c:pt idx="6908">
                  <c:v>5.4761999999999986</c:v>
                </c:pt>
                <c:pt idx="6909">
                  <c:v>5.4095000000000013</c:v>
                </c:pt>
                <c:pt idx="6910">
                  <c:v>5.207099999999997</c:v>
                </c:pt>
                <c:pt idx="6911">
                  <c:v>5.1548000000000016</c:v>
                </c:pt>
                <c:pt idx="6912">
                  <c:v>5.0857000000000028</c:v>
                </c:pt>
                <c:pt idx="6913">
                  <c:v>4.8618999999999986</c:v>
                </c:pt>
                <c:pt idx="6914">
                  <c:v>4.8667000000000016</c:v>
                </c:pt>
                <c:pt idx="6915">
                  <c:v>6.7237999999999971</c:v>
                </c:pt>
                <c:pt idx="6916">
                  <c:v>11.007100000000001</c:v>
                </c:pt>
                <c:pt idx="6917">
                  <c:v>11.176200000000001</c:v>
                </c:pt>
                <c:pt idx="6918">
                  <c:v>13.464300000000001</c:v>
                </c:pt>
                <c:pt idx="6919">
                  <c:v>13.861899999999999</c:v>
                </c:pt>
                <c:pt idx="6920">
                  <c:v>10.411900000000003</c:v>
                </c:pt>
                <c:pt idx="6921">
                  <c:v>6.4594999999999985</c:v>
                </c:pt>
                <c:pt idx="6922">
                  <c:v>6.428600000000003</c:v>
                </c:pt>
                <c:pt idx="6923">
                  <c:v>6.0570999999999984</c:v>
                </c:pt>
                <c:pt idx="6924">
                  <c:v>5.9761999999999986</c:v>
                </c:pt>
                <c:pt idx="6925">
                  <c:v>5.8048000000000002</c:v>
                </c:pt>
                <c:pt idx="6926">
                  <c:v>5.6929000000000016</c:v>
                </c:pt>
                <c:pt idx="6927">
                  <c:v>5.6689999999999969</c:v>
                </c:pt>
                <c:pt idx="6928">
                  <c:v>5.5737999999999985</c:v>
                </c:pt>
                <c:pt idx="6929">
                  <c:v>4.9761999999999986</c:v>
                </c:pt>
                <c:pt idx="6930">
                  <c:v>4.5737999999999985</c:v>
                </c:pt>
                <c:pt idx="6931">
                  <c:v>4.4356999999999971</c:v>
                </c:pt>
                <c:pt idx="6932">
                  <c:v>4.4048000000000016</c:v>
                </c:pt>
                <c:pt idx="6933">
                  <c:v>6.6143000000000001</c:v>
                </c:pt>
                <c:pt idx="6934">
                  <c:v>9.2094999999999985</c:v>
                </c:pt>
                <c:pt idx="6935">
                  <c:v>11.473799999999997</c:v>
                </c:pt>
                <c:pt idx="6936">
                  <c:v>17.9405</c:v>
                </c:pt>
                <c:pt idx="6937">
                  <c:v>17.976199999999999</c:v>
                </c:pt>
                <c:pt idx="6938">
                  <c:v>17.895200000000003</c:v>
                </c:pt>
                <c:pt idx="6939">
                  <c:v>10.738100000000003</c:v>
                </c:pt>
                <c:pt idx="6940">
                  <c:v>8.3451999999999984</c:v>
                </c:pt>
                <c:pt idx="6941">
                  <c:v>4.4810000000000016</c:v>
                </c:pt>
                <c:pt idx="6942">
                  <c:v>3.2713999999999999</c:v>
                </c:pt>
                <c:pt idx="6943">
                  <c:v>3.4119000000000028</c:v>
                </c:pt>
                <c:pt idx="6944">
                  <c:v>3.7618999999999971</c:v>
                </c:pt>
                <c:pt idx="6945">
                  <c:v>3.7905000000000015</c:v>
                </c:pt>
                <c:pt idx="6946">
                  <c:v>3.7905000000000015</c:v>
                </c:pt>
                <c:pt idx="6947">
                  <c:v>3.6285999999999987</c:v>
                </c:pt>
                <c:pt idx="6948">
                  <c:v>3.5690000000000026</c:v>
                </c:pt>
                <c:pt idx="6949">
                  <c:v>3.4832999999999998</c:v>
                </c:pt>
                <c:pt idx="6950">
                  <c:v>3.4429000000000016</c:v>
                </c:pt>
                <c:pt idx="6951">
                  <c:v>3.109499999999997</c:v>
                </c:pt>
                <c:pt idx="6952">
                  <c:v>3.0452000000000012</c:v>
                </c:pt>
                <c:pt idx="6953">
                  <c:v>2.995199999999997</c:v>
                </c:pt>
                <c:pt idx="6954">
                  <c:v>3.25</c:v>
                </c:pt>
                <c:pt idx="6955">
                  <c:v>3.3023999999999987</c:v>
                </c:pt>
                <c:pt idx="6956">
                  <c:v>3.3048000000000002</c:v>
                </c:pt>
                <c:pt idx="6957">
                  <c:v>3.3856999999999999</c:v>
                </c:pt>
                <c:pt idx="6958">
                  <c:v>3.5499999999999972</c:v>
                </c:pt>
                <c:pt idx="6959">
                  <c:v>3.4333000000000027</c:v>
                </c:pt>
                <c:pt idx="6960">
                  <c:v>3.4189999999999969</c:v>
                </c:pt>
                <c:pt idx="6961">
                  <c:v>3.3070999999999984</c:v>
                </c:pt>
                <c:pt idx="6962">
                  <c:v>3.2595000000000027</c:v>
                </c:pt>
                <c:pt idx="6963">
                  <c:v>3.0929000000000002</c:v>
                </c:pt>
                <c:pt idx="6964">
                  <c:v>3.0189999999999984</c:v>
                </c:pt>
                <c:pt idx="6965">
                  <c:v>3.033299999999997</c:v>
                </c:pt>
                <c:pt idx="6966">
                  <c:v>3.1666999999999987</c:v>
                </c:pt>
                <c:pt idx="6967">
                  <c:v>3.1762000000000015</c:v>
                </c:pt>
                <c:pt idx="6968">
                  <c:v>3.2310000000000016</c:v>
                </c:pt>
                <c:pt idx="6969">
                  <c:v>3.2404999999999973</c:v>
                </c:pt>
                <c:pt idx="6970">
                  <c:v>3.1310000000000002</c:v>
                </c:pt>
                <c:pt idx="6971">
                  <c:v>2.8262</c:v>
                </c:pt>
                <c:pt idx="6972">
                  <c:v>2.8714000000000013</c:v>
                </c:pt>
                <c:pt idx="6973">
                  <c:v>2.9119000000000028</c:v>
                </c:pt>
                <c:pt idx="6974">
                  <c:v>2.9238</c:v>
                </c:pt>
                <c:pt idx="6975">
                  <c:v>2.9810000000000016</c:v>
                </c:pt>
                <c:pt idx="6976">
                  <c:v>3.0810000000000031</c:v>
                </c:pt>
                <c:pt idx="6977">
                  <c:v>3.4166999999999987</c:v>
                </c:pt>
                <c:pt idx="6978">
                  <c:v>3.5833000000000013</c:v>
                </c:pt>
                <c:pt idx="6979">
                  <c:v>3.6047999999999973</c:v>
                </c:pt>
                <c:pt idx="6980">
                  <c:v>3.8166999999999973</c:v>
                </c:pt>
                <c:pt idx="6981">
                  <c:v>4.1000000000000014</c:v>
                </c:pt>
                <c:pt idx="6982">
                  <c:v>4.3429000000000002</c:v>
                </c:pt>
                <c:pt idx="6983">
                  <c:v>4.5833000000000013</c:v>
                </c:pt>
                <c:pt idx="6984">
                  <c:v>4.6548000000000016</c:v>
                </c:pt>
                <c:pt idx="6985">
                  <c:v>4.7047999999999988</c:v>
                </c:pt>
                <c:pt idx="6986">
                  <c:v>4.5737999999999985</c:v>
                </c:pt>
                <c:pt idx="6987">
                  <c:v>4.4690000000000012</c:v>
                </c:pt>
                <c:pt idx="6988">
                  <c:v>4.2332999999999998</c:v>
                </c:pt>
                <c:pt idx="6989">
                  <c:v>4.2642999999999986</c:v>
                </c:pt>
                <c:pt idx="6990">
                  <c:v>4.2094999999999985</c:v>
                </c:pt>
                <c:pt idx="6991">
                  <c:v>4.2000000000000028</c:v>
                </c:pt>
                <c:pt idx="6992">
                  <c:v>4.1475999999999971</c:v>
                </c:pt>
                <c:pt idx="6993">
                  <c:v>4.0975999999999999</c:v>
                </c:pt>
                <c:pt idx="6994">
                  <c:v>3.9643000000000015</c:v>
                </c:pt>
                <c:pt idx="6995">
                  <c:v>3.8714000000000013</c:v>
                </c:pt>
                <c:pt idx="6996">
                  <c:v>3.8048000000000002</c:v>
                </c:pt>
                <c:pt idx="6997">
                  <c:v>3.7190000000000012</c:v>
                </c:pt>
                <c:pt idx="6998">
                  <c:v>3.75</c:v>
                </c:pt>
                <c:pt idx="6999">
                  <c:v>3.7976000000000028</c:v>
                </c:pt>
                <c:pt idx="7000">
                  <c:v>3.9904999999999973</c:v>
                </c:pt>
                <c:pt idx="7001">
                  <c:v>4.3667000000000016</c:v>
                </c:pt>
                <c:pt idx="7002">
                  <c:v>4.8143000000000029</c:v>
                </c:pt>
                <c:pt idx="7003">
                  <c:v>4.8643000000000001</c:v>
                </c:pt>
                <c:pt idx="7004">
                  <c:v>5.1238000000000028</c:v>
                </c:pt>
                <c:pt idx="7005">
                  <c:v>5.5619000000000014</c:v>
                </c:pt>
                <c:pt idx="7006">
                  <c:v>5.5189999999999984</c:v>
                </c:pt>
                <c:pt idx="7007">
                  <c:v>5.6118999999999986</c:v>
                </c:pt>
                <c:pt idx="7008">
                  <c:v>5.8333000000000013</c:v>
                </c:pt>
                <c:pt idx="7009">
                  <c:v>5.7689999999999984</c:v>
                </c:pt>
                <c:pt idx="7010">
                  <c:v>5.678600000000003</c:v>
                </c:pt>
                <c:pt idx="7011">
                  <c:v>5.6356999999999999</c:v>
                </c:pt>
                <c:pt idx="7012">
                  <c:v>5.8547999999999973</c:v>
                </c:pt>
                <c:pt idx="7013">
                  <c:v>5.6689999999999969</c:v>
                </c:pt>
                <c:pt idx="7014">
                  <c:v>5.6356999999999999</c:v>
                </c:pt>
                <c:pt idx="7015">
                  <c:v>5.6548000000000016</c:v>
                </c:pt>
                <c:pt idx="7016">
                  <c:v>5.7214000000000027</c:v>
                </c:pt>
                <c:pt idx="7017">
                  <c:v>6.0452000000000012</c:v>
                </c:pt>
                <c:pt idx="7018">
                  <c:v>6.6381000000000014</c:v>
                </c:pt>
                <c:pt idx="7019">
                  <c:v>7.1905000000000001</c:v>
                </c:pt>
                <c:pt idx="7020">
                  <c:v>7.25</c:v>
                </c:pt>
                <c:pt idx="7021">
                  <c:v>7.5523999999999987</c:v>
                </c:pt>
                <c:pt idx="7022">
                  <c:v>7.4714000000000027</c:v>
                </c:pt>
                <c:pt idx="7023">
                  <c:v>7.5071000000000012</c:v>
                </c:pt>
                <c:pt idx="7024">
                  <c:v>7.609499999999997</c:v>
                </c:pt>
                <c:pt idx="7025">
                  <c:v>7.8380999999999972</c:v>
                </c:pt>
                <c:pt idx="7026">
                  <c:v>8.1452000000000027</c:v>
                </c:pt>
                <c:pt idx="7027">
                  <c:v>9.5356999999999985</c:v>
                </c:pt>
                <c:pt idx="7028">
                  <c:v>9.7881</c:v>
                </c:pt>
                <c:pt idx="7029">
                  <c:v>10.176200000000001</c:v>
                </c:pt>
                <c:pt idx="7030">
                  <c:v>9.5548000000000002</c:v>
                </c:pt>
                <c:pt idx="7031">
                  <c:v>8.8286000000000016</c:v>
                </c:pt>
                <c:pt idx="7032">
                  <c:v>8.1475999999999971</c:v>
                </c:pt>
                <c:pt idx="7033">
                  <c:v>7.8143000000000029</c:v>
                </c:pt>
                <c:pt idx="7034">
                  <c:v>7.533299999999997</c:v>
                </c:pt>
                <c:pt idx="7035">
                  <c:v>7.2428999999999988</c:v>
                </c:pt>
                <c:pt idx="7036">
                  <c:v>7.1428999999999974</c:v>
                </c:pt>
                <c:pt idx="7037">
                  <c:v>7.1642999999999972</c:v>
                </c:pt>
                <c:pt idx="7038">
                  <c:v>7.2428999999999988</c:v>
                </c:pt>
                <c:pt idx="7039">
                  <c:v>7.7190000000000012</c:v>
                </c:pt>
                <c:pt idx="7040">
                  <c:v>8.2094999999999985</c:v>
                </c:pt>
                <c:pt idx="7041">
                  <c:v>8.4881000000000029</c:v>
                </c:pt>
                <c:pt idx="7042">
                  <c:v>9.1238000000000028</c:v>
                </c:pt>
                <c:pt idx="7043">
                  <c:v>9.7190000000000012</c:v>
                </c:pt>
                <c:pt idx="7044">
                  <c:v>9.859499999999997</c:v>
                </c:pt>
                <c:pt idx="7045">
                  <c:v>9.9380999999999986</c:v>
                </c:pt>
                <c:pt idx="7046">
                  <c:v>9.2237999999999971</c:v>
                </c:pt>
                <c:pt idx="7047">
                  <c:v>7.6713999999999984</c:v>
                </c:pt>
                <c:pt idx="7048">
                  <c:v>7.2428999999999988</c:v>
                </c:pt>
                <c:pt idx="7049">
                  <c:v>6.6452000000000027</c:v>
                </c:pt>
                <c:pt idx="7050">
                  <c:v>6.042900000000003</c:v>
                </c:pt>
                <c:pt idx="7051">
                  <c:v>5.6833000000000027</c:v>
                </c:pt>
                <c:pt idx="7052">
                  <c:v>5.6024000000000029</c:v>
                </c:pt>
                <c:pt idx="7053">
                  <c:v>5.6666999999999987</c:v>
                </c:pt>
                <c:pt idx="7054">
                  <c:v>5.8785999999999987</c:v>
                </c:pt>
                <c:pt idx="7055">
                  <c:v>5.9928999999999988</c:v>
                </c:pt>
                <c:pt idx="7056">
                  <c:v>6.359499999999997</c:v>
                </c:pt>
                <c:pt idx="7057">
                  <c:v>6.533299999999997</c:v>
                </c:pt>
                <c:pt idx="7058">
                  <c:v>6.6738</c:v>
                </c:pt>
                <c:pt idx="7059">
                  <c:v>6.8524000000000029</c:v>
                </c:pt>
                <c:pt idx="7060">
                  <c:v>6.9500000000000028</c:v>
                </c:pt>
                <c:pt idx="7061">
                  <c:v>7.1809999999999974</c:v>
                </c:pt>
                <c:pt idx="7062">
                  <c:v>7.4095000000000013</c:v>
                </c:pt>
                <c:pt idx="7063">
                  <c:v>7.716700000000003</c:v>
                </c:pt>
                <c:pt idx="7064">
                  <c:v>7.6310000000000002</c:v>
                </c:pt>
                <c:pt idx="7065">
                  <c:v>7.7357000000000014</c:v>
                </c:pt>
                <c:pt idx="7066">
                  <c:v>7.8547999999999973</c:v>
                </c:pt>
                <c:pt idx="7067">
                  <c:v>7.890500000000003</c:v>
                </c:pt>
                <c:pt idx="7068">
                  <c:v>7.8547999999999973</c:v>
                </c:pt>
                <c:pt idx="7069">
                  <c:v>7.9356999999999971</c:v>
                </c:pt>
                <c:pt idx="7070">
                  <c:v>8.1189999999999998</c:v>
                </c:pt>
                <c:pt idx="7071">
                  <c:v>8.1356999999999999</c:v>
                </c:pt>
                <c:pt idx="7072">
                  <c:v>8.1118999999999986</c:v>
                </c:pt>
                <c:pt idx="7073">
                  <c:v>8.0238000000000014</c:v>
                </c:pt>
                <c:pt idx="7074">
                  <c:v>7.3738000000000028</c:v>
                </c:pt>
                <c:pt idx="7075">
                  <c:v>6.5548000000000002</c:v>
                </c:pt>
                <c:pt idx="7076">
                  <c:v>6.4356999999999971</c:v>
                </c:pt>
                <c:pt idx="7077">
                  <c:v>6.3571000000000026</c:v>
                </c:pt>
                <c:pt idx="7078">
                  <c:v>6.5142999999999986</c:v>
                </c:pt>
                <c:pt idx="7079">
                  <c:v>6.8999999999999986</c:v>
                </c:pt>
                <c:pt idx="7080">
                  <c:v>7.6428999999999974</c:v>
                </c:pt>
                <c:pt idx="7081">
                  <c:v>8.6619000000000028</c:v>
                </c:pt>
                <c:pt idx="7082">
                  <c:v>9.6167000000000016</c:v>
                </c:pt>
                <c:pt idx="7083">
                  <c:v>9.9429000000000016</c:v>
                </c:pt>
                <c:pt idx="7084">
                  <c:v>10.018999999999998</c:v>
                </c:pt>
                <c:pt idx="7085">
                  <c:v>10.5762</c:v>
                </c:pt>
                <c:pt idx="7086">
                  <c:v>10.511899999999997</c:v>
                </c:pt>
                <c:pt idx="7087">
                  <c:v>10.1952</c:v>
                </c:pt>
                <c:pt idx="7088">
                  <c:v>9.390500000000003</c:v>
                </c:pt>
                <c:pt idx="7089">
                  <c:v>8.1452000000000027</c:v>
                </c:pt>
                <c:pt idx="7090">
                  <c:v>7.1524000000000001</c:v>
                </c:pt>
                <c:pt idx="7091">
                  <c:v>6.0810000000000031</c:v>
                </c:pt>
                <c:pt idx="7092">
                  <c:v>5.6118999999999986</c:v>
                </c:pt>
                <c:pt idx="7093">
                  <c:v>5.3094999999999999</c:v>
                </c:pt>
                <c:pt idx="7094">
                  <c:v>5.109499999999997</c:v>
                </c:pt>
                <c:pt idx="7095">
                  <c:v>5.1595000000000013</c:v>
                </c:pt>
                <c:pt idx="7096">
                  <c:v>5.5142999999999986</c:v>
                </c:pt>
                <c:pt idx="7097">
                  <c:v>5.609499999999997</c:v>
                </c:pt>
                <c:pt idx="7098">
                  <c:v>5.7094999999999985</c:v>
                </c:pt>
                <c:pt idx="7099">
                  <c:v>5.7713999999999999</c:v>
                </c:pt>
                <c:pt idx="7100">
                  <c:v>5.8928999999999974</c:v>
                </c:pt>
                <c:pt idx="7101">
                  <c:v>5.9857000000000014</c:v>
                </c:pt>
                <c:pt idx="7102">
                  <c:v>6.1475999999999971</c:v>
                </c:pt>
                <c:pt idx="7103">
                  <c:v>7.1929000000000016</c:v>
                </c:pt>
                <c:pt idx="7104">
                  <c:v>7.7332999999999998</c:v>
                </c:pt>
                <c:pt idx="7105">
                  <c:v>8.1951999999999998</c:v>
                </c:pt>
                <c:pt idx="7106">
                  <c:v>8.4024000000000001</c:v>
                </c:pt>
                <c:pt idx="7107">
                  <c:v>9.3714000000000013</c:v>
                </c:pt>
                <c:pt idx="7108">
                  <c:v>10.171399999999998</c:v>
                </c:pt>
                <c:pt idx="7109">
                  <c:v>11.121400000000001</c:v>
                </c:pt>
                <c:pt idx="7110">
                  <c:v>11.623800000000003</c:v>
                </c:pt>
                <c:pt idx="7111">
                  <c:v>11.5167</c:v>
                </c:pt>
                <c:pt idx="7112">
                  <c:v>11.2714</c:v>
                </c:pt>
                <c:pt idx="7113">
                  <c:v>8.716700000000003</c:v>
                </c:pt>
                <c:pt idx="7114">
                  <c:v>6.4594999999999985</c:v>
                </c:pt>
                <c:pt idx="7115">
                  <c:v>5.0262000000000029</c:v>
                </c:pt>
                <c:pt idx="7116">
                  <c:v>3.6189999999999998</c:v>
                </c:pt>
                <c:pt idx="7117">
                  <c:v>3.1475999999999971</c:v>
                </c:pt>
                <c:pt idx="7118">
                  <c:v>3.1332999999999984</c:v>
                </c:pt>
                <c:pt idx="7119">
                  <c:v>2.995199999999997</c:v>
                </c:pt>
                <c:pt idx="7120">
                  <c:v>3.1167000000000016</c:v>
                </c:pt>
                <c:pt idx="7121">
                  <c:v>3.207099999999997</c:v>
                </c:pt>
                <c:pt idx="7122">
                  <c:v>3.4786000000000001</c:v>
                </c:pt>
                <c:pt idx="7123">
                  <c:v>3.609499999999997</c:v>
                </c:pt>
                <c:pt idx="7124">
                  <c:v>3.8475999999999999</c:v>
                </c:pt>
                <c:pt idx="7125">
                  <c:v>3.9166999999999987</c:v>
                </c:pt>
                <c:pt idx="7126">
                  <c:v>3.9238</c:v>
                </c:pt>
                <c:pt idx="7127">
                  <c:v>3.8262</c:v>
                </c:pt>
                <c:pt idx="7128">
                  <c:v>3.6548000000000016</c:v>
                </c:pt>
                <c:pt idx="7129">
                  <c:v>3.5309999999999988</c:v>
                </c:pt>
                <c:pt idx="7130">
                  <c:v>3.6143000000000001</c:v>
                </c:pt>
                <c:pt idx="7131">
                  <c:v>3.4928999999999988</c:v>
                </c:pt>
                <c:pt idx="7132">
                  <c:v>3.3856999999999999</c:v>
                </c:pt>
                <c:pt idx="7133">
                  <c:v>3.3547999999999973</c:v>
                </c:pt>
                <c:pt idx="7134">
                  <c:v>3.4070999999999998</c:v>
                </c:pt>
                <c:pt idx="7135">
                  <c:v>3.4429000000000016</c:v>
                </c:pt>
                <c:pt idx="7136">
                  <c:v>3.4619</c:v>
                </c:pt>
                <c:pt idx="7137">
                  <c:v>3.7190000000000012</c:v>
                </c:pt>
                <c:pt idx="7138">
                  <c:v>3.7119</c:v>
                </c:pt>
                <c:pt idx="7139">
                  <c:v>3.7143000000000015</c:v>
                </c:pt>
                <c:pt idx="7140">
                  <c:v>3.716700000000003</c:v>
                </c:pt>
                <c:pt idx="7141">
                  <c:v>3.7261999999999986</c:v>
                </c:pt>
                <c:pt idx="7142">
                  <c:v>3.5570999999999984</c:v>
                </c:pt>
                <c:pt idx="7143">
                  <c:v>3.1524000000000001</c:v>
                </c:pt>
                <c:pt idx="7144">
                  <c:v>3.042900000000003</c:v>
                </c:pt>
                <c:pt idx="7145">
                  <c:v>2.8262</c:v>
                </c:pt>
                <c:pt idx="7146">
                  <c:v>2.5548000000000002</c:v>
                </c:pt>
                <c:pt idx="7147">
                  <c:v>2.3451999999999984</c:v>
                </c:pt>
                <c:pt idx="7148">
                  <c:v>2.359499999999997</c:v>
                </c:pt>
                <c:pt idx="7149">
                  <c:v>2.1310000000000002</c:v>
                </c:pt>
                <c:pt idx="7150">
                  <c:v>2.0381</c:v>
                </c:pt>
                <c:pt idx="7151">
                  <c:v>2.0499999999999972</c:v>
                </c:pt>
                <c:pt idx="7152">
                  <c:v>2.0499999999999972</c:v>
                </c:pt>
                <c:pt idx="7153">
                  <c:v>2.0594999999999999</c:v>
                </c:pt>
                <c:pt idx="7154">
                  <c:v>2.0975999999999999</c:v>
                </c:pt>
                <c:pt idx="7155">
                  <c:v>2.2047999999999988</c:v>
                </c:pt>
                <c:pt idx="7156">
                  <c:v>2.2357000000000014</c:v>
                </c:pt>
                <c:pt idx="7157">
                  <c:v>2.4405000000000001</c:v>
                </c:pt>
                <c:pt idx="7158">
                  <c:v>2.4309999999999974</c:v>
                </c:pt>
                <c:pt idx="7159">
                  <c:v>2.495199999999997</c:v>
                </c:pt>
                <c:pt idx="7160">
                  <c:v>2.5356999999999985</c:v>
                </c:pt>
                <c:pt idx="7161">
                  <c:v>2.5594999999999999</c:v>
                </c:pt>
                <c:pt idx="7162">
                  <c:v>2.3404999999999987</c:v>
                </c:pt>
                <c:pt idx="7163">
                  <c:v>2.3785999999999987</c:v>
                </c:pt>
                <c:pt idx="7164">
                  <c:v>2.4189999999999969</c:v>
                </c:pt>
                <c:pt idx="7165">
                  <c:v>2.4213999999999984</c:v>
                </c:pt>
                <c:pt idx="7166">
                  <c:v>2.3856999999999999</c:v>
                </c:pt>
                <c:pt idx="7167">
                  <c:v>2.6071000000000026</c:v>
                </c:pt>
                <c:pt idx="7168">
                  <c:v>2.9119000000000028</c:v>
                </c:pt>
                <c:pt idx="7169">
                  <c:v>3.033299999999997</c:v>
                </c:pt>
                <c:pt idx="7170">
                  <c:v>3.140500000000003</c:v>
                </c:pt>
                <c:pt idx="7171">
                  <c:v>3.1666999999999987</c:v>
                </c:pt>
                <c:pt idx="7172">
                  <c:v>3.1856999999999971</c:v>
                </c:pt>
                <c:pt idx="7173">
                  <c:v>3.2286000000000001</c:v>
                </c:pt>
                <c:pt idx="7174">
                  <c:v>3.3380999999999972</c:v>
                </c:pt>
                <c:pt idx="7175">
                  <c:v>3.3475999999999999</c:v>
                </c:pt>
                <c:pt idx="7176">
                  <c:v>3.3547999999999973</c:v>
                </c:pt>
                <c:pt idx="7177">
                  <c:v>3.2785999999999973</c:v>
                </c:pt>
                <c:pt idx="7178">
                  <c:v>3.1833000000000027</c:v>
                </c:pt>
                <c:pt idx="7179">
                  <c:v>3.0786000000000016</c:v>
                </c:pt>
                <c:pt idx="7180">
                  <c:v>3.1499999999999986</c:v>
                </c:pt>
                <c:pt idx="7181">
                  <c:v>3.0570999999999984</c:v>
                </c:pt>
                <c:pt idx="7182">
                  <c:v>3.0857000000000028</c:v>
                </c:pt>
                <c:pt idx="7183">
                  <c:v>3.0880999999999972</c:v>
                </c:pt>
                <c:pt idx="7184">
                  <c:v>3.2524000000000015</c:v>
                </c:pt>
                <c:pt idx="7185">
                  <c:v>3.1285999999999987</c:v>
                </c:pt>
                <c:pt idx="7186">
                  <c:v>3.2237999999999971</c:v>
                </c:pt>
                <c:pt idx="7187">
                  <c:v>3.2475999999999985</c:v>
                </c:pt>
                <c:pt idx="7188">
                  <c:v>3.2785999999999973</c:v>
                </c:pt>
                <c:pt idx="7189">
                  <c:v>3.5024000000000015</c:v>
                </c:pt>
                <c:pt idx="7190">
                  <c:v>3.7404999999999973</c:v>
                </c:pt>
                <c:pt idx="7191">
                  <c:v>3.8094999999999999</c:v>
                </c:pt>
                <c:pt idx="7192">
                  <c:v>4.9142999999999972</c:v>
                </c:pt>
                <c:pt idx="7193">
                  <c:v>5.0405000000000015</c:v>
                </c:pt>
                <c:pt idx="7194">
                  <c:v>4.8524000000000029</c:v>
                </c:pt>
                <c:pt idx="7195">
                  <c:v>3.7689999999999984</c:v>
                </c:pt>
                <c:pt idx="7196">
                  <c:v>3.6809999999999974</c:v>
                </c:pt>
                <c:pt idx="7197">
                  <c:v>3.7809999999999988</c:v>
                </c:pt>
                <c:pt idx="7198">
                  <c:v>4.2738000000000014</c:v>
                </c:pt>
                <c:pt idx="7199">
                  <c:v>4.5189999999999984</c:v>
                </c:pt>
                <c:pt idx="7200">
                  <c:v>4.609499999999997</c:v>
                </c:pt>
                <c:pt idx="7201">
                  <c:v>4.6619000000000028</c:v>
                </c:pt>
                <c:pt idx="7202">
                  <c:v>4.716700000000003</c:v>
                </c:pt>
                <c:pt idx="7203">
                  <c:v>4.9142999999999972</c:v>
                </c:pt>
                <c:pt idx="7204">
                  <c:v>4.8975999999999971</c:v>
                </c:pt>
                <c:pt idx="7205">
                  <c:v>5.0666999999999973</c:v>
                </c:pt>
                <c:pt idx="7206">
                  <c:v>5.3404999999999987</c:v>
                </c:pt>
                <c:pt idx="7207">
                  <c:v>5.8429000000000002</c:v>
                </c:pt>
                <c:pt idx="7208">
                  <c:v>5.859499999999997</c:v>
                </c:pt>
                <c:pt idx="7209">
                  <c:v>6.2310000000000016</c:v>
                </c:pt>
                <c:pt idx="7210">
                  <c:v>5.9761999999999986</c:v>
                </c:pt>
                <c:pt idx="7211">
                  <c:v>5.859499999999997</c:v>
                </c:pt>
                <c:pt idx="7212">
                  <c:v>5.6428999999999974</c:v>
                </c:pt>
                <c:pt idx="7213">
                  <c:v>5.9500000000000028</c:v>
                </c:pt>
                <c:pt idx="7214">
                  <c:v>6.7618999999999971</c:v>
                </c:pt>
                <c:pt idx="7215">
                  <c:v>7.7571000000000012</c:v>
                </c:pt>
                <c:pt idx="7216">
                  <c:v>8.0570999999999984</c:v>
                </c:pt>
                <c:pt idx="7217">
                  <c:v>8.2000000000000028</c:v>
                </c:pt>
                <c:pt idx="7218">
                  <c:v>7.3166999999999973</c:v>
                </c:pt>
                <c:pt idx="7219">
                  <c:v>7.2856999999999985</c:v>
                </c:pt>
                <c:pt idx="7220">
                  <c:v>7.254800000000003</c:v>
                </c:pt>
                <c:pt idx="7221">
                  <c:v>7.4928999999999988</c:v>
                </c:pt>
                <c:pt idx="7222">
                  <c:v>7.4761999999999986</c:v>
                </c:pt>
                <c:pt idx="7223">
                  <c:v>7.6666999999999987</c:v>
                </c:pt>
                <c:pt idx="7224">
                  <c:v>7.9024000000000001</c:v>
                </c:pt>
                <c:pt idx="7225">
                  <c:v>8.9810000000000016</c:v>
                </c:pt>
                <c:pt idx="7226">
                  <c:v>9.504800000000003</c:v>
                </c:pt>
                <c:pt idx="7227">
                  <c:v>9.6976000000000013</c:v>
                </c:pt>
                <c:pt idx="7228">
                  <c:v>9.8785999999999987</c:v>
                </c:pt>
                <c:pt idx="7229">
                  <c:v>9.928600000000003</c:v>
                </c:pt>
                <c:pt idx="7230">
                  <c:v>10.078600000000002</c:v>
                </c:pt>
                <c:pt idx="7231">
                  <c:v>10.590499999999999</c:v>
                </c:pt>
                <c:pt idx="7232">
                  <c:v>11.973799999999997</c:v>
                </c:pt>
                <c:pt idx="7233">
                  <c:v>11.938099999999999</c:v>
                </c:pt>
                <c:pt idx="7234">
                  <c:v>12.5</c:v>
                </c:pt>
                <c:pt idx="7235">
                  <c:v>12.126199999999997</c:v>
                </c:pt>
                <c:pt idx="7236">
                  <c:v>12.045200000000001</c:v>
                </c:pt>
                <c:pt idx="7237">
                  <c:v>11.892899999999997</c:v>
                </c:pt>
                <c:pt idx="7238">
                  <c:v>11.890500000000003</c:v>
                </c:pt>
                <c:pt idx="7239">
                  <c:v>12.488100000000003</c:v>
                </c:pt>
                <c:pt idx="7240">
                  <c:v>13.214300000000001</c:v>
                </c:pt>
                <c:pt idx="7241">
                  <c:v>14.697600000000001</c:v>
                </c:pt>
                <c:pt idx="7242">
                  <c:v>15.1143</c:v>
                </c:pt>
                <c:pt idx="7243">
                  <c:v>15.095199999999998</c:v>
                </c:pt>
                <c:pt idx="7244">
                  <c:v>15.069000000000003</c:v>
                </c:pt>
                <c:pt idx="7245">
                  <c:v>13.688099999999999</c:v>
                </c:pt>
                <c:pt idx="7246">
                  <c:v>13.688099999999999</c:v>
                </c:pt>
                <c:pt idx="7247">
                  <c:v>13.247599999999998</c:v>
                </c:pt>
                <c:pt idx="7248">
                  <c:v>13.138100000000001</c:v>
                </c:pt>
                <c:pt idx="7249">
                  <c:v>13.085700000000003</c:v>
                </c:pt>
                <c:pt idx="7250">
                  <c:v>12.414299999999997</c:v>
                </c:pt>
                <c:pt idx="7251">
                  <c:v>12.540500000000002</c:v>
                </c:pt>
                <c:pt idx="7252">
                  <c:v>12.8262</c:v>
                </c:pt>
                <c:pt idx="7253">
                  <c:v>13.488100000000003</c:v>
                </c:pt>
                <c:pt idx="7254">
                  <c:v>14.871400000000001</c:v>
                </c:pt>
                <c:pt idx="7255">
                  <c:v>15.354799999999997</c:v>
                </c:pt>
                <c:pt idx="7256">
                  <c:v>16.168999999999997</c:v>
                </c:pt>
                <c:pt idx="7257">
                  <c:v>17.138100000000001</c:v>
                </c:pt>
                <c:pt idx="7258">
                  <c:v>18.223799999999997</c:v>
                </c:pt>
                <c:pt idx="7259">
                  <c:v>18.490499999999997</c:v>
                </c:pt>
                <c:pt idx="7260">
                  <c:v>18.140500000000003</c:v>
                </c:pt>
                <c:pt idx="7261">
                  <c:v>18.4833</c:v>
                </c:pt>
                <c:pt idx="7262">
                  <c:v>16.085700000000003</c:v>
                </c:pt>
                <c:pt idx="7263">
                  <c:v>15.4833</c:v>
                </c:pt>
                <c:pt idx="7264">
                  <c:v>14.095199999999998</c:v>
                </c:pt>
                <c:pt idx="7265">
                  <c:v>12.492899999999999</c:v>
                </c:pt>
                <c:pt idx="7266">
                  <c:v>10.859499999999997</c:v>
                </c:pt>
                <c:pt idx="7267">
                  <c:v>10.6143</c:v>
                </c:pt>
                <c:pt idx="7268">
                  <c:v>10.180999999999997</c:v>
                </c:pt>
                <c:pt idx="7269">
                  <c:v>10.659500000000001</c:v>
                </c:pt>
                <c:pt idx="7270">
                  <c:v>11.116700000000002</c:v>
                </c:pt>
                <c:pt idx="7271">
                  <c:v>11.397599999999997</c:v>
                </c:pt>
                <c:pt idx="7272">
                  <c:v>11.430999999999997</c:v>
                </c:pt>
                <c:pt idx="7273">
                  <c:v>11.933300000000003</c:v>
                </c:pt>
                <c:pt idx="7274">
                  <c:v>11.959499999999998</c:v>
                </c:pt>
                <c:pt idx="7275">
                  <c:v>11.969000000000001</c:v>
                </c:pt>
                <c:pt idx="7276">
                  <c:v>12.378599999999999</c:v>
                </c:pt>
                <c:pt idx="7277">
                  <c:v>13.197600000000001</c:v>
                </c:pt>
                <c:pt idx="7278">
                  <c:v>13.447600000000001</c:v>
                </c:pt>
                <c:pt idx="7279">
                  <c:v>13.7119</c:v>
                </c:pt>
                <c:pt idx="7280">
                  <c:v>13.966700000000003</c:v>
                </c:pt>
                <c:pt idx="7281">
                  <c:v>14.333300000000001</c:v>
                </c:pt>
                <c:pt idx="7282">
                  <c:v>14.709499999999998</c:v>
                </c:pt>
                <c:pt idx="7283">
                  <c:v>14.859499999999997</c:v>
                </c:pt>
                <c:pt idx="7284">
                  <c:v>15.1524</c:v>
                </c:pt>
                <c:pt idx="7285">
                  <c:v>15.254800000000003</c:v>
                </c:pt>
                <c:pt idx="7286">
                  <c:v>15.3476</c:v>
                </c:pt>
                <c:pt idx="7287">
                  <c:v>15.685699999999997</c:v>
                </c:pt>
                <c:pt idx="7288">
                  <c:v>15.3476</c:v>
                </c:pt>
                <c:pt idx="7289">
                  <c:v>15.1143</c:v>
                </c:pt>
                <c:pt idx="7290">
                  <c:v>14.892899999999997</c:v>
                </c:pt>
                <c:pt idx="7291">
                  <c:v>12.890500000000003</c:v>
                </c:pt>
                <c:pt idx="7292">
                  <c:v>11.666699999999999</c:v>
                </c:pt>
                <c:pt idx="7293">
                  <c:v>11.276200000000003</c:v>
                </c:pt>
                <c:pt idx="7294">
                  <c:v>10.709499999999998</c:v>
                </c:pt>
                <c:pt idx="7295">
                  <c:v>10.780999999999999</c:v>
                </c:pt>
                <c:pt idx="7296">
                  <c:v>11.914299999999997</c:v>
                </c:pt>
                <c:pt idx="7297">
                  <c:v>13.219000000000001</c:v>
                </c:pt>
                <c:pt idx="7298">
                  <c:v>15.238100000000003</c:v>
                </c:pt>
                <c:pt idx="7299">
                  <c:v>15.911900000000003</c:v>
                </c:pt>
                <c:pt idx="7300">
                  <c:v>16.5381</c:v>
                </c:pt>
                <c:pt idx="7301">
                  <c:v>17.121400000000001</c:v>
                </c:pt>
                <c:pt idx="7302">
                  <c:v>18.542900000000003</c:v>
                </c:pt>
                <c:pt idx="7303">
                  <c:v>18.897599999999997</c:v>
                </c:pt>
                <c:pt idx="7304">
                  <c:v>18.876199999999997</c:v>
                </c:pt>
                <c:pt idx="7305">
                  <c:v>18.845199999999998</c:v>
                </c:pt>
                <c:pt idx="7306">
                  <c:v>17.161900000000003</c:v>
                </c:pt>
                <c:pt idx="7307">
                  <c:v>15.104799999999997</c:v>
                </c:pt>
                <c:pt idx="7308">
                  <c:v>12.666699999999999</c:v>
                </c:pt>
                <c:pt idx="7309">
                  <c:v>11.5762</c:v>
                </c:pt>
                <c:pt idx="7310">
                  <c:v>10.571399999999997</c:v>
                </c:pt>
                <c:pt idx="7311">
                  <c:v>10.292900000000003</c:v>
                </c:pt>
                <c:pt idx="7312">
                  <c:v>10.226199999999999</c:v>
                </c:pt>
                <c:pt idx="7313">
                  <c:v>10.702399999999997</c:v>
                </c:pt>
                <c:pt idx="7314">
                  <c:v>10.6357</c:v>
                </c:pt>
                <c:pt idx="7315">
                  <c:v>10.997599999999998</c:v>
                </c:pt>
                <c:pt idx="7316">
                  <c:v>10.9786</c:v>
                </c:pt>
                <c:pt idx="7317">
                  <c:v>11.049999999999997</c:v>
                </c:pt>
                <c:pt idx="7318">
                  <c:v>11.078600000000002</c:v>
                </c:pt>
                <c:pt idx="7319">
                  <c:v>11.761899999999997</c:v>
                </c:pt>
                <c:pt idx="7320">
                  <c:v>12.757100000000001</c:v>
                </c:pt>
                <c:pt idx="7321">
                  <c:v>14.1905</c:v>
                </c:pt>
                <c:pt idx="7322">
                  <c:v>15.140500000000003</c:v>
                </c:pt>
                <c:pt idx="7323">
                  <c:v>15.6738</c:v>
                </c:pt>
                <c:pt idx="7324">
                  <c:v>17.090499999999999</c:v>
                </c:pt>
                <c:pt idx="7325">
                  <c:v>18.071399999999997</c:v>
                </c:pt>
                <c:pt idx="7326">
                  <c:v>20.3643</c:v>
                </c:pt>
                <c:pt idx="7327">
                  <c:v>21.581000000000003</c:v>
                </c:pt>
                <c:pt idx="7328">
                  <c:v>23.2333</c:v>
                </c:pt>
                <c:pt idx="7329">
                  <c:v>22.799999999999997</c:v>
                </c:pt>
                <c:pt idx="7330">
                  <c:v>22.873800000000003</c:v>
                </c:pt>
                <c:pt idx="7331">
                  <c:v>18.471400000000003</c:v>
                </c:pt>
                <c:pt idx="7332">
                  <c:v>13.754800000000003</c:v>
                </c:pt>
                <c:pt idx="7333">
                  <c:v>10.966700000000003</c:v>
                </c:pt>
                <c:pt idx="7334">
                  <c:v>8.7286000000000001</c:v>
                </c:pt>
                <c:pt idx="7335">
                  <c:v>7.2143000000000015</c:v>
                </c:pt>
                <c:pt idx="7336">
                  <c:v>6.9786000000000001</c:v>
                </c:pt>
                <c:pt idx="7337">
                  <c:v>6.7524000000000015</c:v>
                </c:pt>
                <c:pt idx="7338">
                  <c:v>6.8500000000000014</c:v>
                </c:pt>
                <c:pt idx="7339">
                  <c:v>6.8404999999999987</c:v>
                </c:pt>
                <c:pt idx="7340">
                  <c:v>6.7738000000000014</c:v>
                </c:pt>
                <c:pt idx="7341">
                  <c:v>6.8143000000000029</c:v>
                </c:pt>
                <c:pt idx="7342">
                  <c:v>6.7143000000000015</c:v>
                </c:pt>
                <c:pt idx="7343">
                  <c:v>6.4690000000000012</c:v>
                </c:pt>
                <c:pt idx="7344">
                  <c:v>6.428600000000003</c:v>
                </c:pt>
                <c:pt idx="7345">
                  <c:v>6.428600000000003</c:v>
                </c:pt>
                <c:pt idx="7346">
                  <c:v>6.3524000000000029</c:v>
                </c:pt>
                <c:pt idx="7347">
                  <c:v>6.6475999999999971</c:v>
                </c:pt>
                <c:pt idx="7348">
                  <c:v>6.6261999999999972</c:v>
                </c:pt>
                <c:pt idx="7349">
                  <c:v>6.5189999999999984</c:v>
                </c:pt>
                <c:pt idx="7350">
                  <c:v>6.4857000000000014</c:v>
                </c:pt>
                <c:pt idx="7351">
                  <c:v>6.466700000000003</c:v>
                </c:pt>
                <c:pt idx="7352">
                  <c:v>6.0904999999999987</c:v>
                </c:pt>
                <c:pt idx="7353">
                  <c:v>5.6833000000000027</c:v>
                </c:pt>
                <c:pt idx="7354">
                  <c:v>5.2856999999999985</c:v>
                </c:pt>
                <c:pt idx="7355">
                  <c:v>5.1381000000000014</c:v>
                </c:pt>
                <c:pt idx="7356">
                  <c:v>4.995199999999997</c:v>
                </c:pt>
                <c:pt idx="7357">
                  <c:v>4.7689999999999984</c:v>
                </c:pt>
                <c:pt idx="7358">
                  <c:v>4.745199999999997</c:v>
                </c:pt>
                <c:pt idx="7359">
                  <c:v>4.6738</c:v>
                </c:pt>
                <c:pt idx="7360">
                  <c:v>4.8190000000000026</c:v>
                </c:pt>
                <c:pt idx="7361">
                  <c:v>4.716700000000003</c:v>
                </c:pt>
                <c:pt idx="7362">
                  <c:v>4.6880999999999986</c:v>
                </c:pt>
                <c:pt idx="7363">
                  <c:v>4.457099999999997</c:v>
                </c:pt>
                <c:pt idx="7364">
                  <c:v>4.2000000000000028</c:v>
                </c:pt>
                <c:pt idx="7365">
                  <c:v>3.9737999999999971</c:v>
                </c:pt>
                <c:pt idx="7366">
                  <c:v>3.8785999999999987</c:v>
                </c:pt>
                <c:pt idx="7367">
                  <c:v>3.6428999999999974</c:v>
                </c:pt>
                <c:pt idx="7368">
                  <c:v>3.3810000000000002</c:v>
                </c:pt>
                <c:pt idx="7369">
                  <c:v>3.2237999999999971</c:v>
                </c:pt>
                <c:pt idx="7370">
                  <c:v>2.8380999999999972</c:v>
                </c:pt>
                <c:pt idx="7371">
                  <c:v>2.6356999999999999</c:v>
                </c:pt>
                <c:pt idx="7372">
                  <c:v>2.2404999999999973</c:v>
                </c:pt>
                <c:pt idx="7373">
                  <c:v>2.1905000000000001</c:v>
                </c:pt>
                <c:pt idx="7374">
                  <c:v>2.109499999999997</c:v>
                </c:pt>
                <c:pt idx="7375">
                  <c:v>2.1642999999999972</c:v>
                </c:pt>
                <c:pt idx="7376">
                  <c:v>2.2524000000000015</c:v>
                </c:pt>
                <c:pt idx="7377">
                  <c:v>2.3785999999999987</c:v>
                </c:pt>
                <c:pt idx="7378">
                  <c:v>2.5142999999999986</c:v>
                </c:pt>
                <c:pt idx="7379">
                  <c:v>2.4832999999999998</c:v>
                </c:pt>
                <c:pt idx="7380">
                  <c:v>2.7094999999999985</c:v>
                </c:pt>
                <c:pt idx="7381">
                  <c:v>3.0786000000000016</c:v>
                </c:pt>
                <c:pt idx="7382">
                  <c:v>2.6000000000000014</c:v>
                </c:pt>
                <c:pt idx="7383">
                  <c:v>2.6666999999999987</c:v>
                </c:pt>
                <c:pt idx="7384">
                  <c:v>2.5762</c:v>
                </c:pt>
                <c:pt idx="7385">
                  <c:v>2.6833000000000027</c:v>
                </c:pt>
                <c:pt idx="7386">
                  <c:v>2.5142999999999986</c:v>
                </c:pt>
                <c:pt idx="7387">
                  <c:v>2.5833000000000013</c:v>
                </c:pt>
                <c:pt idx="7388">
                  <c:v>2.6499999999999986</c:v>
                </c:pt>
                <c:pt idx="7389">
                  <c:v>2.8785999999999987</c:v>
                </c:pt>
                <c:pt idx="7390">
                  <c:v>2.8761999999999972</c:v>
                </c:pt>
                <c:pt idx="7391">
                  <c:v>2.7475999999999985</c:v>
                </c:pt>
                <c:pt idx="7392">
                  <c:v>2.6570999999999998</c:v>
                </c:pt>
                <c:pt idx="7393">
                  <c:v>2.6047999999999973</c:v>
                </c:pt>
                <c:pt idx="7394">
                  <c:v>2.6000000000000014</c:v>
                </c:pt>
                <c:pt idx="7395">
                  <c:v>2.6951999999999998</c:v>
                </c:pt>
                <c:pt idx="7396">
                  <c:v>2.9619</c:v>
                </c:pt>
                <c:pt idx="7397">
                  <c:v>2.9690000000000012</c:v>
                </c:pt>
                <c:pt idx="7398">
                  <c:v>3.1713999999999984</c:v>
                </c:pt>
                <c:pt idx="7399">
                  <c:v>3.1428999999999974</c:v>
                </c:pt>
                <c:pt idx="7400">
                  <c:v>2.9690000000000012</c:v>
                </c:pt>
                <c:pt idx="7401">
                  <c:v>2.8856999999999999</c:v>
                </c:pt>
                <c:pt idx="7402">
                  <c:v>2.7905000000000015</c:v>
                </c:pt>
                <c:pt idx="7403">
                  <c:v>2.792900000000003</c:v>
                </c:pt>
                <c:pt idx="7404">
                  <c:v>2.7595000000000027</c:v>
                </c:pt>
                <c:pt idx="7405">
                  <c:v>3.216700000000003</c:v>
                </c:pt>
                <c:pt idx="7406">
                  <c:v>3.2642999999999986</c:v>
                </c:pt>
                <c:pt idx="7407">
                  <c:v>3.3237999999999985</c:v>
                </c:pt>
                <c:pt idx="7408">
                  <c:v>3.3714000000000013</c:v>
                </c:pt>
                <c:pt idx="7409">
                  <c:v>3.4643000000000015</c:v>
                </c:pt>
                <c:pt idx="7410">
                  <c:v>3.4904999999999973</c:v>
                </c:pt>
                <c:pt idx="7411">
                  <c:v>3.5213999999999999</c:v>
                </c:pt>
                <c:pt idx="7412">
                  <c:v>3.7214000000000027</c:v>
                </c:pt>
                <c:pt idx="7413">
                  <c:v>3.7905000000000015</c:v>
                </c:pt>
                <c:pt idx="7414">
                  <c:v>3.8094999999999999</c:v>
                </c:pt>
                <c:pt idx="7415">
                  <c:v>3.8310000000000031</c:v>
                </c:pt>
                <c:pt idx="7416">
                  <c:v>3.504800000000003</c:v>
                </c:pt>
                <c:pt idx="7417">
                  <c:v>3.4737999999999971</c:v>
                </c:pt>
                <c:pt idx="7418">
                  <c:v>3.4119000000000028</c:v>
                </c:pt>
                <c:pt idx="7419">
                  <c:v>3.4714000000000027</c:v>
                </c:pt>
                <c:pt idx="7420">
                  <c:v>3.6310000000000002</c:v>
                </c:pt>
                <c:pt idx="7421">
                  <c:v>3.9547999999999988</c:v>
                </c:pt>
                <c:pt idx="7422">
                  <c:v>4.1167000000000016</c:v>
                </c:pt>
                <c:pt idx="7423">
                  <c:v>4.2976000000000028</c:v>
                </c:pt>
                <c:pt idx="7424">
                  <c:v>4.3999999999999986</c:v>
                </c:pt>
                <c:pt idx="7425">
                  <c:v>4.4238</c:v>
                </c:pt>
                <c:pt idx="7426">
                  <c:v>4.9213999999999984</c:v>
                </c:pt>
                <c:pt idx="7427">
                  <c:v>5.0833000000000013</c:v>
                </c:pt>
                <c:pt idx="7428">
                  <c:v>5.2809999999999988</c:v>
                </c:pt>
                <c:pt idx="7429">
                  <c:v>5.4309999999999974</c:v>
                </c:pt>
                <c:pt idx="7430">
                  <c:v>5.6666999999999987</c:v>
                </c:pt>
                <c:pt idx="7431">
                  <c:v>5.707099999999997</c:v>
                </c:pt>
                <c:pt idx="7432">
                  <c:v>5.6856999999999971</c:v>
                </c:pt>
                <c:pt idx="7433">
                  <c:v>5.6071000000000026</c:v>
                </c:pt>
                <c:pt idx="7434">
                  <c:v>5.5786000000000016</c:v>
                </c:pt>
                <c:pt idx="7435">
                  <c:v>5.5594999999999999</c:v>
                </c:pt>
                <c:pt idx="7436">
                  <c:v>5.4786000000000001</c:v>
                </c:pt>
                <c:pt idx="7437">
                  <c:v>5.6356999999999999</c:v>
                </c:pt>
                <c:pt idx="7438">
                  <c:v>6.4380999999999986</c:v>
                </c:pt>
                <c:pt idx="7439">
                  <c:v>7.216700000000003</c:v>
                </c:pt>
                <c:pt idx="7440">
                  <c:v>7.3070999999999984</c:v>
                </c:pt>
                <c:pt idx="7441">
                  <c:v>7.5285999999999973</c:v>
                </c:pt>
                <c:pt idx="7442">
                  <c:v>7.5071000000000012</c:v>
                </c:pt>
                <c:pt idx="7443">
                  <c:v>7.6929000000000016</c:v>
                </c:pt>
                <c:pt idx="7444">
                  <c:v>7.7000000000000028</c:v>
                </c:pt>
                <c:pt idx="7445">
                  <c:v>7.7952000000000012</c:v>
                </c:pt>
                <c:pt idx="7446">
                  <c:v>7.8451999999999984</c:v>
                </c:pt>
                <c:pt idx="7447">
                  <c:v>8.1332999999999984</c:v>
                </c:pt>
                <c:pt idx="7448">
                  <c:v>8.1619000000000028</c:v>
                </c:pt>
                <c:pt idx="7449">
                  <c:v>9.1548000000000016</c:v>
                </c:pt>
                <c:pt idx="7450">
                  <c:v>9.6570999999999998</c:v>
                </c:pt>
                <c:pt idx="7451">
                  <c:v>9.8310000000000031</c:v>
                </c:pt>
                <c:pt idx="7452">
                  <c:v>10.011899999999997</c:v>
                </c:pt>
                <c:pt idx="7453">
                  <c:v>10.264299999999999</c:v>
                </c:pt>
                <c:pt idx="7454">
                  <c:v>10.4024</c:v>
                </c:pt>
                <c:pt idx="7455">
                  <c:v>11.085700000000003</c:v>
                </c:pt>
                <c:pt idx="7456">
                  <c:v>12.0381</c:v>
                </c:pt>
                <c:pt idx="7457">
                  <c:v>13.126199999999997</c:v>
                </c:pt>
                <c:pt idx="7458">
                  <c:v>13.600000000000001</c:v>
                </c:pt>
                <c:pt idx="7459">
                  <c:v>13.723799999999997</c:v>
                </c:pt>
                <c:pt idx="7460">
                  <c:v>13.214300000000001</c:v>
                </c:pt>
                <c:pt idx="7461">
                  <c:v>12.9833</c:v>
                </c:pt>
                <c:pt idx="7462">
                  <c:v>12.6952</c:v>
                </c:pt>
                <c:pt idx="7463">
                  <c:v>12.676200000000001</c:v>
                </c:pt>
                <c:pt idx="7464">
                  <c:v>13.052399999999999</c:v>
                </c:pt>
                <c:pt idx="7465">
                  <c:v>13.957099999999997</c:v>
                </c:pt>
                <c:pt idx="7466">
                  <c:v>15.645200000000003</c:v>
                </c:pt>
                <c:pt idx="7467">
                  <c:v>16.045200000000001</c:v>
                </c:pt>
                <c:pt idx="7468">
                  <c:v>16.154800000000002</c:v>
                </c:pt>
                <c:pt idx="7469">
                  <c:v>16.252400000000002</c:v>
                </c:pt>
                <c:pt idx="7470">
                  <c:v>14.564300000000003</c:v>
                </c:pt>
                <c:pt idx="7471">
                  <c:v>14.497599999999998</c:v>
                </c:pt>
                <c:pt idx="7472">
                  <c:v>14.2286</c:v>
                </c:pt>
                <c:pt idx="7473">
                  <c:v>14.049999999999997</c:v>
                </c:pt>
                <c:pt idx="7474">
                  <c:v>14.0548</c:v>
                </c:pt>
                <c:pt idx="7475">
                  <c:v>13.740499999999997</c:v>
                </c:pt>
                <c:pt idx="7476">
                  <c:v>13.511899999999997</c:v>
                </c:pt>
                <c:pt idx="7477">
                  <c:v>13.585700000000003</c:v>
                </c:pt>
                <c:pt idx="7478">
                  <c:v>13.723799999999997</c:v>
                </c:pt>
                <c:pt idx="7479">
                  <c:v>14.895200000000003</c:v>
                </c:pt>
                <c:pt idx="7480">
                  <c:v>15.976199999999999</c:v>
                </c:pt>
                <c:pt idx="7481">
                  <c:v>16.581000000000003</c:v>
                </c:pt>
                <c:pt idx="7482">
                  <c:v>17.638100000000001</c:v>
                </c:pt>
                <c:pt idx="7483">
                  <c:v>18.245199999999997</c:v>
                </c:pt>
                <c:pt idx="7484">
                  <c:v>19.5381</c:v>
                </c:pt>
                <c:pt idx="7485">
                  <c:v>21.111900000000006</c:v>
                </c:pt>
                <c:pt idx="7486">
                  <c:v>20.8476</c:v>
                </c:pt>
                <c:pt idx="7487">
                  <c:v>20.704800000000006</c:v>
                </c:pt>
                <c:pt idx="7488">
                  <c:v>16.481000000000002</c:v>
                </c:pt>
                <c:pt idx="7489">
                  <c:v>15.123800000000003</c:v>
                </c:pt>
                <c:pt idx="7490">
                  <c:v>13.242899999999999</c:v>
                </c:pt>
                <c:pt idx="7491">
                  <c:v>11.9405</c:v>
                </c:pt>
                <c:pt idx="7492">
                  <c:v>10.573799999999999</c:v>
                </c:pt>
                <c:pt idx="7493">
                  <c:v>10.545200000000001</c:v>
                </c:pt>
                <c:pt idx="7494">
                  <c:v>10.168999999999997</c:v>
                </c:pt>
                <c:pt idx="7495">
                  <c:v>10.5976</c:v>
                </c:pt>
                <c:pt idx="7496">
                  <c:v>10.676200000000001</c:v>
                </c:pt>
                <c:pt idx="7497">
                  <c:v>10.631</c:v>
                </c:pt>
                <c:pt idx="7498">
                  <c:v>10.290500000000002</c:v>
                </c:pt>
                <c:pt idx="7499">
                  <c:v>9.3810000000000002</c:v>
                </c:pt>
                <c:pt idx="7500">
                  <c:v>8.9095000000000013</c:v>
                </c:pt>
                <c:pt idx="7501">
                  <c:v>7.8286000000000016</c:v>
                </c:pt>
                <c:pt idx="7502">
                  <c:v>7.6524000000000001</c:v>
                </c:pt>
                <c:pt idx="7503">
                  <c:v>7.1024000000000029</c:v>
                </c:pt>
                <c:pt idx="7504">
                  <c:v>6.9142999999999972</c:v>
                </c:pt>
                <c:pt idx="7505">
                  <c:v>6.3928999999999974</c:v>
                </c:pt>
                <c:pt idx="7506">
                  <c:v>5.8119000000000014</c:v>
                </c:pt>
                <c:pt idx="7507">
                  <c:v>4.9523999999999972</c:v>
                </c:pt>
                <c:pt idx="7508">
                  <c:v>4.783299999999997</c:v>
                </c:pt>
                <c:pt idx="7509">
                  <c:v>4.542900000000003</c:v>
                </c:pt>
                <c:pt idx="7510">
                  <c:v>4.3643000000000001</c:v>
                </c:pt>
                <c:pt idx="7511">
                  <c:v>4.0929000000000002</c:v>
                </c:pt>
                <c:pt idx="7512">
                  <c:v>3.8571000000000026</c:v>
                </c:pt>
                <c:pt idx="7513">
                  <c:v>3.8975999999999971</c:v>
                </c:pt>
                <c:pt idx="7514">
                  <c:v>3.7000000000000028</c:v>
                </c:pt>
                <c:pt idx="7515">
                  <c:v>3.7976000000000028</c:v>
                </c:pt>
                <c:pt idx="7516">
                  <c:v>3.9238</c:v>
                </c:pt>
                <c:pt idx="7517">
                  <c:v>3.8689999999999998</c:v>
                </c:pt>
                <c:pt idx="7518">
                  <c:v>3.859499999999997</c:v>
                </c:pt>
                <c:pt idx="7519">
                  <c:v>3.9476000000000013</c:v>
                </c:pt>
                <c:pt idx="7520">
                  <c:v>4.0548000000000002</c:v>
                </c:pt>
                <c:pt idx="7521">
                  <c:v>4.3119000000000014</c:v>
                </c:pt>
                <c:pt idx="7522">
                  <c:v>4.9547999999999988</c:v>
                </c:pt>
                <c:pt idx="7523">
                  <c:v>5.4213999999999984</c:v>
                </c:pt>
                <c:pt idx="7524">
                  <c:v>6.0594999999999999</c:v>
                </c:pt>
                <c:pt idx="7525">
                  <c:v>6.5262000000000029</c:v>
                </c:pt>
                <c:pt idx="7526">
                  <c:v>6.7571000000000012</c:v>
                </c:pt>
                <c:pt idx="7527">
                  <c:v>6.9048000000000016</c:v>
                </c:pt>
                <c:pt idx="7528">
                  <c:v>7.2190000000000012</c:v>
                </c:pt>
                <c:pt idx="7529">
                  <c:v>7.3404999999999987</c:v>
                </c:pt>
                <c:pt idx="7530">
                  <c:v>7.3571000000000026</c:v>
                </c:pt>
                <c:pt idx="7531">
                  <c:v>7.3380999999999972</c:v>
                </c:pt>
                <c:pt idx="7532">
                  <c:v>7.2642999999999986</c:v>
                </c:pt>
                <c:pt idx="7533">
                  <c:v>6.7047999999999988</c:v>
                </c:pt>
                <c:pt idx="7534">
                  <c:v>6.0929000000000002</c:v>
                </c:pt>
                <c:pt idx="7535">
                  <c:v>5.4024000000000001</c:v>
                </c:pt>
                <c:pt idx="7536">
                  <c:v>5.283299999999997</c:v>
                </c:pt>
                <c:pt idx="7537">
                  <c:v>5.1285999999999987</c:v>
                </c:pt>
                <c:pt idx="7538">
                  <c:v>5.1071000000000026</c:v>
                </c:pt>
                <c:pt idx="7539">
                  <c:v>5.7237999999999971</c:v>
                </c:pt>
                <c:pt idx="7540">
                  <c:v>6.6929000000000016</c:v>
                </c:pt>
                <c:pt idx="7541">
                  <c:v>8.0643000000000029</c:v>
                </c:pt>
                <c:pt idx="7542">
                  <c:v>8.390500000000003</c:v>
                </c:pt>
                <c:pt idx="7543">
                  <c:v>8.1475999999999971</c:v>
                </c:pt>
                <c:pt idx="7544">
                  <c:v>8.533299999999997</c:v>
                </c:pt>
                <c:pt idx="7545">
                  <c:v>8.3357000000000028</c:v>
                </c:pt>
                <c:pt idx="7546">
                  <c:v>8.4238</c:v>
                </c:pt>
                <c:pt idx="7547">
                  <c:v>7.8618999999999986</c:v>
                </c:pt>
                <c:pt idx="7548">
                  <c:v>7.8262</c:v>
                </c:pt>
                <c:pt idx="7549">
                  <c:v>7.8023999999999987</c:v>
                </c:pt>
                <c:pt idx="7550">
                  <c:v>7.7738000000000014</c:v>
                </c:pt>
                <c:pt idx="7551">
                  <c:v>8.5309999999999988</c:v>
                </c:pt>
                <c:pt idx="7552">
                  <c:v>8.783299999999997</c:v>
                </c:pt>
                <c:pt idx="7553">
                  <c:v>8.9262000000000015</c:v>
                </c:pt>
                <c:pt idx="7554">
                  <c:v>9.178600000000003</c:v>
                </c:pt>
                <c:pt idx="7555">
                  <c:v>9.4262000000000015</c:v>
                </c:pt>
                <c:pt idx="7556">
                  <c:v>10.3643</c:v>
                </c:pt>
                <c:pt idx="7557">
                  <c:v>12.366700000000002</c:v>
                </c:pt>
                <c:pt idx="7558">
                  <c:v>12.595199999999998</c:v>
                </c:pt>
                <c:pt idx="7559">
                  <c:v>12.290500000000002</c:v>
                </c:pt>
                <c:pt idx="7560">
                  <c:v>10.938099999999999</c:v>
                </c:pt>
                <c:pt idx="7561">
                  <c:v>7.8310000000000031</c:v>
                </c:pt>
                <c:pt idx="7562">
                  <c:v>5.7143000000000015</c:v>
                </c:pt>
                <c:pt idx="7563">
                  <c:v>4.3262</c:v>
                </c:pt>
                <c:pt idx="7564">
                  <c:v>3.3856999999999999</c:v>
                </c:pt>
                <c:pt idx="7565">
                  <c:v>2.9904999999999973</c:v>
                </c:pt>
                <c:pt idx="7566">
                  <c:v>2.3832999999999984</c:v>
                </c:pt>
                <c:pt idx="7567">
                  <c:v>1.8975999999999971</c:v>
                </c:pt>
                <c:pt idx="7568">
                  <c:v>1.7667000000000002</c:v>
                </c:pt>
                <c:pt idx="7569">
                  <c:v>1.6428999999999974</c:v>
                </c:pt>
                <c:pt idx="7570">
                  <c:v>1.6356999999999999</c:v>
                </c:pt>
                <c:pt idx="7571">
                  <c:v>1.9690000000000012</c:v>
                </c:pt>
                <c:pt idx="7572">
                  <c:v>2.1356999999999999</c:v>
                </c:pt>
                <c:pt idx="7573">
                  <c:v>2.3524000000000029</c:v>
                </c:pt>
                <c:pt idx="7574">
                  <c:v>2.5213999999999999</c:v>
                </c:pt>
                <c:pt idx="7575">
                  <c:v>2.6143000000000001</c:v>
                </c:pt>
                <c:pt idx="7576">
                  <c:v>2.6310000000000002</c:v>
                </c:pt>
                <c:pt idx="7577">
                  <c:v>2.4928999999999988</c:v>
                </c:pt>
                <c:pt idx="7578">
                  <c:v>2.5118999999999971</c:v>
                </c:pt>
                <c:pt idx="7579">
                  <c:v>2.5142999999999986</c:v>
                </c:pt>
                <c:pt idx="7580">
                  <c:v>2.7689999999999984</c:v>
                </c:pt>
                <c:pt idx="7581">
                  <c:v>2.9142999999999972</c:v>
                </c:pt>
                <c:pt idx="7582">
                  <c:v>2.9594999999999985</c:v>
                </c:pt>
                <c:pt idx="7583">
                  <c:v>2.9881000000000029</c:v>
                </c:pt>
                <c:pt idx="7584">
                  <c:v>2.6381000000000014</c:v>
                </c:pt>
                <c:pt idx="7585">
                  <c:v>2.2785999999999973</c:v>
                </c:pt>
                <c:pt idx="7586">
                  <c:v>2.4166999999999987</c:v>
                </c:pt>
                <c:pt idx="7587">
                  <c:v>2.3761999999999972</c:v>
                </c:pt>
                <c:pt idx="7588">
                  <c:v>2.7332999999999998</c:v>
                </c:pt>
                <c:pt idx="7589">
                  <c:v>3.0262000000000029</c:v>
                </c:pt>
                <c:pt idx="7590">
                  <c:v>3.0167000000000002</c:v>
                </c:pt>
                <c:pt idx="7591">
                  <c:v>3.1356999999999999</c:v>
                </c:pt>
                <c:pt idx="7592">
                  <c:v>3.0238000000000014</c:v>
                </c:pt>
                <c:pt idx="7593">
                  <c:v>3.6047999999999973</c:v>
                </c:pt>
                <c:pt idx="7594">
                  <c:v>3.4356999999999971</c:v>
                </c:pt>
                <c:pt idx="7595">
                  <c:v>3.4262000000000015</c:v>
                </c:pt>
                <c:pt idx="7596">
                  <c:v>2.533299999999997</c:v>
                </c:pt>
                <c:pt idx="7597">
                  <c:v>2.5309999999999988</c:v>
                </c:pt>
                <c:pt idx="7598">
                  <c:v>2.4975999999999985</c:v>
                </c:pt>
                <c:pt idx="7599">
                  <c:v>2.4857000000000014</c:v>
                </c:pt>
                <c:pt idx="7600">
                  <c:v>2.2689999999999984</c:v>
                </c:pt>
                <c:pt idx="7601">
                  <c:v>2.0238000000000014</c:v>
                </c:pt>
                <c:pt idx="7602">
                  <c:v>1.8714000000000013</c:v>
                </c:pt>
                <c:pt idx="7603">
                  <c:v>1.7286000000000001</c:v>
                </c:pt>
                <c:pt idx="7604">
                  <c:v>1.640500000000003</c:v>
                </c:pt>
                <c:pt idx="7605">
                  <c:v>1.6951999999999998</c:v>
                </c:pt>
                <c:pt idx="7606">
                  <c:v>1.6452000000000027</c:v>
                </c:pt>
                <c:pt idx="7607">
                  <c:v>1.7999999999999972</c:v>
                </c:pt>
                <c:pt idx="7608">
                  <c:v>1.7785999999999973</c:v>
                </c:pt>
                <c:pt idx="7609">
                  <c:v>1.9189999999999969</c:v>
                </c:pt>
                <c:pt idx="7610">
                  <c:v>1.8310000000000031</c:v>
                </c:pt>
                <c:pt idx="7611">
                  <c:v>1.8547999999999973</c:v>
                </c:pt>
                <c:pt idx="7612">
                  <c:v>1.8689999999999998</c:v>
                </c:pt>
                <c:pt idx="7613">
                  <c:v>1.5095000000000027</c:v>
                </c:pt>
                <c:pt idx="7614">
                  <c:v>1.3190000000000026</c:v>
                </c:pt>
                <c:pt idx="7615">
                  <c:v>1.4380999999999986</c:v>
                </c:pt>
                <c:pt idx="7616">
                  <c:v>1.4547999999999988</c:v>
                </c:pt>
                <c:pt idx="7617">
                  <c:v>1.5786000000000016</c:v>
                </c:pt>
                <c:pt idx="7618">
                  <c:v>1.6595000000000013</c:v>
                </c:pt>
                <c:pt idx="7619">
                  <c:v>1.8190000000000026</c:v>
                </c:pt>
                <c:pt idx="7620">
                  <c:v>1.8928999999999974</c:v>
                </c:pt>
                <c:pt idx="7621">
                  <c:v>1.9643000000000015</c:v>
                </c:pt>
                <c:pt idx="7622">
                  <c:v>1.9761999999999986</c:v>
                </c:pt>
                <c:pt idx="7623">
                  <c:v>1.9810000000000016</c:v>
                </c:pt>
                <c:pt idx="7624">
                  <c:v>1.9690000000000012</c:v>
                </c:pt>
                <c:pt idx="7625">
                  <c:v>2.1381000000000014</c:v>
                </c:pt>
                <c:pt idx="7626">
                  <c:v>2.2524000000000015</c:v>
                </c:pt>
                <c:pt idx="7627">
                  <c:v>3.4786000000000001</c:v>
                </c:pt>
                <c:pt idx="7628">
                  <c:v>4</c:v>
                </c:pt>
                <c:pt idx="7629">
                  <c:v>4.3119000000000014</c:v>
                </c:pt>
                <c:pt idx="7630">
                  <c:v>4.2856999999999985</c:v>
                </c:pt>
                <c:pt idx="7631">
                  <c:v>4.1880999999999986</c:v>
                </c:pt>
                <c:pt idx="7632">
                  <c:v>4.1261999999999972</c:v>
                </c:pt>
                <c:pt idx="7633">
                  <c:v>4.1332999999999984</c:v>
                </c:pt>
                <c:pt idx="7634">
                  <c:v>3.754800000000003</c:v>
                </c:pt>
                <c:pt idx="7635">
                  <c:v>2.5071000000000012</c:v>
                </c:pt>
                <c:pt idx="7636">
                  <c:v>2.3881000000000014</c:v>
                </c:pt>
                <c:pt idx="7637">
                  <c:v>2.4714000000000027</c:v>
                </c:pt>
                <c:pt idx="7638">
                  <c:v>2.7762000000000029</c:v>
                </c:pt>
                <c:pt idx="7639">
                  <c:v>2.8190000000000026</c:v>
                </c:pt>
                <c:pt idx="7640">
                  <c:v>2.8451999999999984</c:v>
                </c:pt>
                <c:pt idx="7641">
                  <c:v>2.8738000000000028</c:v>
                </c:pt>
                <c:pt idx="7642">
                  <c:v>2.7952000000000012</c:v>
                </c:pt>
                <c:pt idx="7643">
                  <c:v>2.678600000000003</c:v>
                </c:pt>
                <c:pt idx="7644">
                  <c:v>2.7261999999999986</c:v>
                </c:pt>
                <c:pt idx="7645">
                  <c:v>2.8618999999999986</c:v>
                </c:pt>
                <c:pt idx="7646">
                  <c:v>3.0118999999999971</c:v>
                </c:pt>
                <c:pt idx="7647">
                  <c:v>3.1713999999999984</c:v>
                </c:pt>
                <c:pt idx="7648">
                  <c:v>3.0570999999999984</c:v>
                </c:pt>
                <c:pt idx="7649">
                  <c:v>2.9405000000000001</c:v>
                </c:pt>
                <c:pt idx="7650">
                  <c:v>2.7023999999999972</c:v>
                </c:pt>
                <c:pt idx="7651">
                  <c:v>2.5499999999999972</c:v>
                </c:pt>
                <c:pt idx="7652">
                  <c:v>2.5095000000000027</c:v>
                </c:pt>
                <c:pt idx="7653">
                  <c:v>2.466700000000003</c:v>
                </c:pt>
                <c:pt idx="7654">
                  <c:v>2.7976000000000028</c:v>
                </c:pt>
                <c:pt idx="7655">
                  <c:v>2.928600000000003</c:v>
                </c:pt>
                <c:pt idx="7656">
                  <c:v>3.0619000000000014</c:v>
                </c:pt>
                <c:pt idx="7657">
                  <c:v>3.1595000000000013</c:v>
                </c:pt>
                <c:pt idx="7658">
                  <c:v>3.3190000000000026</c:v>
                </c:pt>
                <c:pt idx="7659">
                  <c:v>3.5833000000000013</c:v>
                </c:pt>
                <c:pt idx="7660">
                  <c:v>3.859499999999997</c:v>
                </c:pt>
                <c:pt idx="7661">
                  <c:v>4.0762</c:v>
                </c:pt>
                <c:pt idx="7662">
                  <c:v>4.4262000000000015</c:v>
                </c:pt>
                <c:pt idx="7663">
                  <c:v>5.140500000000003</c:v>
                </c:pt>
                <c:pt idx="7664">
                  <c:v>5.5309999999999988</c:v>
                </c:pt>
                <c:pt idx="7665">
                  <c:v>6.0833000000000013</c:v>
                </c:pt>
                <c:pt idx="7666">
                  <c:v>6.8119000000000014</c:v>
                </c:pt>
                <c:pt idx="7667">
                  <c:v>7.3475999999999999</c:v>
                </c:pt>
                <c:pt idx="7668">
                  <c:v>7.9309999999999974</c:v>
                </c:pt>
                <c:pt idx="7669">
                  <c:v>9.0189999999999984</c:v>
                </c:pt>
                <c:pt idx="7670">
                  <c:v>9.9928999999999988</c:v>
                </c:pt>
                <c:pt idx="7671">
                  <c:v>10.995199999999997</c:v>
                </c:pt>
                <c:pt idx="7672">
                  <c:v>12.761899999999997</c:v>
                </c:pt>
                <c:pt idx="7673">
                  <c:v>13.583300000000001</c:v>
                </c:pt>
                <c:pt idx="7674">
                  <c:v>14.738100000000003</c:v>
                </c:pt>
                <c:pt idx="7675">
                  <c:v>14.911900000000003</c:v>
                </c:pt>
                <c:pt idx="7676">
                  <c:v>14.776200000000003</c:v>
                </c:pt>
                <c:pt idx="7677">
                  <c:v>14.569000000000003</c:v>
                </c:pt>
                <c:pt idx="7678">
                  <c:v>14.283299999999997</c:v>
                </c:pt>
                <c:pt idx="7679">
                  <c:v>14.052399999999999</c:v>
                </c:pt>
                <c:pt idx="7680">
                  <c:v>14.007100000000001</c:v>
                </c:pt>
                <c:pt idx="7681">
                  <c:v>13.981000000000002</c:v>
                </c:pt>
                <c:pt idx="7682">
                  <c:v>13.973799999999997</c:v>
                </c:pt>
                <c:pt idx="7683">
                  <c:v>14</c:v>
                </c:pt>
                <c:pt idx="7684">
                  <c:v>13.904800000000002</c:v>
                </c:pt>
                <c:pt idx="7685">
                  <c:v>14.421399999999998</c:v>
                </c:pt>
                <c:pt idx="7686">
                  <c:v>14.200000000000003</c:v>
                </c:pt>
                <c:pt idx="7687">
                  <c:v>14.126199999999997</c:v>
                </c:pt>
                <c:pt idx="7688">
                  <c:v>14.045200000000001</c:v>
                </c:pt>
                <c:pt idx="7689">
                  <c:v>14</c:v>
                </c:pt>
                <c:pt idx="7690">
                  <c:v>14.164299999999997</c:v>
                </c:pt>
                <c:pt idx="7691">
                  <c:v>14.947600000000001</c:v>
                </c:pt>
                <c:pt idx="7692">
                  <c:v>16.3095</c:v>
                </c:pt>
                <c:pt idx="7693">
                  <c:v>16.5381</c:v>
                </c:pt>
                <c:pt idx="7694">
                  <c:v>16.692900000000002</c:v>
                </c:pt>
                <c:pt idx="7695">
                  <c:v>16.1357</c:v>
                </c:pt>
                <c:pt idx="7696">
                  <c:v>15.973799999999997</c:v>
                </c:pt>
                <c:pt idx="7697">
                  <c:v>15.290500000000002</c:v>
                </c:pt>
                <c:pt idx="7698">
                  <c:v>15.026200000000003</c:v>
                </c:pt>
                <c:pt idx="7699">
                  <c:v>14.909500000000001</c:v>
                </c:pt>
                <c:pt idx="7700">
                  <c:v>14.881</c:v>
                </c:pt>
                <c:pt idx="7701">
                  <c:v>15.0595</c:v>
                </c:pt>
                <c:pt idx="7702">
                  <c:v>15.509500000000003</c:v>
                </c:pt>
                <c:pt idx="7703">
                  <c:v>16.819000000000003</c:v>
                </c:pt>
                <c:pt idx="7704">
                  <c:v>16.611899999999999</c:v>
                </c:pt>
                <c:pt idx="7705">
                  <c:v>16.581000000000003</c:v>
                </c:pt>
                <c:pt idx="7706">
                  <c:v>15.540500000000002</c:v>
                </c:pt>
                <c:pt idx="7707">
                  <c:v>14.276200000000003</c:v>
                </c:pt>
                <c:pt idx="7708">
                  <c:v>14.126199999999997</c:v>
                </c:pt>
                <c:pt idx="7709">
                  <c:v>13.640500000000003</c:v>
                </c:pt>
                <c:pt idx="7710">
                  <c:v>13.145200000000003</c:v>
                </c:pt>
                <c:pt idx="7711">
                  <c:v>13.002400000000002</c:v>
                </c:pt>
                <c:pt idx="7712">
                  <c:v>12.121400000000001</c:v>
                </c:pt>
                <c:pt idx="7713">
                  <c:v>11.866700000000002</c:v>
                </c:pt>
                <c:pt idx="7714">
                  <c:v>11.814300000000003</c:v>
                </c:pt>
                <c:pt idx="7715">
                  <c:v>11.9452</c:v>
                </c:pt>
                <c:pt idx="7716">
                  <c:v>12.9452</c:v>
                </c:pt>
                <c:pt idx="7717">
                  <c:v>14.140500000000003</c:v>
                </c:pt>
                <c:pt idx="7718">
                  <c:v>15.023800000000001</c:v>
                </c:pt>
                <c:pt idx="7719">
                  <c:v>15.992899999999999</c:v>
                </c:pt>
                <c:pt idx="7720">
                  <c:v>16.814300000000003</c:v>
                </c:pt>
                <c:pt idx="7721">
                  <c:v>17.373800000000003</c:v>
                </c:pt>
                <c:pt idx="7722">
                  <c:v>19.259500000000003</c:v>
                </c:pt>
                <c:pt idx="7723">
                  <c:v>19.952399999999997</c:v>
                </c:pt>
                <c:pt idx="7724">
                  <c:v>20.0595</c:v>
                </c:pt>
                <c:pt idx="7725">
                  <c:v>20.171400000000006</c:v>
                </c:pt>
                <c:pt idx="7726">
                  <c:v>17.702399999999997</c:v>
                </c:pt>
                <c:pt idx="7727">
                  <c:v>16.280999999999999</c:v>
                </c:pt>
                <c:pt idx="7728">
                  <c:v>15.366700000000002</c:v>
                </c:pt>
                <c:pt idx="7729">
                  <c:v>13.8857</c:v>
                </c:pt>
                <c:pt idx="7730">
                  <c:v>13.799999999999997</c:v>
                </c:pt>
                <c:pt idx="7731">
                  <c:v>13.802399999999999</c:v>
                </c:pt>
                <c:pt idx="7732">
                  <c:v>13.9024</c:v>
                </c:pt>
                <c:pt idx="7733">
                  <c:v>14.164299999999997</c:v>
                </c:pt>
                <c:pt idx="7734">
                  <c:v>14.200000000000003</c:v>
                </c:pt>
                <c:pt idx="7735">
                  <c:v>14.366700000000002</c:v>
                </c:pt>
                <c:pt idx="7736">
                  <c:v>14.161900000000003</c:v>
                </c:pt>
                <c:pt idx="7737">
                  <c:v>14.064300000000003</c:v>
                </c:pt>
                <c:pt idx="7738">
                  <c:v>14.895200000000003</c:v>
                </c:pt>
                <c:pt idx="7739">
                  <c:v>15.073799999999999</c:v>
                </c:pt>
                <c:pt idx="7740">
                  <c:v>15.161900000000003</c:v>
                </c:pt>
                <c:pt idx="7741">
                  <c:v>15.3643</c:v>
                </c:pt>
                <c:pt idx="7742">
                  <c:v>15.1738</c:v>
                </c:pt>
                <c:pt idx="7743">
                  <c:v>15.316699999999997</c:v>
                </c:pt>
                <c:pt idx="7744">
                  <c:v>15.180999999999997</c:v>
                </c:pt>
                <c:pt idx="7745">
                  <c:v>16.219000000000001</c:v>
                </c:pt>
                <c:pt idx="7746">
                  <c:v>16.571399999999997</c:v>
                </c:pt>
                <c:pt idx="7747">
                  <c:v>16.890500000000003</c:v>
                </c:pt>
                <c:pt idx="7748">
                  <c:v>17.509500000000003</c:v>
                </c:pt>
                <c:pt idx="7749">
                  <c:v>17.371400000000001</c:v>
                </c:pt>
                <c:pt idx="7750">
                  <c:v>16.778599999999997</c:v>
                </c:pt>
                <c:pt idx="7751">
                  <c:v>16.126199999999997</c:v>
                </c:pt>
                <c:pt idx="7752">
                  <c:v>15.854799999999997</c:v>
                </c:pt>
                <c:pt idx="7753">
                  <c:v>15.957099999999997</c:v>
                </c:pt>
                <c:pt idx="7754">
                  <c:v>16.361899999999999</c:v>
                </c:pt>
                <c:pt idx="7755">
                  <c:v>16.252400000000002</c:v>
                </c:pt>
                <c:pt idx="7756">
                  <c:v>16.219000000000001</c:v>
                </c:pt>
                <c:pt idx="7757">
                  <c:v>10.759500000000003</c:v>
                </c:pt>
                <c:pt idx="7758">
                  <c:v>9.8524000000000029</c:v>
                </c:pt>
                <c:pt idx="7759">
                  <c:v>9.7976000000000028</c:v>
                </c:pt>
                <c:pt idx="7760">
                  <c:v>11.014299999999999</c:v>
                </c:pt>
                <c:pt idx="7761">
                  <c:v>12.066699999999997</c:v>
                </c:pt>
                <c:pt idx="7762">
                  <c:v>13.540500000000002</c:v>
                </c:pt>
                <c:pt idx="7763">
                  <c:v>14.128599999999999</c:v>
                </c:pt>
                <c:pt idx="7764">
                  <c:v>14.421399999999998</c:v>
                </c:pt>
                <c:pt idx="7765">
                  <c:v>14.123800000000003</c:v>
                </c:pt>
                <c:pt idx="7766">
                  <c:v>14.007100000000001</c:v>
                </c:pt>
                <c:pt idx="7767">
                  <c:v>14.5167</c:v>
                </c:pt>
                <c:pt idx="7768">
                  <c:v>15.359499999999997</c:v>
                </c:pt>
                <c:pt idx="7769">
                  <c:v>15.633299999999998</c:v>
                </c:pt>
                <c:pt idx="7770">
                  <c:v>15.9452</c:v>
                </c:pt>
                <c:pt idx="7771">
                  <c:v>15.352400000000003</c:v>
                </c:pt>
                <c:pt idx="7772">
                  <c:v>13.471400000000003</c:v>
                </c:pt>
                <c:pt idx="7773">
                  <c:v>11.395200000000003</c:v>
                </c:pt>
                <c:pt idx="7774">
                  <c:v>10.159500000000001</c:v>
                </c:pt>
                <c:pt idx="7775">
                  <c:v>8.7524000000000015</c:v>
                </c:pt>
                <c:pt idx="7776">
                  <c:v>7.6118999999999986</c:v>
                </c:pt>
                <c:pt idx="7777">
                  <c:v>7.5643000000000029</c:v>
                </c:pt>
                <c:pt idx="7778">
                  <c:v>8.5833000000000013</c:v>
                </c:pt>
                <c:pt idx="7779">
                  <c:v>8.7428999999999988</c:v>
                </c:pt>
                <c:pt idx="7780">
                  <c:v>8.9594999999999985</c:v>
                </c:pt>
                <c:pt idx="7781">
                  <c:v>9.3571000000000026</c:v>
                </c:pt>
                <c:pt idx="7782">
                  <c:v>9.4619</c:v>
                </c:pt>
                <c:pt idx="7783">
                  <c:v>9.495199999999997</c:v>
                </c:pt>
                <c:pt idx="7784">
                  <c:v>9.4356999999999971</c:v>
                </c:pt>
                <c:pt idx="7785">
                  <c:v>9.495199999999997</c:v>
                </c:pt>
                <c:pt idx="7786">
                  <c:v>9.8618999999999986</c:v>
                </c:pt>
                <c:pt idx="7787">
                  <c:v>10.414299999999997</c:v>
                </c:pt>
                <c:pt idx="7788">
                  <c:v>11.290500000000002</c:v>
                </c:pt>
                <c:pt idx="7789">
                  <c:v>12.802399999999999</c:v>
                </c:pt>
                <c:pt idx="7790">
                  <c:v>14.428600000000003</c:v>
                </c:pt>
                <c:pt idx="7791">
                  <c:v>15.647599999999997</c:v>
                </c:pt>
                <c:pt idx="7792">
                  <c:v>17.231000000000002</c:v>
                </c:pt>
                <c:pt idx="7793">
                  <c:v>18.180999999999997</c:v>
                </c:pt>
                <c:pt idx="7794">
                  <c:v>18.8262</c:v>
                </c:pt>
                <c:pt idx="7795">
                  <c:v>18.2286</c:v>
                </c:pt>
                <c:pt idx="7796">
                  <c:v>17.545200000000001</c:v>
                </c:pt>
                <c:pt idx="7797">
                  <c:v>15.773800000000001</c:v>
                </c:pt>
                <c:pt idx="7798">
                  <c:v>12.528599999999997</c:v>
                </c:pt>
                <c:pt idx="7799">
                  <c:v>10.030999999999999</c:v>
                </c:pt>
                <c:pt idx="7800">
                  <c:v>7.6499999999999986</c:v>
                </c:pt>
                <c:pt idx="7801">
                  <c:v>6.1452000000000027</c:v>
                </c:pt>
                <c:pt idx="7802">
                  <c:v>5.6499999999999986</c:v>
                </c:pt>
                <c:pt idx="7803">
                  <c:v>5.3190000000000026</c:v>
                </c:pt>
                <c:pt idx="7804">
                  <c:v>5.0285999999999973</c:v>
                </c:pt>
                <c:pt idx="7805">
                  <c:v>4.7999999999999972</c:v>
                </c:pt>
                <c:pt idx="7806">
                  <c:v>4.8714000000000013</c:v>
                </c:pt>
                <c:pt idx="7807">
                  <c:v>4.6310000000000002</c:v>
                </c:pt>
                <c:pt idx="7808">
                  <c:v>4.8928999999999974</c:v>
                </c:pt>
                <c:pt idx="7809">
                  <c:v>5.0619000000000014</c:v>
                </c:pt>
                <c:pt idx="7810">
                  <c:v>5.1738</c:v>
                </c:pt>
                <c:pt idx="7811">
                  <c:v>5.4476000000000013</c:v>
                </c:pt>
                <c:pt idx="7812">
                  <c:v>5.6143000000000001</c:v>
                </c:pt>
                <c:pt idx="7813">
                  <c:v>5.7762000000000029</c:v>
                </c:pt>
                <c:pt idx="7814">
                  <c:v>5.9189999999999969</c:v>
                </c:pt>
                <c:pt idx="7815">
                  <c:v>5.8761999999999972</c:v>
                </c:pt>
                <c:pt idx="7816">
                  <c:v>5.8881000000000014</c:v>
                </c:pt>
                <c:pt idx="7817">
                  <c:v>5.6118999999999986</c:v>
                </c:pt>
                <c:pt idx="7818">
                  <c:v>5.5167000000000002</c:v>
                </c:pt>
                <c:pt idx="7819">
                  <c:v>5.5309999999999988</c:v>
                </c:pt>
                <c:pt idx="7820">
                  <c:v>5.8310000000000031</c:v>
                </c:pt>
                <c:pt idx="7821">
                  <c:v>6.0356999999999985</c:v>
                </c:pt>
                <c:pt idx="7822">
                  <c:v>6.3286000000000016</c:v>
                </c:pt>
                <c:pt idx="7823">
                  <c:v>6.5570999999999984</c:v>
                </c:pt>
                <c:pt idx="7824">
                  <c:v>7.2999999999999972</c:v>
                </c:pt>
                <c:pt idx="7825">
                  <c:v>7.9451999999999998</c:v>
                </c:pt>
                <c:pt idx="7826">
                  <c:v>8.0666999999999973</c:v>
                </c:pt>
                <c:pt idx="7827">
                  <c:v>8.4213999999999984</c:v>
                </c:pt>
                <c:pt idx="7828">
                  <c:v>8.792900000000003</c:v>
                </c:pt>
                <c:pt idx="7829">
                  <c:v>10.611899999999999</c:v>
                </c:pt>
                <c:pt idx="7830">
                  <c:v>13.585700000000003</c:v>
                </c:pt>
                <c:pt idx="7831">
                  <c:v>15.914299999999997</c:v>
                </c:pt>
                <c:pt idx="7832">
                  <c:v>16.797600000000003</c:v>
                </c:pt>
                <c:pt idx="7833">
                  <c:v>18.542900000000003</c:v>
                </c:pt>
                <c:pt idx="7834">
                  <c:v>18.469000000000001</c:v>
                </c:pt>
                <c:pt idx="7835">
                  <c:v>18.319000000000003</c:v>
                </c:pt>
                <c:pt idx="7836">
                  <c:v>18.161900000000003</c:v>
                </c:pt>
                <c:pt idx="7837">
                  <c:v>17.5167</c:v>
                </c:pt>
                <c:pt idx="7838">
                  <c:v>14.859499999999997</c:v>
                </c:pt>
                <c:pt idx="7839">
                  <c:v>12.307099999999998</c:v>
                </c:pt>
                <c:pt idx="7840">
                  <c:v>9.2738000000000014</c:v>
                </c:pt>
                <c:pt idx="7841">
                  <c:v>6.5309999999999988</c:v>
                </c:pt>
                <c:pt idx="7842">
                  <c:v>4.9213999999999984</c:v>
                </c:pt>
                <c:pt idx="7843">
                  <c:v>3.8070999999999984</c:v>
                </c:pt>
                <c:pt idx="7844">
                  <c:v>3.4142999999999972</c:v>
                </c:pt>
                <c:pt idx="7845">
                  <c:v>3.5071000000000012</c:v>
                </c:pt>
                <c:pt idx="7846">
                  <c:v>3.8999999999999986</c:v>
                </c:pt>
                <c:pt idx="7847">
                  <c:v>4.4238</c:v>
                </c:pt>
                <c:pt idx="7848">
                  <c:v>4.8832999999999984</c:v>
                </c:pt>
                <c:pt idx="7849">
                  <c:v>5.254800000000003</c:v>
                </c:pt>
                <c:pt idx="7850">
                  <c:v>5.2618999999999971</c:v>
                </c:pt>
                <c:pt idx="7851">
                  <c:v>5.1905000000000001</c:v>
                </c:pt>
                <c:pt idx="7852">
                  <c:v>5.0095000000000027</c:v>
                </c:pt>
                <c:pt idx="7853">
                  <c:v>4.8357000000000028</c:v>
                </c:pt>
                <c:pt idx="7854">
                  <c:v>4.6856999999999971</c:v>
                </c:pt>
                <c:pt idx="7855">
                  <c:v>4.6713999999999984</c:v>
                </c:pt>
                <c:pt idx="7856">
                  <c:v>4.5904999999999987</c:v>
                </c:pt>
                <c:pt idx="7857">
                  <c:v>4.8286000000000016</c:v>
                </c:pt>
                <c:pt idx="7858">
                  <c:v>5.2738000000000014</c:v>
                </c:pt>
                <c:pt idx="7859">
                  <c:v>5.4238</c:v>
                </c:pt>
                <c:pt idx="7860">
                  <c:v>5.5570999999999984</c:v>
                </c:pt>
                <c:pt idx="7861">
                  <c:v>5.7475999999999985</c:v>
                </c:pt>
                <c:pt idx="7862">
                  <c:v>5.8070999999999984</c:v>
                </c:pt>
                <c:pt idx="7863">
                  <c:v>5.7475999999999985</c:v>
                </c:pt>
                <c:pt idx="7864">
                  <c:v>5.6833000000000027</c:v>
                </c:pt>
                <c:pt idx="7865">
                  <c:v>5.6356999999999999</c:v>
                </c:pt>
                <c:pt idx="7866">
                  <c:v>5.6548000000000016</c:v>
                </c:pt>
                <c:pt idx="7867">
                  <c:v>5.6310000000000002</c:v>
                </c:pt>
                <c:pt idx="7868">
                  <c:v>6.1738</c:v>
                </c:pt>
                <c:pt idx="7869">
                  <c:v>6.2762000000000029</c:v>
                </c:pt>
                <c:pt idx="7870">
                  <c:v>6.321399999999997</c:v>
                </c:pt>
                <c:pt idx="7871">
                  <c:v>6.4213999999999984</c:v>
                </c:pt>
                <c:pt idx="7872">
                  <c:v>6.5690000000000026</c:v>
                </c:pt>
                <c:pt idx="7873">
                  <c:v>6.792900000000003</c:v>
                </c:pt>
                <c:pt idx="7874">
                  <c:v>6.9547999999999988</c:v>
                </c:pt>
                <c:pt idx="7875">
                  <c:v>7.109499999999997</c:v>
                </c:pt>
                <c:pt idx="7876">
                  <c:v>6.9523999999999972</c:v>
                </c:pt>
                <c:pt idx="7877">
                  <c:v>6.6118999999999986</c:v>
                </c:pt>
                <c:pt idx="7878">
                  <c:v>6.5737999999999985</c:v>
                </c:pt>
                <c:pt idx="7879">
                  <c:v>6.3310000000000031</c:v>
                </c:pt>
                <c:pt idx="7880">
                  <c:v>6.4166999999999987</c:v>
                </c:pt>
                <c:pt idx="7881">
                  <c:v>6.2381000000000029</c:v>
                </c:pt>
                <c:pt idx="7882">
                  <c:v>5.9356999999999971</c:v>
                </c:pt>
                <c:pt idx="7883">
                  <c:v>5.8785999999999987</c:v>
                </c:pt>
                <c:pt idx="7884">
                  <c:v>6.2785999999999973</c:v>
                </c:pt>
                <c:pt idx="7885">
                  <c:v>6.504800000000003</c:v>
                </c:pt>
                <c:pt idx="7886">
                  <c:v>7.4309999999999974</c:v>
                </c:pt>
                <c:pt idx="7887">
                  <c:v>7.8143000000000029</c:v>
                </c:pt>
                <c:pt idx="7888">
                  <c:v>8</c:v>
                </c:pt>
                <c:pt idx="7889">
                  <c:v>8.859499999999997</c:v>
                </c:pt>
                <c:pt idx="7890">
                  <c:v>9.0762</c:v>
                </c:pt>
                <c:pt idx="7891">
                  <c:v>9.1428999999999974</c:v>
                </c:pt>
                <c:pt idx="7892">
                  <c:v>9.8333000000000013</c:v>
                </c:pt>
                <c:pt idx="7893">
                  <c:v>10.188099999999999</c:v>
                </c:pt>
                <c:pt idx="7894">
                  <c:v>11.773800000000001</c:v>
                </c:pt>
                <c:pt idx="7895">
                  <c:v>11.904800000000002</c:v>
                </c:pt>
                <c:pt idx="7896">
                  <c:v>12.545200000000001</c:v>
                </c:pt>
                <c:pt idx="7897">
                  <c:v>12.909500000000001</c:v>
                </c:pt>
                <c:pt idx="7898">
                  <c:v>12.942900000000002</c:v>
                </c:pt>
                <c:pt idx="7899">
                  <c:v>13.002400000000002</c:v>
                </c:pt>
                <c:pt idx="7900">
                  <c:v>13.2119</c:v>
                </c:pt>
                <c:pt idx="7901">
                  <c:v>13.5762</c:v>
                </c:pt>
                <c:pt idx="7902">
                  <c:v>14.428600000000003</c:v>
                </c:pt>
                <c:pt idx="7903">
                  <c:v>14.397599999999997</c:v>
                </c:pt>
                <c:pt idx="7904">
                  <c:v>14.5976</c:v>
                </c:pt>
                <c:pt idx="7905">
                  <c:v>14.0167</c:v>
                </c:pt>
                <c:pt idx="7906">
                  <c:v>13.981000000000002</c:v>
                </c:pt>
                <c:pt idx="7907">
                  <c:v>13.888100000000001</c:v>
                </c:pt>
                <c:pt idx="7908">
                  <c:v>13.533299999999997</c:v>
                </c:pt>
                <c:pt idx="7909">
                  <c:v>13.438099999999999</c:v>
                </c:pt>
                <c:pt idx="7910">
                  <c:v>13.533299999999997</c:v>
                </c:pt>
                <c:pt idx="7911">
                  <c:v>13.602400000000003</c:v>
                </c:pt>
                <c:pt idx="7912">
                  <c:v>13.109499999999997</c:v>
                </c:pt>
                <c:pt idx="7913">
                  <c:v>12.911900000000003</c:v>
                </c:pt>
                <c:pt idx="7914">
                  <c:v>12.490499999999997</c:v>
                </c:pt>
                <c:pt idx="7915">
                  <c:v>12.066699999999997</c:v>
                </c:pt>
                <c:pt idx="7916">
                  <c:v>11.421399999999998</c:v>
                </c:pt>
                <c:pt idx="7917">
                  <c:v>10.1952</c:v>
                </c:pt>
                <c:pt idx="7918">
                  <c:v>9.9928999999999988</c:v>
                </c:pt>
                <c:pt idx="7919">
                  <c:v>10.047600000000003</c:v>
                </c:pt>
                <c:pt idx="7920">
                  <c:v>9.8143000000000029</c:v>
                </c:pt>
                <c:pt idx="7921">
                  <c:v>9.8714000000000013</c:v>
                </c:pt>
                <c:pt idx="7922">
                  <c:v>10.066699999999997</c:v>
                </c:pt>
                <c:pt idx="7923">
                  <c:v>10.535699999999999</c:v>
                </c:pt>
                <c:pt idx="7924">
                  <c:v>11.899999999999999</c:v>
                </c:pt>
                <c:pt idx="7925">
                  <c:v>14.140500000000003</c:v>
                </c:pt>
                <c:pt idx="7926">
                  <c:v>16.895200000000003</c:v>
                </c:pt>
                <c:pt idx="7927">
                  <c:v>20.914299999999997</c:v>
                </c:pt>
                <c:pt idx="7928">
                  <c:v>24.421400000000006</c:v>
                </c:pt>
                <c:pt idx="7929">
                  <c:v>28.428600000000003</c:v>
                </c:pt>
                <c:pt idx="7930">
                  <c:v>34.099999999999994</c:v>
                </c:pt>
                <c:pt idx="7931">
                  <c:v>40.816699999999997</c:v>
                </c:pt>
                <c:pt idx="7932">
                  <c:v>49.566699999999997</c:v>
                </c:pt>
                <c:pt idx="7933">
                  <c:v>54.6143</c:v>
                </c:pt>
                <c:pt idx="7934">
                  <c:v>57.986000000000004</c:v>
                </c:pt>
                <c:pt idx="7935">
                  <c:v>60.040000000000006</c:v>
                </c:pt>
                <c:pt idx="7936">
                  <c:v>59.629000000000005</c:v>
                </c:pt>
                <c:pt idx="7937">
                  <c:v>58.271000000000001</c:v>
                </c:pt>
                <c:pt idx="7938">
                  <c:v>50.654799999999994</c:v>
                </c:pt>
                <c:pt idx="7939">
                  <c:v>40.7286</c:v>
                </c:pt>
                <c:pt idx="7940">
                  <c:v>31.269099999999995</c:v>
                </c:pt>
                <c:pt idx="7941">
                  <c:v>23.1143</c:v>
                </c:pt>
                <c:pt idx="7942">
                  <c:v>15.926200000000001</c:v>
                </c:pt>
                <c:pt idx="7943">
                  <c:v>13.278599999999997</c:v>
                </c:pt>
                <c:pt idx="7944">
                  <c:v>10.935699999999997</c:v>
                </c:pt>
                <c:pt idx="7945">
                  <c:v>10.476199999999999</c:v>
                </c:pt>
                <c:pt idx="7946">
                  <c:v>10.049999999999997</c:v>
                </c:pt>
                <c:pt idx="7947">
                  <c:v>10.090499999999999</c:v>
                </c:pt>
                <c:pt idx="7948">
                  <c:v>10.102400000000003</c:v>
                </c:pt>
                <c:pt idx="7949">
                  <c:v>10.119</c:v>
                </c:pt>
                <c:pt idx="7950">
                  <c:v>10.138100000000001</c:v>
                </c:pt>
                <c:pt idx="7951">
                  <c:v>10.142899999999997</c:v>
                </c:pt>
                <c:pt idx="7952">
                  <c:v>9.7119</c:v>
                </c:pt>
                <c:pt idx="7953">
                  <c:v>9.5024000000000015</c:v>
                </c:pt>
                <c:pt idx="7954">
                  <c:v>8.8547999999999973</c:v>
                </c:pt>
                <c:pt idx="7955">
                  <c:v>8.6619000000000028</c:v>
                </c:pt>
                <c:pt idx="7956">
                  <c:v>9.3048000000000002</c:v>
                </c:pt>
                <c:pt idx="7957">
                  <c:v>9.3975999999999971</c:v>
                </c:pt>
                <c:pt idx="7958">
                  <c:v>9.8262</c:v>
                </c:pt>
                <c:pt idx="7959">
                  <c:v>9.7214000000000027</c:v>
                </c:pt>
                <c:pt idx="7960">
                  <c:v>9.7475999999999985</c:v>
                </c:pt>
                <c:pt idx="7961">
                  <c:v>8.8999999999999986</c:v>
                </c:pt>
                <c:pt idx="7962">
                  <c:v>8.8999999999999986</c:v>
                </c:pt>
                <c:pt idx="7963">
                  <c:v>8.8999999999999986</c:v>
                </c:pt>
                <c:pt idx="7964">
                  <c:v>8.4405000000000001</c:v>
                </c:pt>
                <c:pt idx="7965">
                  <c:v>8.3048000000000002</c:v>
                </c:pt>
                <c:pt idx="7966">
                  <c:v>7.8975999999999971</c:v>
                </c:pt>
                <c:pt idx="7967">
                  <c:v>7.7475999999999985</c:v>
                </c:pt>
                <c:pt idx="7968">
                  <c:v>7.9070999999999998</c:v>
                </c:pt>
                <c:pt idx="7969">
                  <c:v>8.8190000000000026</c:v>
                </c:pt>
                <c:pt idx="7970">
                  <c:v>9.0523999999999987</c:v>
                </c:pt>
                <c:pt idx="7971">
                  <c:v>8.9904999999999973</c:v>
                </c:pt>
                <c:pt idx="7972">
                  <c:v>7.6047999999999973</c:v>
                </c:pt>
                <c:pt idx="7973">
                  <c:v>7.3048000000000002</c:v>
                </c:pt>
                <c:pt idx="7974">
                  <c:v>6.7261999999999986</c:v>
                </c:pt>
                <c:pt idx="7975">
                  <c:v>6.4619</c:v>
                </c:pt>
                <c:pt idx="7976">
                  <c:v>6.2332999999999998</c:v>
                </c:pt>
                <c:pt idx="7977">
                  <c:v>6.4714000000000027</c:v>
                </c:pt>
                <c:pt idx="7978">
                  <c:v>6.6548000000000016</c:v>
                </c:pt>
                <c:pt idx="7979">
                  <c:v>6.9737999999999971</c:v>
                </c:pt>
                <c:pt idx="7980">
                  <c:v>7.2642999999999986</c:v>
                </c:pt>
                <c:pt idx="7981">
                  <c:v>8.8070999999999984</c:v>
                </c:pt>
                <c:pt idx="7982">
                  <c:v>9.1000000000000014</c:v>
                </c:pt>
                <c:pt idx="7983">
                  <c:v>9.4500000000000028</c:v>
                </c:pt>
                <c:pt idx="7984">
                  <c:v>8.466700000000003</c:v>
                </c:pt>
                <c:pt idx="7985">
                  <c:v>7.6713999999999984</c:v>
                </c:pt>
                <c:pt idx="7986">
                  <c:v>7.3404999999999987</c:v>
                </c:pt>
                <c:pt idx="7987">
                  <c:v>7.0167000000000002</c:v>
                </c:pt>
                <c:pt idx="7988">
                  <c:v>6.6976000000000013</c:v>
                </c:pt>
                <c:pt idx="7989">
                  <c:v>7.1570999999999998</c:v>
                </c:pt>
                <c:pt idx="7990">
                  <c:v>7.1189999999999998</c:v>
                </c:pt>
                <c:pt idx="7991">
                  <c:v>7.3094999999999999</c:v>
                </c:pt>
                <c:pt idx="7992">
                  <c:v>7.6762000000000015</c:v>
                </c:pt>
                <c:pt idx="7993">
                  <c:v>7.9213999999999984</c:v>
                </c:pt>
                <c:pt idx="7994">
                  <c:v>9.2000000000000028</c:v>
                </c:pt>
                <c:pt idx="7995">
                  <c:v>11.185699999999997</c:v>
                </c:pt>
                <c:pt idx="7996">
                  <c:v>14.7881</c:v>
                </c:pt>
                <c:pt idx="7997">
                  <c:v>15.369</c:v>
                </c:pt>
                <c:pt idx="7998">
                  <c:v>16.185699999999997</c:v>
                </c:pt>
                <c:pt idx="7999">
                  <c:v>15.933300000000003</c:v>
                </c:pt>
                <c:pt idx="8000">
                  <c:v>14.5762</c:v>
                </c:pt>
                <c:pt idx="8001">
                  <c:v>13.073799999999999</c:v>
                </c:pt>
                <c:pt idx="8002">
                  <c:v>11.754800000000003</c:v>
                </c:pt>
                <c:pt idx="8003">
                  <c:v>10.578600000000002</c:v>
                </c:pt>
                <c:pt idx="8004">
                  <c:v>9.7214000000000027</c:v>
                </c:pt>
                <c:pt idx="8005">
                  <c:v>9.2261999999999986</c:v>
                </c:pt>
                <c:pt idx="8006">
                  <c:v>8.1929000000000016</c:v>
                </c:pt>
                <c:pt idx="8007">
                  <c:v>7.7642999999999986</c:v>
                </c:pt>
                <c:pt idx="8008">
                  <c:v>7.5118999999999971</c:v>
                </c:pt>
                <c:pt idx="8009">
                  <c:v>7.2475999999999985</c:v>
                </c:pt>
                <c:pt idx="8010">
                  <c:v>7.4262000000000015</c:v>
                </c:pt>
                <c:pt idx="8011">
                  <c:v>7.6475999999999971</c:v>
                </c:pt>
                <c:pt idx="8012">
                  <c:v>7.8190000000000026</c:v>
                </c:pt>
                <c:pt idx="8013">
                  <c:v>8.1738</c:v>
                </c:pt>
                <c:pt idx="8014">
                  <c:v>7.5594999999999999</c:v>
                </c:pt>
                <c:pt idx="8015">
                  <c:v>7.5356999999999985</c:v>
                </c:pt>
                <c:pt idx="8016">
                  <c:v>7.6071000000000026</c:v>
                </c:pt>
                <c:pt idx="8017">
                  <c:v>7.3975999999999971</c:v>
                </c:pt>
                <c:pt idx="8018">
                  <c:v>7.8380999999999972</c:v>
                </c:pt>
                <c:pt idx="8019">
                  <c:v>8.8738000000000028</c:v>
                </c:pt>
                <c:pt idx="8020">
                  <c:v>10.685699999999997</c:v>
                </c:pt>
                <c:pt idx="8021">
                  <c:v>12.071399999999997</c:v>
                </c:pt>
                <c:pt idx="8022">
                  <c:v>12.495199999999997</c:v>
                </c:pt>
                <c:pt idx="8023">
                  <c:v>13.831000000000003</c:v>
                </c:pt>
                <c:pt idx="8024">
                  <c:v>17.990499999999997</c:v>
                </c:pt>
                <c:pt idx="8025">
                  <c:v>19.061899999999994</c:v>
                </c:pt>
                <c:pt idx="8026">
                  <c:v>19.678600000000003</c:v>
                </c:pt>
                <c:pt idx="8027">
                  <c:v>20.466700000000003</c:v>
                </c:pt>
                <c:pt idx="8028">
                  <c:v>19.590500000000006</c:v>
                </c:pt>
                <c:pt idx="8029">
                  <c:v>17.533299999999997</c:v>
                </c:pt>
                <c:pt idx="8030">
                  <c:v>15.971400000000003</c:v>
                </c:pt>
                <c:pt idx="8031">
                  <c:v>15.495199999999997</c:v>
                </c:pt>
                <c:pt idx="8032">
                  <c:v>15.121400000000001</c:v>
                </c:pt>
                <c:pt idx="8033">
                  <c:v>14.723799999999997</c:v>
                </c:pt>
                <c:pt idx="8034">
                  <c:v>14.6524</c:v>
                </c:pt>
                <c:pt idx="8035">
                  <c:v>13.485700000000001</c:v>
                </c:pt>
                <c:pt idx="8036">
                  <c:v>12.897599999999997</c:v>
                </c:pt>
                <c:pt idx="8037">
                  <c:v>12.3643</c:v>
                </c:pt>
                <c:pt idx="8038">
                  <c:v>12.4024</c:v>
                </c:pt>
                <c:pt idx="8039">
                  <c:v>12.404800000000002</c:v>
                </c:pt>
                <c:pt idx="8040">
                  <c:v>12.631</c:v>
                </c:pt>
                <c:pt idx="8041">
                  <c:v>13.533299999999997</c:v>
                </c:pt>
                <c:pt idx="8042">
                  <c:v>13.692900000000002</c:v>
                </c:pt>
                <c:pt idx="8043">
                  <c:v>13.666699999999999</c:v>
                </c:pt>
                <c:pt idx="8044">
                  <c:v>12.602400000000003</c:v>
                </c:pt>
                <c:pt idx="8045">
                  <c:v>11.5976</c:v>
                </c:pt>
                <c:pt idx="8046">
                  <c:v>11.030999999999999</c:v>
                </c:pt>
                <c:pt idx="8047">
                  <c:v>10.378599999999999</c:v>
                </c:pt>
                <c:pt idx="8048">
                  <c:v>10.214300000000001</c:v>
                </c:pt>
                <c:pt idx="8049">
                  <c:v>10.340499999999999</c:v>
                </c:pt>
                <c:pt idx="8050">
                  <c:v>10.4452</c:v>
                </c:pt>
                <c:pt idx="8051">
                  <c:v>11.123800000000003</c:v>
                </c:pt>
                <c:pt idx="8052">
                  <c:v>11.4452</c:v>
                </c:pt>
                <c:pt idx="8053">
                  <c:v>11.814300000000003</c:v>
                </c:pt>
                <c:pt idx="8054">
                  <c:v>11.742899999999999</c:v>
                </c:pt>
                <c:pt idx="8055">
                  <c:v>10.745199999999997</c:v>
                </c:pt>
                <c:pt idx="8056">
                  <c:v>9.7404999999999973</c:v>
                </c:pt>
                <c:pt idx="8057">
                  <c:v>9.283299999999997</c:v>
                </c:pt>
                <c:pt idx="8058">
                  <c:v>8.4024000000000001</c:v>
                </c:pt>
                <c:pt idx="8059">
                  <c:v>7.8785999999999987</c:v>
                </c:pt>
                <c:pt idx="8060">
                  <c:v>7.6071000000000026</c:v>
                </c:pt>
                <c:pt idx="8061">
                  <c:v>7.6570999999999998</c:v>
                </c:pt>
                <c:pt idx="8062">
                  <c:v>7.6047999999999973</c:v>
                </c:pt>
                <c:pt idx="8063">
                  <c:v>7.6261999999999972</c:v>
                </c:pt>
                <c:pt idx="8064">
                  <c:v>7.7428999999999988</c:v>
                </c:pt>
                <c:pt idx="8065">
                  <c:v>8.033299999999997</c:v>
                </c:pt>
                <c:pt idx="8066">
                  <c:v>8.0833000000000013</c:v>
                </c:pt>
                <c:pt idx="8067">
                  <c:v>7.8810000000000002</c:v>
                </c:pt>
                <c:pt idx="8068">
                  <c:v>7.7119</c:v>
                </c:pt>
                <c:pt idx="8069">
                  <c:v>6.5238000000000014</c:v>
                </c:pt>
                <c:pt idx="8070">
                  <c:v>5.9238</c:v>
                </c:pt>
                <c:pt idx="8071">
                  <c:v>5.321399999999997</c:v>
                </c:pt>
                <c:pt idx="8072">
                  <c:v>5.254800000000003</c:v>
                </c:pt>
                <c:pt idx="8073">
                  <c:v>5.2310000000000016</c:v>
                </c:pt>
                <c:pt idx="8074">
                  <c:v>5.1713999999999984</c:v>
                </c:pt>
                <c:pt idx="8075">
                  <c:v>5.1880999999999986</c:v>
                </c:pt>
                <c:pt idx="8076">
                  <c:v>4.8166999999999973</c:v>
                </c:pt>
                <c:pt idx="8077">
                  <c:v>4.8643000000000001</c:v>
                </c:pt>
                <c:pt idx="8078">
                  <c:v>4.9500000000000028</c:v>
                </c:pt>
                <c:pt idx="8079">
                  <c:v>5.0238000000000014</c:v>
                </c:pt>
                <c:pt idx="8080">
                  <c:v>5.1738</c:v>
                </c:pt>
                <c:pt idx="8081">
                  <c:v>5.5452000000000012</c:v>
                </c:pt>
                <c:pt idx="8082">
                  <c:v>5.504800000000003</c:v>
                </c:pt>
                <c:pt idx="8083">
                  <c:v>5.6285999999999987</c:v>
                </c:pt>
                <c:pt idx="8084">
                  <c:v>5.3689999999999998</c:v>
                </c:pt>
                <c:pt idx="8085">
                  <c:v>5.1189999999999998</c:v>
                </c:pt>
                <c:pt idx="8086">
                  <c:v>4.9309999999999974</c:v>
                </c:pt>
                <c:pt idx="8087">
                  <c:v>4.2094999999999985</c:v>
                </c:pt>
                <c:pt idx="8088">
                  <c:v>3.9832999999999998</c:v>
                </c:pt>
                <c:pt idx="8089">
                  <c:v>3.9476000000000013</c:v>
                </c:pt>
                <c:pt idx="8090">
                  <c:v>4.6047999999999973</c:v>
                </c:pt>
                <c:pt idx="8091">
                  <c:v>4.9547999999999988</c:v>
                </c:pt>
                <c:pt idx="8092">
                  <c:v>5.0643000000000029</c:v>
                </c:pt>
                <c:pt idx="8093">
                  <c:v>5.4333000000000027</c:v>
                </c:pt>
                <c:pt idx="8094">
                  <c:v>5.957099999999997</c:v>
                </c:pt>
                <c:pt idx="8095">
                  <c:v>6.2689999999999984</c:v>
                </c:pt>
                <c:pt idx="8096">
                  <c:v>6.5499999999999972</c:v>
                </c:pt>
                <c:pt idx="8097">
                  <c:v>6.8643000000000001</c:v>
                </c:pt>
                <c:pt idx="8098">
                  <c:v>7.0309999999999988</c:v>
                </c:pt>
                <c:pt idx="8099">
                  <c:v>7.2286000000000001</c:v>
                </c:pt>
                <c:pt idx="8100">
                  <c:v>7.4619</c:v>
                </c:pt>
                <c:pt idx="8101">
                  <c:v>7.5071000000000012</c:v>
                </c:pt>
                <c:pt idx="8102">
                  <c:v>6.4547999999999988</c:v>
                </c:pt>
                <c:pt idx="8103">
                  <c:v>5.2856999999999985</c:v>
                </c:pt>
                <c:pt idx="8104">
                  <c:v>4.2618999999999971</c:v>
                </c:pt>
                <c:pt idx="8105">
                  <c:v>3.8667000000000016</c:v>
                </c:pt>
                <c:pt idx="8106">
                  <c:v>3.5405000000000015</c:v>
                </c:pt>
                <c:pt idx="8107">
                  <c:v>3.8070999999999984</c:v>
                </c:pt>
                <c:pt idx="8108">
                  <c:v>4.1856999999999971</c:v>
                </c:pt>
                <c:pt idx="8109">
                  <c:v>4.216700000000003</c:v>
                </c:pt>
                <c:pt idx="8110">
                  <c:v>4.3500000000000014</c:v>
                </c:pt>
                <c:pt idx="8111">
                  <c:v>4.5118999999999971</c:v>
                </c:pt>
                <c:pt idx="8112">
                  <c:v>4.25</c:v>
                </c:pt>
                <c:pt idx="8113">
                  <c:v>4.2785999999999973</c:v>
                </c:pt>
                <c:pt idx="8114">
                  <c:v>4.1880999999999986</c:v>
                </c:pt>
                <c:pt idx="8115">
                  <c:v>4.0857000000000028</c:v>
                </c:pt>
                <c:pt idx="8116">
                  <c:v>3.9095000000000013</c:v>
                </c:pt>
                <c:pt idx="8117">
                  <c:v>3.7214000000000027</c:v>
                </c:pt>
                <c:pt idx="8118">
                  <c:v>3.7571000000000012</c:v>
                </c:pt>
                <c:pt idx="8119">
                  <c:v>4.2023999999999972</c:v>
                </c:pt>
                <c:pt idx="8120">
                  <c:v>4.3286000000000016</c:v>
                </c:pt>
                <c:pt idx="8121">
                  <c:v>4.4429000000000016</c:v>
                </c:pt>
                <c:pt idx="8122">
                  <c:v>4.3928999999999974</c:v>
                </c:pt>
                <c:pt idx="8123">
                  <c:v>3.8429000000000002</c:v>
                </c:pt>
                <c:pt idx="8124">
                  <c:v>3.4786000000000001</c:v>
                </c:pt>
                <c:pt idx="8125">
                  <c:v>3.1071000000000026</c:v>
                </c:pt>
                <c:pt idx="8126">
                  <c:v>2.8048000000000002</c:v>
                </c:pt>
                <c:pt idx="8127">
                  <c:v>2.6570999999999998</c:v>
                </c:pt>
                <c:pt idx="8128">
                  <c:v>2.7404999999999973</c:v>
                </c:pt>
                <c:pt idx="8129">
                  <c:v>2.7524000000000015</c:v>
                </c:pt>
                <c:pt idx="8130">
                  <c:v>2.8190000000000026</c:v>
                </c:pt>
                <c:pt idx="8131">
                  <c:v>3.2381000000000029</c:v>
                </c:pt>
                <c:pt idx="8132">
                  <c:v>3.25</c:v>
                </c:pt>
                <c:pt idx="8133">
                  <c:v>3.2023999999999972</c:v>
                </c:pt>
                <c:pt idx="8134">
                  <c:v>2.957099999999997</c:v>
                </c:pt>
                <c:pt idx="8135">
                  <c:v>2.8832999999999984</c:v>
                </c:pt>
                <c:pt idx="8136">
                  <c:v>2.7785999999999973</c:v>
                </c:pt>
                <c:pt idx="8137">
                  <c:v>2.6452000000000027</c:v>
                </c:pt>
                <c:pt idx="8138">
                  <c:v>2.5762</c:v>
                </c:pt>
                <c:pt idx="8139">
                  <c:v>2.4024000000000001</c:v>
                </c:pt>
                <c:pt idx="8140">
                  <c:v>2.390500000000003</c:v>
                </c:pt>
                <c:pt idx="8141">
                  <c:v>2.3761999999999972</c:v>
                </c:pt>
                <c:pt idx="8142">
                  <c:v>2.2856999999999985</c:v>
                </c:pt>
                <c:pt idx="8143">
                  <c:v>2.6189999999999998</c:v>
                </c:pt>
                <c:pt idx="8144">
                  <c:v>2.609499999999997</c:v>
                </c:pt>
                <c:pt idx="8145">
                  <c:v>2.6976000000000013</c:v>
                </c:pt>
                <c:pt idx="8146">
                  <c:v>2.533299999999997</c:v>
                </c:pt>
                <c:pt idx="8147">
                  <c:v>2.6189999999999998</c:v>
                </c:pt>
                <c:pt idx="8148">
                  <c:v>2.533299999999997</c:v>
                </c:pt>
                <c:pt idx="8149">
                  <c:v>2.3999999999999986</c:v>
                </c:pt>
                <c:pt idx="8150">
                  <c:v>2.2261999999999986</c:v>
                </c:pt>
                <c:pt idx="8151">
                  <c:v>2.2119</c:v>
                </c:pt>
                <c:pt idx="8152">
                  <c:v>2.2000000000000028</c:v>
                </c:pt>
                <c:pt idx="8153">
                  <c:v>2.0309999999999988</c:v>
                </c:pt>
                <c:pt idx="8154">
                  <c:v>1.9904999999999973</c:v>
                </c:pt>
                <c:pt idx="8155">
                  <c:v>1.9928999999999988</c:v>
                </c:pt>
                <c:pt idx="8156">
                  <c:v>2.0356999999999985</c:v>
                </c:pt>
                <c:pt idx="8157">
                  <c:v>2.0570999999999984</c:v>
                </c:pt>
                <c:pt idx="8158">
                  <c:v>2.2332999999999998</c:v>
                </c:pt>
                <c:pt idx="8159">
                  <c:v>2.3810000000000002</c:v>
                </c:pt>
                <c:pt idx="8160">
                  <c:v>2.4761999999999986</c:v>
                </c:pt>
                <c:pt idx="8161">
                  <c:v>2.4451999999999998</c:v>
                </c:pt>
                <c:pt idx="8162">
                  <c:v>2.4142999999999972</c:v>
                </c:pt>
                <c:pt idx="8163">
                  <c:v>2.2738000000000014</c:v>
                </c:pt>
                <c:pt idx="8164">
                  <c:v>2.1762000000000015</c:v>
                </c:pt>
                <c:pt idx="8165">
                  <c:v>2.1666999999999987</c:v>
                </c:pt>
                <c:pt idx="8166">
                  <c:v>2.4500000000000028</c:v>
                </c:pt>
                <c:pt idx="8167">
                  <c:v>2.3738000000000028</c:v>
                </c:pt>
                <c:pt idx="8168">
                  <c:v>2.4547999999999988</c:v>
                </c:pt>
                <c:pt idx="8169">
                  <c:v>2.5024000000000015</c:v>
                </c:pt>
                <c:pt idx="8170">
                  <c:v>2.4070999999999998</c:v>
                </c:pt>
                <c:pt idx="8171">
                  <c:v>2.2785999999999973</c:v>
                </c:pt>
                <c:pt idx="8172">
                  <c:v>2.1833000000000027</c:v>
                </c:pt>
                <c:pt idx="8173">
                  <c:v>2.1167000000000016</c:v>
                </c:pt>
                <c:pt idx="8174">
                  <c:v>2.0833000000000013</c:v>
                </c:pt>
                <c:pt idx="8175">
                  <c:v>1.9643000000000015</c:v>
                </c:pt>
                <c:pt idx="8176">
                  <c:v>1.9048000000000016</c:v>
                </c:pt>
                <c:pt idx="8177">
                  <c:v>1.6261999999999972</c:v>
                </c:pt>
                <c:pt idx="8178">
                  <c:v>1.4690000000000012</c:v>
                </c:pt>
                <c:pt idx="8179">
                  <c:v>1.3166999999999973</c:v>
                </c:pt>
                <c:pt idx="8180">
                  <c:v>1.3119000000000014</c:v>
                </c:pt>
                <c:pt idx="8181">
                  <c:v>1.3952000000000027</c:v>
                </c:pt>
                <c:pt idx="8182">
                  <c:v>1.6024000000000029</c:v>
                </c:pt>
                <c:pt idx="8183">
                  <c:v>1.6310000000000002</c:v>
                </c:pt>
                <c:pt idx="8184">
                  <c:v>1.6738</c:v>
                </c:pt>
                <c:pt idx="8185">
                  <c:v>1.678600000000003</c:v>
                </c:pt>
                <c:pt idx="8186">
                  <c:v>1.7310000000000016</c:v>
                </c:pt>
                <c:pt idx="8187">
                  <c:v>1.792900000000003</c:v>
                </c:pt>
                <c:pt idx="8188">
                  <c:v>1.754800000000003</c:v>
                </c:pt>
                <c:pt idx="8189">
                  <c:v>1.7047999999999988</c:v>
                </c:pt>
                <c:pt idx="8190">
                  <c:v>1.7976000000000028</c:v>
                </c:pt>
                <c:pt idx="8191">
                  <c:v>1.8689999999999998</c:v>
                </c:pt>
                <c:pt idx="8192">
                  <c:v>1.9594999999999985</c:v>
                </c:pt>
                <c:pt idx="8193">
                  <c:v>2.1475999999999971</c:v>
                </c:pt>
                <c:pt idx="8194">
                  <c:v>2.3404999999999987</c:v>
                </c:pt>
                <c:pt idx="8195">
                  <c:v>2.5285999999999973</c:v>
                </c:pt>
                <c:pt idx="8196">
                  <c:v>2.7738000000000014</c:v>
                </c:pt>
                <c:pt idx="8197">
                  <c:v>3.0904999999999987</c:v>
                </c:pt>
                <c:pt idx="8198">
                  <c:v>3.140500000000003</c:v>
                </c:pt>
                <c:pt idx="8199">
                  <c:v>2.8475999999999999</c:v>
                </c:pt>
                <c:pt idx="8200">
                  <c:v>2.5975999999999999</c:v>
                </c:pt>
                <c:pt idx="8201">
                  <c:v>2.359499999999997</c:v>
                </c:pt>
                <c:pt idx="8202">
                  <c:v>2.0643000000000029</c:v>
                </c:pt>
                <c:pt idx="8203">
                  <c:v>1.9786000000000001</c:v>
                </c:pt>
                <c:pt idx="8204">
                  <c:v>1.8810000000000002</c:v>
                </c:pt>
                <c:pt idx="8205">
                  <c:v>1.8714000000000013</c:v>
                </c:pt>
                <c:pt idx="8206">
                  <c:v>1.9429000000000016</c:v>
                </c:pt>
                <c:pt idx="8207">
                  <c:v>1.8500000000000014</c:v>
                </c:pt>
                <c:pt idx="8208">
                  <c:v>1.8048000000000002</c:v>
                </c:pt>
                <c:pt idx="8209">
                  <c:v>1.8524000000000029</c:v>
                </c:pt>
                <c:pt idx="8210">
                  <c:v>1.821399999999997</c:v>
                </c:pt>
                <c:pt idx="8211">
                  <c:v>1.8094999999999999</c:v>
                </c:pt>
                <c:pt idx="8212">
                  <c:v>1.7809999999999988</c:v>
                </c:pt>
                <c:pt idx="8213">
                  <c:v>1.7952000000000012</c:v>
                </c:pt>
                <c:pt idx="8214">
                  <c:v>1.9238</c:v>
                </c:pt>
                <c:pt idx="8215">
                  <c:v>1.9119000000000028</c:v>
                </c:pt>
                <c:pt idx="8216">
                  <c:v>1.8999999999999986</c:v>
                </c:pt>
                <c:pt idx="8217">
                  <c:v>2.1118999999999986</c:v>
                </c:pt>
                <c:pt idx="8218">
                  <c:v>2.1238000000000028</c:v>
                </c:pt>
                <c:pt idx="8219">
                  <c:v>2.2237999999999971</c:v>
                </c:pt>
                <c:pt idx="8220">
                  <c:v>2.3286000000000016</c:v>
                </c:pt>
                <c:pt idx="8221">
                  <c:v>2.283299999999997</c:v>
                </c:pt>
                <c:pt idx="8222">
                  <c:v>2.3761999999999972</c:v>
                </c:pt>
                <c:pt idx="8223">
                  <c:v>2.3380999999999972</c:v>
                </c:pt>
                <c:pt idx="8224">
                  <c:v>2.390500000000003</c:v>
                </c:pt>
                <c:pt idx="8225">
                  <c:v>2.716700000000003</c:v>
                </c:pt>
                <c:pt idx="8226">
                  <c:v>2.7143000000000015</c:v>
                </c:pt>
                <c:pt idx="8227">
                  <c:v>2.5810000000000031</c:v>
                </c:pt>
                <c:pt idx="8228">
                  <c:v>2.4095000000000013</c:v>
                </c:pt>
                <c:pt idx="8229">
                  <c:v>2.3761999999999972</c:v>
                </c:pt>
                <c:pt idx="8230">
                  <c:v>2.2023999999999972</c:v>
                </c:pt>
                <c:pt idx="8231">
                  <c:v>2.2190000000000012</c:v>
                </c:pt>
                <c:pt idx="8232">
                  <c:v>2.3094999999999999</c:v>
                </c:pt>
                <c:pt idx="8233">
                  <c:v>2.3357000000000028</c:v>
                </c:pt>
                <c:pt idx="8234">
                  <c:v>2.283299999999997</c:v>
                </c:pt>
                <c:pt idx="8235">
                  <c:v>2.542900000000003</c:v>
                </c:pt>
                <c:pt idx="8236">
                  <c:v>2.6548000000000016</c:v>
                </c:pt>
                <c:pt idx="8237">
                  <c:v>2.9500000000000028</c:v>
                </c:pt>
                <c:pt idx="8238">
                  <c:v>3.1809999999999974</c:v>
                </c:pt>
                <c:pt idx="8239">
                  <c:v>3.3070999999999984</c:v>
                </c:pt>
                <c:pt idx="8240">
                  <c:v>3.2667000000000002</c:v>
                </c:pt>
                <c:pt idx="8241">
                  <c:v>3.2689999999999984</c:v>
                </c:pt>
                <c:pt idx="8242">
                  <c:v>3.2214000000000027</c:v>
                </c:pt>
                <c:pt idx="8243">
                  <c:v>3.2905000000000015</c:v>
                </c:pt>
                <c:pt idx="8244">
                  <c:v>3.5786000000000016</c:v>
                </c:pt>
                <c:pt idx="8245">
                  <c:v>3.678600000000003</c:v>
                </c:pt>
                <c:pt idx="8246">
                  <c:v>3.9690000000000012</c:v>
                </c:pt>
                <c:pt idx="8247">
                  <c:v>4.2689999999999984</c:v>
                </c:pt>
                <c:pt idx="8248">
                  <c:v>4.4690000000000012</c:v>
                </c:pt>
                <c:pt idx="8249">
                  <c:v>4.7881</c:v>
                </c:pt>
                <c:pt idx="8250">
                  <c:v>5.2357000000000014</c:v>
                </c:pt>
                <c:pt idx="8251">
                  <c:v>6.0476000000000028</c:v>
                </c:pt>
                <c:pt idx="8252">
                  <c:v>6.3166999999999973</c:v>
                </c:pt>
                <c:pt idx="8253">
                  <c:v>7.0594999999999999</c:v>
                </c:pt>
                <c:pt idx="8254">
                  <c:v>6.8404999999999987</c:v>
                </c:pt>
                <c:pt idx="8255">
                  <c:v>6.745199999999997</c:v>
                </c:pt>
                <c:pt idx="8256">
                  <c:v>5.6976000000000013</c:v>
                </c:pt>
                <c:pt idx="8257">
                  <c:v>4.6143000000000001</c:v>
                </c:pt>
                <c:pt idx="8258">
                  <c:v>3.7762000000000029</c:v>
                </c:pt>
                <c:pt idx="8259">
                  <c:v>2.966700000000003</c:v>
                </c:pt>
                <c:pt idx="8260">
                  <c:v>2.3881000000000014</c:v>
                </c:pt>
                <c:pt idx="8261">
                  <c:v>2.1666999999999987</c:v>
                </c:pt>
                <c:pt idx="8262">
                  <c:v>2.033299999999997</c:v>
                </c:pt>
                <c:pt idx="8263">
                  <c:v>1.9881000000000029</c:v>
                </c:pt>
                <c:pt idx="8264">
                  <c:v>2.0189999999999984</c:v>
                </c:pt>
                <c:pt idx="8265">
                  <c:v>2.042900000000003</c:v>
                </c:pt>
                <c:pt idx="8266">
                  <c:v>2.0499999999999972</c:v>
                </c:pt>
                <c:pt idx="8267">
                  <c:v>2.004800000000003</c:v>
                </c:pt>
                <c:pt idx="8268">
                  <c:v>1.9928999999999988</c:v>
                </c:pt>
                <c:pt idx="8269">
                  <c:v>1.9189999999999969</c:v>
                </c:pt>
                <c:pt idx="8270">
                  <c:v>1.821399999999997</c:v>
                </c:pt>
                <c:pt idx="8271">
                  <c:v>1.6833000000000027</c:v>
                </c:pt>
                <c:pt idx="8272">
                  <c:v>1.7023999999999972</c:v>
                </c:pt>
                <c:pt idx="8273">
                  <c:v>1.6619000000000028</c:v>
                </c:pt>
                <c:pt idx="8274">
                  <c:v>1.7143000000000015</c:v>
                </c:pt>
                <c:pt idx="8275">
                  <c:v>1.6809999999999974</c:v>
                </c:pt>
                <c:pt idx="8276">
                  <c:v>1.8262</c:v>
                </c:pt>
                <c:pt idx="8277">
                  <c:v>1.7952000000000012</c:v>
                </c:pt>
                <c:pt idx="8278">
                  <c:v>1.6833000000000027</c:v>
                </c:pt>
                <c:pt idx="8279">
                  <c:v>1.5167000000000002</c:v>
                </c:pt>
                <c:pt idx="8280">
                  <c:v>1.495199999999997</c:v>
                </c:pt>
                <c:pt idx="8281">
                  <c:v>1.3928999999999974</c:v>
                </c:pt>
                <c:pt idx="8282">
                  <c:v>1.4547999999999988</c:v>
                </c:pt>
                <c:pt idx="8283">
                  <c:v>1.5833000000000013</c:v>
                </c:pt>
                <c:pt idx="8284">
                  <c:v>1.5904999999999987</c:v>
                </c:pt>
                <c:pt idx="8285">
                  <c:v>1.75</c:v>
                </c:pt>
                <c:pt idx="8286">
                  <c:v>1.7667000000000002</c:v>
                </c:pt>
                <c:pt idx="8287">
                  <c:v>1.792900000000003</c:v>
                </c:pt>
                <c:pt idx="8288">
                  <c:v>1.9904999999999973</c:v>
                </c:pt>
                <c:pt idx="8289">
                  <c:v>2.0762</c:v>
                </c:pt>
                <c:pt idx="8290">
                  <c:v>2.2905000000000015</c:v>
                </c:pt>
                <c:pt idx="8291">
                  <c:v>2.457099999999997</c:v>
                </c:pt>
                <c:pt idx="8292">
                  <c:v>2.5285999999999973</c:v>
                </c:pt>
                <c:pt idx="8293">
                  <c:v>2.504800000000003</c:v>
                </c:pt>
                <c:pt idx="8294">
                  <c:v>2.3952000000000027</c:v>
                </c:pt>
                <c:pt idx="8295">
                  <c:v>2.3856999999999999</c:v>
                </c:pt>
                <c:pt idx="8296">
                  <c:v>2.2214000000000027</c:v>
                </c:pt>
                <c:pt idx="8297">
                  <c:v>2.0213999999999999</c:v>
                </c:pt>
                <c:pt idx="8298">
                  <c:v>2.0285999999999973</c:v>
                </c:pt>
                <c:pt idx="8299">
                  <c:v>2.0951999999999984</c:v>
                </c:pt>
                <c:pt idx="8300">
                  <c:v>2.1189999999999998</c:v>
                </c:pt>
                <c:pt idx="8301">
                  <c:v>3.7023999999999972</c:v>
                </c:pt>
                <c:pt idx="8302">
                  <c:v>8.1332999999999984</c:v>
                </c:pt>
                <c:pt idx="8303">
                  <c:v>8.0570999999999984</c:v>
                </c:pt>
                <c:pt idx="8304">
                  <c:v>7.821399999999997</c:v>
                </c:pt>
                <c:pt idx="8305">
                  <c:v>1.8761999999999972</c:v>
                </c:pt>
                <c:pt idx="8306">
                  <c:v>1.7952000000000012</c:v>
                </c:pt>
                <c:pt idx="8307">
                  <c:v>1.783299999999997</c:v>
                </c:pt>
                <c:pt idx="8308">
                  <c:v>1.8357000000000028</c:v>
                </c:pt>
                <c:pt idx="8309">
                  <c:v>1.783299999999997</c:v>
                </c:pt>
                <c:pt idx="8310">
                  <c:v>1.9070999999999998</c:v>
                </c:pt>
                <c:pt idx="8311">
                  <c:v>2.0499999999999972</c:v>
                </c:pt>
                <c:pt idx="8312">
                  <c:v>2.2738000000000014</c:v>
                </c:pt>
                <c:pt idx="8313">
                  <c:v>2.4142999999999972</c:v>
                </c:pt>
                <c:pt idx="8314">
                  <c:v>2.4881000000000029</c:v>
                </c:pt>
                <c:pt idx="8315">
                  <c:v>2.6452000000000027</c:v>
                </c:pt>
                <c:pt idx="8316">
                  <c:v>2.4594999999999985</c:v>
                </c:pt>
                <c:pt idx="8317">
                  <c:v>2.428600000000003</c:v>
                </c:pt>
                <c:pt idx="8318">
                  <c:v>2.1713999999999984</c:v>
                </c:pt>
                <c:pt idx="8319">
                  <c:v>2.4594999999999985</c:v>
                </c:pt>
                <c:pt idx="8320">
                  <c:v>2.4904999999999973</c:v>
                </c:pt>
                <c:pt idx="8321">
                  <c:v>2.4928999999999988</c:v>
                </c:pt>
                <c:pt idx="8322">
                  <c:v>2.4904999999999973</c:v>
                </c:pt>
                <c:pt idx="8323">
                  <c:v>2.7237999999999971</c:v>
                </c:pt>
                <c:pt idx="8324">
                  <c:v>2.678600000000003</c:v>
                </c:pt>
                <c:pt idx="8325">
                  <c:v>2.6024000000000029</c:v>
                </c:pt>
                <c:pt idx="8326">
                  <c:v>2.5810000000000031</c:v>
                </c:pt>
                <c:pt idx="8327">
                  <c:v>2.533299999999997</c:v>
                </c:pt>
                <c:pt idx="8328">
                  <c:v>2.3262</c:v>
                </c:pt>
                <c:pt idx="8329">
                  <c:v>2.4594999999999985</c:v>
                </c:pt>
                <c:pt idx="8330">
                  <c:v>2.3237999999999985</c:v>
                </c:pt>
                <c:pt idx="8331">
                  <c:v>2.2642999999999986</c:v>
                </c:pt>
                <c:pt idx="8332">
                  <c:v>2.245199999999997</c:v>
                </c:pt>
                <c:pt idx="8333">
                  <c:v>2.2428999999999988</c:v>
                </c:pt>
                <c:pt idx="8334">
                  <c:v>2.1071000000000026</c:v>
                </c:pt>
                <c:pt idx="8335">
                  <c:v>2.1833000000000027</c:v>
                </c:pt>
                <c:pt idx="8336">
                  <c:v>2.1595000000000013</c:v>
                </c:pt>
                <c:pt idx="8337">
                  <c:v>1.9832999999999998</c:v>
                </c:pt>
                <c:pt idx="8338">
                  <c:v>1.9095000000000013</c:v>
                </c:pt>
                <c:pt idx="8339">
                  <c:v>1.9189999999999969</c:v>
                </c:pt>
                <c:pt idx="8340">
                  <c:v>1.9262000000000015</c:v>
                </c:pt>
                <c:pt idx="8341">
                  <c:v>1.966700000000003</c:v>
                </c:pt>
                <c:pt idx="8342">
                  <c:v>2.004800000000003</c:v>
                </c:pt>
                <c:pt idx="8343">
                  <c:v>2.1261999999999972</c:v>
                </c:pt>
                <c:pt idx="8344">
                  <c:v>2.1524000000000001</c:v>
                </c:pt>
                <c:pt idx="8345">
                  <c:v>2.0262000000000029</c:v>
                </c:pt>
                <c:pt idx="8346">
                  <c:v>1.9547999999999988</c:v>
                </c:pt>
                <c:pt idx="8347">
                  <c:v>1.9189999999999969</c:v>
                </c:pt>
                <c:pt idx="8348">
                  <c:v>1.8333000000000013</c:v>
                </c:pt>
                <c:pt idx="8349">
                  <c:v>1.9189999999999969</c:v>
                </c:pt>
                <c:pt idx="8350">
                  <c:v>2.0024000000000015</c:v>
                </c:pt>
                <c:pt idx="8351">
                  <c:v>2.0071000000000012</c:v>
                </c:pt>
                <c:pt idx="8352">
                  <c:v>2.0356999999999985</c:v>
                </c:pt>
                <c:pt idx="8353">
                  <c:v>2.042900000000003</c:v>
                </c:pt>
                <c:pt idx="8354">
                  <c:v>2.0810000000000031</c:v>
                </c:pt>
                <c:pt idx="8355">
                  <c:v>2.1428999999999974</c:v>
                </c:pt>
                <c:pt idx="8356">
                  <c:v>2.3237999999999985</c:v>
                </c:pt>
                <c:pt idx="8357">
                  <c:v>2.3094999999999999</c:v>
                </c:pt>
                <c:pt idx="8358">
                  <c:v>2.4523999999999972</c:v>
                </c:pt>
                <c:pt idx="8359">
                  <c:v>2.6833000000000027</c:v>
                </c:pt>
                <c:pt idx="8360">
                  <c:v>2.8689999999999998</c:v>
                </c:pt>
                <c:pt idx="8361">
                  <c:v>3.4356999999999971</c:v>
                </c:pt>
                <c:pt idx="8362">
                  <c:v>3.9714000000000027</c:v>
                </c:pt>
                <c:pt idx="8363">
                  <c:v>4.6000000000000014</c:v>
                </c:pt>
                <c:pt idx="8364">
                  <c:v>5.7571000000000012</c:v>
                </c:pt>
                <c:pt idx="8365">
                  <c:v>6.9405000000000001</c:v>
                </c:pt>
                <c:pt idx="8366">
                  <c:v>9.2618999999999971</c:v>
                </c:pt>
                <c:pt idx="8367">
                  <c:v>10.295200000000001</c:v>
                </c:pt>
                <c:pt idx="8368">
                  <c:v>10.535699999999999</c:v>
                </c:pt>
                <c:pt idx="8369">
                  <c:v>11.388100000000001</c:v>
                </c:pt>
                <c:pt idx="8370">
                  <c:v>10.254800000000003</c:v>
                </c:pt>
                <c:pt idx="8371">
                  <c:v>9.2094999999999985</c:v>
                </c:pt>
                <c:pt idx="8372">
                  <c:v>7.6809999999999974</c:v>
                </c:pt>
                <c:pt idx="8373">
                  <c:v>6.5548000000000002</c:v>
                </c:pt>
                <c:pt idx="8374">
                  <c:v>5.9904999999999973</c:v>
                </c:pt>
                <c:pt idx="8375">
                  <c:v>5.8166999999999973</c:v>
                </c:pt>
                <c:pt idx="8376">
                  <c:v>5.6642999999999972</c:v>
                </c:pt>
                <c:pt idx="8377">
                  <c:v>5.4975999999999985</c:v>
                </c:pt>
                <c:pt idx="8378">
                  <c:v>5.5285999999999973</c:v>
                </c:pt>
                <c:pt idx="8379">
                  <c:v>5.1118999999999986</c:v>
                </c:pt>
                <c:pt idx="8380">
                  <c:v>5.6689999999999969</c:v>
                </c:pt>
                <c:pt idx="8381">
                  <c:v>5.4356999999999971</c:v>
                </c:pt>
                <c:pt idx="8382">
                  <c:v>5.2571000000000012</c:v>
                </c:pt>
                <c:pt idx="8383">
                  <c:v>5.6214000000000013</c:v>
                </c:pt>
                <c:pt idx="8384">
                  <c:v>5.6118999999999986</c:v>
                </c:pt>
                <c:pt idx="8385">
                  <c:v>5.6024000000000029</c:v>
                </c:pt>
                <c:pt idx="8386">
                  <c:v>5.678600000000003</c:v>
                </c:pt>
                <c:pt idx="8387">
                  <c:v>5.7571000000000012</c:v>
                </c:pt>
                <c:pt idx="8388">
                  <c:v>4.9737999999999971</c:v>
                </c:pt>
                <c:pt idx="8389">
                  <c:v>4.8524000000000029</c:v>
                </c:pt>
                <c:pt idx="8390">
                  <c:v>4.3785999999999987</c:v>
                </c:pt>
                <c:pt idx="8391">
                  <c:v>4.3286000000000016</c:v>
                </c:pt>
                <c:pt idx="8392">
                  <c:v>4.3262</c:v>
                </c:pt>
                <c:pt idx="8393">
                  <c:v>4.2905000000000015</c:v>
                </c:pt>
                <c:pt idx="8394">
                  <c:v>4.2713999999999999</c:v>
                </c:pt>
                <c:pt idx="8395">
                  <c:v>4.2999999999999972</c:v>
                </c:pt>
                <c:pt idx="8396">
                  <c:v>4.1809999999999974</c:v>
                </c:pt>
                <c:pt idx="8397">
                  <c:v>4.0786000000000016</c:v>
                </c:pt>
                <c:pt idx="8398">
                  <c:v>4.042900000000003</c:v>
                </c:pt>
                <c:pt idx="8399">
                  <c:v>4.1475999999999971</c:v>
                </c:pt>
                <c:pt idx="8400">
                  <c:v>4.1310000000000002</c:v>
                </c:pt>
                <c:pt idx="8401">
                  <c:v>4.1310000000000002</c:v>
                </c:pt>
                <c:pt idx="8402">
                  <c:v>4.0929000000000002</c:v>
                </c:pt>
                <c:pt idx="8403">
                  <c:v>3.6856999999999971</c:v>
                </c:pt>
                <c:pt idx="8404">
                  <c:v>3.6452000000000027</c:v>
                </c:pt>
                <c:pt idx="8405">
                  <c:v>3.6071000000000026</c:v>
                </c:pt>
                <c:pt idx="8406">
                  <c:v>3.8143000000000029</c:v>
                </c:pt>
                <c:pt idx="8407">
                  <c:v>3.8500000000000014</c:v>
                </c:pt>
                <c:pt idx="8408">
                  <c:v>3.7881</c:v>
                </c:pt>
                <c:pt idx="8409">
                  <c:v>3.7618999999999971</c:v>
                </c:pt>
                <c:pt idx="8410">
                  <c:v>3.6689999999999969</c:v>
                </c:pt>
                <c:pt idx="8411">
                  <c:v>3.6548000000000016</c:v>
                </c:pt>
                <c:pt idx="8412">
                  <c:v>3.3286000000000016</c:v>
                </c:pt>
                <c:pt idx="8413">
                  <c:v>3.1929000000000016</c:v>
                </c:pt>
                <c:pt idx="8414">
                  <c:v>3.1619000000000028</c:v>
                </c:pt>
                <c:pt idx="8415">
                  <c:v>3.1976000000000013</c:v>
                </c:pt>
                <c:pt idx="8416">
                  <c:v>3.3143000000000029</c:v>
                </c:pt>
                <c:pt idx="8417">
                  <c:v>3.2713999999999999</c:v>
                </c:pt>
                <c:pt idx="8418">
                  <c:v>3.1642999999999972</c:v>
                </c:pt>
                <c:pt idx="8419">
                  <c:v>3.7000000000000028</c:v>
                </c:pt>
                <c:pt idx="8420">
                  <c:v>3.7595000000000027</c:v>
                </c:pt>
                <c:pt idx="8421">
                  <c:v>3.7856999999999985</c:v>
                </c:pt>
                <c:pt idx="8422">
                  <c:v>3.5810000000000031</c:v>
                </c:pt>
                <c:pt idx="8423">
                  <c:v>2.9714000000000027</c:v>
                </c:pt>
                <c:pt idx="8424">
                  <c:v>2.6310000000000002</c:v>
                </c:pt>
                <c:pt idx="8425">
                  <c:v>2.3286000000000016</c:v>
                </c:pt>
                <c:pt idx="8426">
                  <c:v>2.3689999999999998</c:v>
                </c:pt>
                <c:pt idx="8427">
                  <c:v>2.4523999999999972</c:v>
                </c:pt>
                <c:pt idx="8428">
                  <c:v>3.0452000000000012</c:v>
                </c:pt>
                <c:pt idx="8429">
                  <c:v>3.1595000000000013</c:v>
                </c:pt>
                <c:pt idx="8430">
                  <c:v>3.3333000000000013</c:v>
                </c:pt>
                <c:pt idx="8431">
                  <c:v>3.542900000000003</c:v>
                </c:pt>
                <c:pt idx="8432">
                  <c:v>3.7952000000000012</c:v>
                </c:pt>
                <c:pt idx="8433">
                  <c:v>4.0499999999999972</c:v>
                </c:pt>
                <c:pt idx="8434">
                  <c:v>4.5548000000000002</c:v>
                </c:pt>
                <c:pt idx="8435">
                  <c:v>5.5285999999999973</c:v>
                </c:pt>
                <c:pt idx="8436">
                  <c:v>7.4594999999999985</c:v>
                </c:pt>
                <c:pt idx="8437">
                  <c:v>8.0643000000000029</c:v>
                </c:pt>
                <c:pt idx="8438">
                  <c:v>8.4189999999999969</c:v>
                </c:pt>
                <c:pt idx="8439">
                  <c:v>8.5643000000000029</c:v>
                </c:pt>
                <c:pt idx="8440">
                  <c:v>8.2119</c:v>
                </c:pt>
                <c:pt idx="8441">
                  <c:v>7.0904999999999987</c:v>
                </c:pt>
                <c:pt idx="8442">
                  <c:v>6.7023999999999972</c:v>
                </c:pt>
                <c:pt idx="8443">
                  <c:v>6.1642999999999972</c:v>
                </c:pt>
                <c:pt idx="8444">
                  <c:v>5.8832999999999984</c:v>
                </c:pt>
                <c:pt idx="8445">
                  <c:v>5.4213999999999984</c:v>
                </c:pt>
                <c:pt idx="8446">
                  <c:v>4.9737999999999971</c:v>
                </c:pt>
                <c:pt idx="8447">
                  <c:v>4.6880999999999986</c:v>
                </c:pt>
                <c:pt idx="8448">
                  <c:v>4.3357000000000028</c:v>
                </c:pt>
                <c:pt idx="8449">
                  <c:v>3.9761999999999986</c:v>
                </c:pt>
                <c:pt idx="8450">
                  <c:v>4.0476000000000028</c:v>
                </c:pt>
                <c:pt idx="8451">
                  <c:v>4.2119</c:v>
                </c:pt>
                <c:pt idx="8452">
                  <c:v>4.3738000000000028</c:v>
                </c:pt>
                <c:pt idx="8453">
                  <c:v>4.4213999999999984</c:v>
                </c:pt>
                <c:pt idx="8454">
                  <c:v>4.4714000000000027</c:v>
                </c:pt>
                <c:pt idx="8455">
                  <c:v>4.3643000000000001</c:v>
                </c:pt>
                <c:pt idx="8456">
                  <c:v>4.4262000000000015</c:v>
                </c:pt>
                <c:pt idx="8457">
                  <c:v>4.5189999999999984</c:v>
                </c:pt>
                <c:pt idx="8458">
                  <c:v>4.5452000000000012</c:v>
                </c:pt>
                <c:pt idx="8459">
                  <c:v>4.5548000000000002</c:v>
                </c:pt>
                <c:pt idx="8460">
                  <c:v>5.0024000000000015</c:v>
                </c:pt>
                <c:pt idx="8461">
                  <c:v>5.8524000000000029</c:v>
                </c:pt>
                <c:pt idx="8462">
                  <c:v>7.0499999999999972</c:v>
                </c:pt>
                <c:pt idx="8463">
                  <c:v>8.0666999999999973</c:v>
                </c:pt>
                <c:pt idx="8464">
                  <c:v>8.3547999999999973</c:v>
                </c:pt>
                <c:pt idx="8465">
                  <c:v>8.640500000000003</c:v>
                </c:pt>
                <c:pt idx="8466">
                  <c:v>9.9832999999999998</c:v>
                </c:pt>
                <c:pt idx="8467">
                  <c:v>11.0167</c:v>
                </c:pt>
                <c:pt idx="8468">
                  <c:v>11.073799999999999</c:v>
                </c:pt>
                <c:pt idx="8469">
                  <c:v>11.4405</c:v>
                </c:pt>
                <c:pt idx="8470">
                  <c:v>10.742899999999999</c:v>
                </c:pt>
                <c:pt idx="8471">
                  <c:v>10.235700000000001</c:v>
                </c:pt>
                <c:pt idx="8472">
                  <c:v>8.9904999999999973</c:v>
                </c:pt>
                <c:pt idx="8473">
                  <c:v>8.4975999999999985</c:v>
                </c:pt>
                <c:pt idx="8474">
                  <c:v>7.8357000000000028</c:v>
                </c:pt>
                <c:pt idx="8475">
                  <c:v>7.6689999999999969</c:v>
                </c:pt>
                <c:pt idx="8476">
                  <c:v>7.6071000000000026</c:v>
                </c:pt>
                <c:pt idx="8477">
                  <c:v>6.7381000000000029</c:v>
                </c:pt>
                <c:pt idx="8478">
                  <c:v>6.5095000000000027</c:v>
                </c:pt>
                <c:pt idx="8479">
                  <c:v>6.3070999999999984</c:v>
                </c:pt>
                <c:pt idx="8480">
                  <c:v>6.1929000000000016</c:v>
                </c:pt>
                <c:pt idx="8481">
                  <c:v>6.0810000000000031</c:v>
                </c:pt>
                <c:pt idx="8482">
                  <c:v>6.321399999999997</c:v>
                </c:pt>
                <c:pt idx="8483">
                  <c:v>6.2999999999999972</c:v>
                </c:pt>
                <c:pt idx="8484">
                  <c:v>7</c:v>
                </c:pt>
                <c:pt idx="8485">
                  <c:v>7.7999999999999972</c:v>
                </c:pt>
                <c:pt idx="8486">
                  <c:v>7.7856999999999985</c:v>
                </c:pt>
                <c:pt idx="8487">
                  <c:v>7.9594999999999985</c:v>
                </c:pt>
                <c:pt idx="8488">
                  <c:v>6.7047999999999988</c:v>
                </c:pt>
                <c:pt idx="8489">
                  <c:v>6.4405000000000001</c:v>
                </c:pt>
                <c:pt idx="8490">
                  <c:v>5.9356999999999971</c:v>
                </c:pt>
                <c:pt idx="8491">
                  <c:v>5.2809999999999988</c:v>
                </c:pt>
                <c:pt idx="8492">
                  <c:v>5.0833000000000013</c:v>
                </c:pt>
                <c:pt idx="8493">
                  <c:v>4.6762000000000015</c:v>
                </c:pt>
                <c:pt idx="8494">
                  <c:v>4.7785999999999973</c:v>
                </c:pt>
                <c:pt idx="8495">
                  <c:v>4.7785999999999973</c:v>
                </c:pt>
                <c:pt idx="8496">
                  <c:v>4.9975999999999985</c:v>
                </c:pt>
                <c:pt idx="8497">
                  <c:v>4.966700000000003</c:v>
                </c:pt>
                <c:pt idx="8498">
                  <c:v>4.9333000000000027</c:v>
                </c:pt>
                <c:pt idx="8499">
                  <c:v>4.5857000000000028</c:v>
                </c:pt>
                <c:pt idx="8500">
                  <c:v>3.8571000000000026</c:v>
                </c:pt>
                <c:pt idx="8501">
                  <c:v>3.7237999999999971</c:v>
                </c:pt>
                <c:pt idx="8502">
                  <c:v>3.4405000000000001</c:v>
                </c:pt>
                <c:pt idx="8503">
                  <c:v>3.3475999999999999</c:v>
                </c:pt>
                <c:pt idx="8504">
                  <c:v>3.3048000000000002</c:v>
                </c:pt>
                <c:pt idx="8505">
                  <c:v>3.4166999999999987</c:v>
                </c:pt>
                <c:pt idx="8506">
                  <c:v>3.3571000000000026</c:v>
                </c:pt>
                <c:pt idx="8507">
                  <c:v>3.5071000000000012</c:v>
                </c:pt>
                <c:pt idx="8508">
                  <c:v>3.533299999999997</c:v>
                </c:pt>
                <c:pt idx="8509">
                  <c:v>3.7571000000000012</c:v>
                </c:pt>
                <c:pt idx="8510">
                  <c:v>4.1143000000000001</c:v>
                </c:pt>
                <c:pt idx="8511">
                  <c:v>4.1167000000000016</c:v>
                </c:pt>
                <c:pt idx="8512">
                  <c:v>4.0786000000000016</c:v>
                </c:pt>
                <c:pt idx="8513">
                  <c:v>3.9500000000000028</c:v>
                </c:pt>
                <c:pt idx="8514">
                  <c:v>3.457099999999997</c:v>
                </c:pt>
                <c:pt idx="8515">
                  <c:v>3.0095000000000027</c:v>
                </c:pt>
                <c:pt idx="8516">
                  <c:v>2.8166999999999973</c:v>
                </c:pt>
                <c:pt idx="8517">
                  <c:v>2.6570999999999998</c:v>
                </c:pt>
                <c:pt idx="8518">
                  <c:v>2.8190000000000026</c:v>
                </c:pt>
                <c:pt idx="8519">
                  <c:v>2.8237999999999985</c:v>
                </c:pt>
                <c:pt idx="8520">
                  <c:v>2.8333000000000013</c:v>
                </c:pt>
                <c:pt idx="8521">
                  <c:v>2.8738000000000028</c:v>
                </c:pt>
                <c:pt idx="8522">
                  <c:v>2.754800000000003</c:v>
                </c:pt>
                <c:pt idx="8523">
                  <c:v>2.716700000000003</c:v>
                </c:pt>
                <c:pt idx="8524">
                  <c:v>2.7214000000000027</c:v>
                </c:pt>
                <c:pt idx="8525">
                  <c:v>2.7881</c:v>
                </c:pt>
                <c:pt idx="8526">
                  <c:v>2.8333000000000013</c:v>
                </c:pt>
                <c:pt idx="8527">
                  <c:v>2.928600000000003</c:v>
                </c:pt>
                <c:pt idx="8528">
                  <c:v>3.1856999999999971</c:v>
                </c:pt>
                <c:pt idx="8529">
                  <c:v>3.2286000000000001</c:v>
                </c:pt>
                <c:pt idx="8530">
                  <c:v>3.140500000000003</c:v>
                </c:pt>
                <c:pt idx="8531">
                  <c:v>2.8310000000000031</c:v>
                </c:pt>
                <c:pt idx="8532">
                  <c:v>2.4380999999999986</c:v>
                </c:pt>
                <c:pt idx="8533">
                  <c:v>2.3357000000000028</c:v>
                </c:pt>
                <c:pt idx="8534">
                  <c:v>2.3166999999999973</c:v>
                </c:pt>
                <c:pt idx="8535">
                  <c:v>2.6047999999999973</c:v>
                </c:pt>
                <c:pt idx="8536">
                  <c:v>2.6452000000000027</c:v>
                </c:pt>
                <c:pt idx="8537">
                  <c:v>2.6856999999999971</c:v>
                </c:pt>
                <c:pt idx="8538">
                  <c:v>2.571399999999997</c:v>
                </c:pt>
                <c:pt idx="8539">
                  <c:v>2.6214000000000013</c:v>
                </c:pt>
                <c:pt idx="8540">
                  <c:v>2.5810000000000031</c:v>
                </c:pt>
                <c:pt idx="8541">
                  <c:v>2.640500000000003</c:v>
                </c:pt>
                <c:pt idx="8542">
                  <c:v>2.640500000000003</c:v>
                </c:pt>
                <c:pt idx="8543">
                  <c:v>2.5737999999999985</c:v>
                </c:pt>
                <c:pt idx="8544">
                  <c:v>2.5810000000000031</c:v>
                </c:pt>
                <c:pt idx="8545">
                  <c:v>2.5643000000000029</c:v>
                </c:pt>
                <c:pt idx="8546">
                  <c:v>2.6214000000000013</c:v>
                </c:pt>
                <c:pt idx="8547">
                  <c:v>2.7119</c:v>
                </c:pt>
                <c:pt idx="8548">
                  <c:v>2.5356999999999985</c:v>
                </c:pt>
                <c:pt idx="8549">
                  <c:v>2.4405000000000001</c:v>
                </c:pt>
                <c:pt idx="8550">
                  <c:v>2.3475999999999999</c:v>
                </c:pt>
                <c:pt idx="8551">
                  <c:v>2.0690000000000026</c:v>
                </c:pt>
                <c:pt idx="8552">
                  <c:v>1.9500000000000028</c:v>
                </c:pt>
                <c:pt idx="8553">
                  <c:v>1.6619000000000028</c:v>
                </c:pt>
                <c:pt idx="8554">
                  <c:v>1.6118999999999986</c:v>
                </c:pt>
                <c:pt idx="8555">
                  <c:v>1.7475999999999985</c:v>
                </c:pt>
                <c:pt idx="8556">
                  <c:v>1.9832999999999998</c:v>
                </c:pt>
                <c:pt idx="8557">
                  <c:v>1.9975999999999985</c:v>
                </c:pt>
                <c:pt idx="8558">
                  <c:v>1.9690000000000012</c:v>
                </c:pt>
                <c:pt idx="8559">
                  <c:v>2</c:v>
                </c:pt>
                <c:pt idx="8560">
                  <c:v>2.0594999999999999</c:v>
                </c:pt>
                <c:pt idx="8561">
                  <c:v>1.8881000000000014</c:v>
                </c:pt>
                <c:pt idx="8562">
                  <c:v>1.6880999999999986</c:v>
                </c:pt>
                <c:pt idx="8563">
                  <c:v>1.6951999999999998</c:v>
                </c:pt>
                <c:pt idx="8564">
                  <c:v>1.6118999999999986</c:v>
                </c:pt>
                <c:pt idx="8565">
                  <c:v>1.6524000000000001</c:v>
                </c:pt>
                <c:pt idx="8566">
                  <c:v>1.6809999999999974</c:v>
                </c:pt>
                <c:pt idx="8567">
                  <c:v>1.8048000000000002</c:v>
                </c:pt>
                <c:pt idx="8568">
                  <c:v>1.821399999999997</c:v>
                </c:pt>
                <c:pt idx="8569">
                  <c:v>2.0356999999999985</c:v>
                </c:pt>
                <c:pt idx="8570">
                  <c:v>2.0024000000000015</c:v>
                </c:pt>
                <c:pt idx="8571">
                  <c:v>2.004800000000003</c:v>
                </c:pt>
                <c:pt idx="8572">
                  <c:v>1.9189999999999969</c:v>
                </c:pt>
                <c:pt idx="8573">
                  <c:v>2.0381</c:v>
                </c:pt>
                <c:pt idx="8574">
                  <c:v>1.8689999999999998</c:v>
                </c:pt>
                <c:pt idx="8575">
                  <c:v>1.6880999999999986</c:v>
                </c:pt>
                <c:pt idx="8576">
                  <c:v>1.6310000000000002</c:v>
                </c:pt>
                <c:pt idx="8577">
                  <c:v>1.6238000000000028</c:v>
                </c:pt>
                <c:pt idx="8578">
                  <c:v>1.495199999999997</c:v>
                </c:pt>
                <c:pt idx="8579">
                  <c:v>1.6738</c:v>
                </c:pt>
                <c:pt idx="8580">
                  <c:v>1.6905000000000001</c:v>
                </c:pt>
                <c:pt idx="8581">
                  <c:v>1.7618999999999971</c:v>
                </c:pt>
                <c:pt idx="8582">
                  <c:v>1.7738000000000014</c:v>
                </c:pt>
                <c:pt idx="8583">
                  <c:v>1.8380999999999972</c:v>
                </c:pt>
                <c:pt idx="8584">
                  <c:v>1.7143000000000015</c:v>
                </c:pt>
                <c:pt idx="8585">
                  <c:v>1.7143000000000015</c:v>
                </c:pt>
                <c:pt idx="8586">
                  <c:v>1.8643000000000001</c:v>
                </c:pt>
                <c:pt idx="8587">
                  <c:v>1.8166999999999973</c:v>
                </c:pt>
                <c:pt idx="8588">
                  <c:v>1.9166999999999987</c:v>
                </c:pt>
                <c:pt idx="8589">
                  <c:v>1.9119000000000028</c:v>
                </c:pt>
                <c:pt idx="8590">
                  <c:v>1.9786000000000001</c:v>
                </c:pt>
                <c:pt idx="8591">
                  <c:v>1.859499999999997</c:v>
                </c:pt>
                <c:pt idx="8592">
                  <c:v>1.8524000000000029</c:v>
                </c:pt>
                <c:pt idx="8593">
                  <c:v>1.8618999999999986</c:v>
                </c:pt>
                <c:pt idx="8594">
                  <c:v>1.9095000000000013</c:v>
                </c:pt>
                <c:pt idx="8595">
                  <c:v>1.9429000000000016</c:v>
                </c:pt>
                <c:pt idx="8596">
                  <c:v>2.2952000000000012</c:v>
                </c:pt>
                <c:pt idx="8597">
                  <c:v>2.4761999999999986</c:v>
                </c:pt>
                <c:pt idx="8598">
                  <c:v>2.4714000000000027</c:v>
                </c:pt>
                <c:pt idx="8599">
                  <c:v>2.4262000000000015</c:v>
                </c:pt>
                <c:pt idx="8600">
                  <c:v>2.3070999999999984</c:v>
                </c:pt>
                <c:pt idx="8601">
                  <c:v>2.3143000000000029</c:v>
                </c:pt>
                <c:pt idx="8602">
                  <c:v>2.3832999999999984</c:v>
                </c:pt>
                <c:pt idx="8603">
                  <c:v>2.4619</c:v>
                </c:pt>
                <c:pt idx="8604">
                  <c:v>2.4904999999999973</c:v>
                </c:pt>
                <c:pt idx="8605">
                  <c:v>2.5643000000000029</c:v>
                </c:pt>
                <c:pt idx="8606">
                  <c:v>2.8357000000000028</c:v>
                </c:pt>
                <c:pt idx="8607">
                  <c:v>2.792900000000003</c:v>
                </c:pt>
                <c:pt idx="8608">
                  <c:v>2.890500000000003</c:v>
                </c:pt>
                <c:pt idx="8609">
                  <c:v>2.9095000000000013</c:v>
                </c:pt>
                <c:pt idx="8610">
                  <c:v>2.8881000000000014</c:v>
                </c:pt>
                <c:pt idx="8611">
                  <c:v>2.9048000000000016</c:v>
                </c:pt>
                <c:pt idx="8612">
                  <c:v>3.2618999999999971</c:v>
                </c:pt>
                <c:pt idx="8613">
                  <c:v>3.6976000000000013</c:v>
                </c:pt>
                <c:pt idx="8614">
                  <c:v>4.4547999999999988</c:v>
                </c:pt>
                <c:pt idx="8615">
                  <c:v>4.8999999999999986</c:v>
                </c:pt>
                <c:pt idx="8616">
                  <c:v>5.109499999999997</c:v>
                </c:pt>
                <c:pt idx="8617">
                  <c:v>5.3404999999999987</c:v>
                </c:pt>
                <c:pt idx="8618">
                  <c:v>5.4737999999999971</c:v>
                </c:pt>
                <c:pt idx="8619">
                  <c:v>5.6880999999999986</c:v>
                </c:pt>
                <c:pt idx="8620">
                  <c:v>5.8429000000000002</c:v>
                </c:pt>
                <c:pt idx="8621">
                  <c:v>6.1428999999999974</c:v>
                </c:pt>
                <c:pt idx="8622">
                  <c:v>6.3975999999999971</c:v>
                </c:pt>
                <c:pt idx="8623">
                  <c:v>6.9547999999999988</c:v>
                </c:pt>
                <c:pt idx="8624">
                  <c:v>7.2689999999999984</c:v>
                </c:pt>
                <c:pt idx="8625">
                  <c:v>7.1332999999999984</c:v>
                </c:pt>
                <c:pt idx="8626">
                  <c:v>6.9786000000000001</c:v>
                </c:pt>
                <c:pt idx="8627">
                  <c:v>6.4500000000000028</c:v>
                </c:pt>
                <c:pt idx="8628">
                  <c:v>6.3048000000000002</c:v>
                </c:pt>
                <c:pt idx="8629">
                  <c:v>6.2310000000000016</c:v>
                </c:pt>
                <c:pt idx="8630">
                  <c:v>5.9761999999999986</c:v>
                </c:pt>
                <c:pt idx="8631">
                  <c:v>5.6167000000000016</c:v>
                </c:pt>
                <c:pt idx="8632">
                  <c:v>5.7595000000000027</c:v>
                </c:pt>
                <c:pt idx="8633">
                  <c:v>5.3524000000000029</c:v>
                </c:pt>
                <c:pt idx="8634">
                  <c:v>5.1548000000000016</c:v>
                </c:pt>
                <c:pt idx="8635">
                  <c:v>5.2119</c:v>
                </c:pt>
                <c:pt idx="8636">
                  <c:v>5.3166999999999973</c:v>
                </c:pt>
                <c:pt idx="8637">
                  <c:v>5.1071000000000026</c:v>
                </c:pt>
                <c:pt idx="8638">
                  <c:v>5.1880999999999986</c:v>
                </c:pt>
                <c:pt idx="8639">
                  <c:v>4.9070999999999998</c:v>
                </c:pt>
                <c:pt idx="8640">
                  <c:v>4.6548000000000016</c:v>
                </c:pt>
                <c:pt idx="8641">
                  <c:v>4.5904999999999987</c:v>
                </c:pt>
                <c:pt idx="8642">
                  <c:v>4.5904999999999987</c:v>
                </c:pt>
                <c:pt idx="8643">
                  <c:v>4.4857000000000014</c:v>
                </c:pt>
                <c:pt idx="8644">
                  <c:v>4.3475999999999999</c:v>
                </c:pt>
                <c:pt idx="8645">
                  <c:v>4.3881000000000014</c:v>
                </c:pt>
                <c:pt idx="8646">
                  <c:v>4.7785999999999973</c:v>
                </c:pt>
                <c:pt idx="8647">
                  <c:v>4.6833000000000027</c:v>
                </c:pt>
                <c:pt idx="8648">
                  <c:v>4.7047999999999988</c:v>
                </c:pt>
                <c:pt idx="8649">
                  <c:v>4.8190000000000026</c:v>
                </c:pt>
                <c:pt idx="8650">
                  <c:v>4.783299999999997</c:v>
                </c:pt>
                <c:pt idx="8651">
                  <c:v>4.8094999999999999</c:v>
                </c:pt>
                <c:pt idx="8652">
                  <c:v>4.9904999999999973</c:v>
                </c:pt>
                <c:pt idx="8653">
                  <c:v>5.0523999999999987</c:v>
                </c:pt>
                <c:pt idx="8654">
                  <c:v>4.9309999999999974</c:v>
                </c:pt>
                <c:pt idx="8655">
                  <c:v>4.8547999999999973</c:v>
                </c:pt>
                <c:pt idx="8656">
                  <c:v>4.783299999999997</c:v>
                </c:pt>
                <c:pt idx="8657">
                  <c:v>4.6332999999999984</c:v>
                </c:pt>
                <c:pt idx="8658">
                  <c:v>4.4451999999999998</c:v>
                </c:pt>
                <c:pt idx="8659">
                  <c:v>4.3286000000000016</c:v>
                </c:pt>
                <c:pt idx="8660">
                  <c:v>4.2642999999999986</c:v>
                </c:pt>
                <c:pt idx="8661">
                  <c:v>4.1475999999999971</c:v>
                </c:pt>
                <c:pt idx="8662">
                  <c:v>4.1143000000000001</c:v>
                </c:pt>
                <c:pt idx="8663">
                  <c:v>3.957099999999997</c:v>
                </c:pt>
                <c:pt idx="8664">
                  <c:v>3.7881</c:v>
                </c:pt>
                <c:pt idx="8665">
                  <c:v>3.6428999999999974</c:v>
                </c:pt>
                <c:pt idx="8666">
                  <c:v>3.5786000000000016</c:v>
                </c:pt>
                <c:pt idx="8667">
                  <c:v>3.6024000000000029</c:v>
                </c:pt>
                <c:pt idx="8668">
                  <c:v>3.5666999999999973</c:v>
                </c:pt>
                <c:pt idx="8669">
                  <c:v>3.254800000000003</c:v>
                </c:pt>
                <c:pt idx="8670">
                  <c:v>3.2762000000000029</c:v>
                </c:pt>
                <c:pt idx="8671">
                  <c:v>3.1595000000000013</c:v>
                </c:pt>
                <c:pt idx="8672">
                  <c:v>3.3143000000000029</c:v>
                </c:pt>
                <c:pt idx="8673">
                  <c:v>3.2357000000000014</c:v>
                </c:pt>
                <c:pt idx="8674">
                  <c:v>3.1595000000000013</c:v>
                </c:pt>
                <c:pt idx="8675">
                  <c:v>3.1929000000000016</c:v>
                </c:pt>
                <c:pt idx="8676">
                  <c:v>3.140500000000003</c:v>
                </c:pt>
                <c:pt idx="8677">
                  <c:v>3.1642999999999972</c:v>
                </c:pt>
                <c:pt idx="8678">
                  <c:v>3.2475999999999985</c:v>
                </c:pt>
                <c:pt idx="8679">
                  <c:v>3.5356999999999985</c:v>
                </c:pt>
                <c:pt idx="8680">
                  <c:v>3.7094999999999985</c:v>
                </c:pt>
                <c:pt idx="8681">
                  <c:v>4.0619000000000014</c:v>
                </c:pt>
                <c:pt idx="8682">
                  <c:v>4.5857000000000028</c:v>
                </c:pt>
                <c:pt idx="8683">
                  <c:v>5.0142999999999986</c:v>
                </c:pt>
                <c:pt idx="8684">
                  <c:v>4.9523999999999972</c:v>
                </c:pt>
                <c:pt idx="8685">
                  <c:v>4.9547999999999988</c:v>
                </c:pt>
                <c:pt idx="8686">
                  <c:v>4.3404999999999987</c:v>
                </c:pt>
                <c:pt idx="8687">
                  <c:v>3.745199999999997</c:v>
                </c:pt>
                <c:pt idx="8688">
                  <c:v>3.1332999999999984</c:v>
                </c:pt>
                <c:pt idx="8689">
                  <c:v>2.8618999999999986</c:v>
                </c:pt>
                <c:pt idx="8690">
                  <c:v>2.707099999999997</c:v>
                </c:pt>
                <c:pt idx="8691">
                  <c:v>2.5594999999999999</c:v>
                </c:pt>
                <c:pt idx="8692">
                  <c:v>2.5833000000000013</c:v>
                </c:pt>
                <c:pt idx="8693">
                  <c:v>2.6738</c:v>
                </c:pt>
                <c:pt idx="8694">
                  <c:v>3.1143000000000001</c:v>
                </c:pt>
                <c:pt idx="8695">
                  <c:v>3.5833000000000013</c:v>
                </c:pt>
                <c:pt idx="8696">
                  <c:v>4.2286000000000001</c:v>
                </c:pt>
                <c:pt idx="8697">
                  <c:v>3.9594999999999985</c:v>
                </c:pt>
                <c:pt idx="8698">
                  <c:v>3.5810000000000031</c:v>
                </c:pt>
                <c:pt idx="8699">
                  <c:v>3.0071000000000012</c:v>
                </c:pt>
                <c:pt idx="8700">
                  <c:v>2.5238000000000014</c:v>
                </c:pt>
                <c:pt idx="8701">
                  <c:v>2.033299999999997</c:v>
                </c:pt>
                <c:pt idx="8702">
                  <c:v>1.8190000000000026</c:v>
                </c:pt>
                <c:pt idx="8703">
                  <c:v>1.640500000000003</c:v>
                </c:pt>
                <c:pt idx="8704">
                  <c:v>1.4476000000000013</c:v>
                </c:pt>
                <c:pt idx="8705">
                  <c:v>1.3524000000000029</c:v>
                </c:pt>
                <c:pt idx="8706">
                  <c:v>1.2667000000000002</c:v>
                </c:pt>
                <c:pt idx="8707">
                  <c:v>1.0548000000000002</c:v>
                </c:pt>
                <c:pt idx="8708">
                  <c:v>1.0929000000000002</c:v>
                </c:pt>
                <c:pt idx="8709">
                  <c:v>1.0643000000000029</c:v>
                </c:pt>
                <c:pt idx="8710">
                  <c:v>1.042900000000003</c:v>
                </c:pt>
                <c:pt idx="8711">
                  <c:v>1.0643000000000029</c:v>
                </c:pt>
                <c:pt idx="8712">
                  <c:v>1.071399999999997</c:v>
                </c:pt>
                <c:pt idx="8713">
                  <c:v>1.0810000000000031</c:v>
                </c:pt>
                <c:pt idx="8714">
                  <c:v>1.1713999999999984</c:v>
                </c:pt>
                <c:pt idx="8715">
                  <c:v>1.0189999999999984</c:v>
                </c:pt>
                <c:pt idx="8716">
                  <c:v>1.1499999999999986</c:v>
                </c:pt>
                <c:pt idx="8717">
                  <c:v>1.1929000000000016</c:v>
                </c:pt>
                <c:pt idx="8718">
                  <c:v>1.2381000000000029</c:v>
                </c:pt>
                <c:pt idx="8719">
                  <c:v>1.3190000000000026</c:v>
                </c:pt>
                <c:pt idx="8720">
                  <c:v>1.3380999999999972</c:v>
                </c:pt>
                <c:pt idx="8721">
                  <c:v>1.2952000000000012</c:v>
                </c:pt>
                <c:pt idx="8722">
                  <c:v>1.3333000000000013</c:v>
                </c:pt>
                <c:pt idx="8723">
                  <c:v>1.3475999999999999</c:v>
                </c:pt>
                <c:pt idx="8724">
                  <c:v>1.4405000000000001</c:v>
                </c:pt>
                <c:pt idx="8725">
                  <c:v>1.4547999999999988</c:v>
                </c:pt>
                <c:pt idx="8726">
                  <c:v>1.4832999999999998</c:v>
                </c:pt>
                <c:pt idx="8727">
                  <c:v>1.6143000000000001</c:v>
                </c:pt>
                <c:pt idx="8728">
                  <c:v>1.7310000000000016</c:v>
                </c:pt>
                <c:pt idx="8729">
                  <c:v>2.0213999999999999</c:v>
                </c:pt>
                <c:pt idx="8730">
                  <c:v>2.1976000000000013</c:v>
                </c:pt>
                <c:pt idx="8731">
                  <c:v>2.2905000000000015</c:v>
                </c:pt>
                <c:pt idx="8732">
                  <c:v>2.5024000000000015</c:v>
                </c:pt>
                <c:pt idx="8733">
                  <c:v>2.6261999999999972</c:v>
                </c:pt>
                <c:pt idx="8734">
                  <c:v>2.792900000000003</c:v>
                </c:pt>
                <c:pt idx="8735">
                  <c:v>2.4451999999999998</c:v>
                </c:pt>
                <c:pt idx="8736">
                  <c:v>2.2976000000000028</c:v>
                </c:pt>
                <c:pt idx="8737">
                  <c:v>2.2762000000000029</c:v>
                </c:pt>
                <c:pt idx="8738">
                  <c:v>2.0142999999999986</c:v>
                </c:pt>
                <c:pt idx="8739">
                  <c:v>1.9500000000000028</c:v>
                </c:pt>
                <c:pt idx="8740">
                  <c:v>1.9975999999999985</c:v>
                </c:pt>
                <c:pt idx="8741">
                  <c:v>1.792900000000003</c:v>
                </c:pt>
                <c:pt idx="8742">
                  <c:v>1.7642999999999986</c:v>
                </c:pt>
                <c:pt idx="8743">
                  <c:v>1.7119</c:v>
                </c:pt>
                <c:pt idx="8744">
                  <c:v>1.5880999999999972</c:v>
                </c:pt>
                <c:pt idx="8745">
                  <c:v>1.5951999999999984</c:v>
                </c:pt>
                <c:pt idx="8746">
                  <c:v>1.609499999999997</c:v>
                </c:pt>
                <c:pt idx="8747">
                  <c:v>1.5951999999999984</c:v>
                </c:pt>
                <c:pt idx="8748">
                  <c:v>1.6428999999999974</c:v>
                </c:pt>
                <c:pt idx="8749">
                  <c:v>1.678600000000003</c:v>
                </c:pt>
                <c:pt idx="8750">
                  <c:v>1.7047999999999988</c:v>
                </c:pt>
                <c:pt idx="8751">
                  <c:v>1.6524000000000001</c:v>
                </c:pt>
                <c:pt idx="8752">
                  <c:v>1.6905000000000001</c:v>
                </c:pt>
                <c:pt idx="8753">
                  <c:v>1.6833000000000027</c:v>
                </c:pt>
                <c:pt idx="8754">
                  <c:v>1.8262</c:v>
                </c:pt>
                <c:pt idx="8755">
                  <c:v>1.7428999999999988</c:v>
                </c:pt>
                <c:pt idx="8756">
                  <c:v>1.6548000000000016</c:v>
                </c:pt>
                <c:pt idx="8757">
                  <c:v>1.6499999999999986</c:v>
                </c:pt>
                <c:pt idx="8758">
                  <c:v>1.6499999999999986</c:v>
                </c:pt>
                <c:pt idx="8759">
                  <c:v>1.390500000000003</c:v>
                </c:pt>
                <c:pt idx="8760">
                  <c:v>1.5309999999999988</c:v>
                </c:pt>
                <c:pt idx="8761">
                  <c:v>1.5309999999999988</c:v>
                </c:pt>
                <c:pt idx="8762">
                  <c:v>1.3738000000000028</c:v>
                </c:pt>
                <c:pt idx="8763">
                  <c:v>1.2428999999999988</c:v>
                </c:pt>
                <c:pt idx="8764">
                  <c:v>1.3286000000000016</c:v>
                </c:pt>
                <c:pt idx="8765">
                  <c:v>1.2571000000000012</c:v>
                </c:pt>
                <c:pt idx="8766">
                  <c:v>1.2809999999999988</c:v>
                </c:pt>
                <c:pt idx="8767">
                  <c:v>1.3310000000000031</c:v>
                </c:pt>
                <c:pt idx="8768">
                  <c:v>1.3547999999999973</c:v>
                </c:pt>
                <c:pt idx="8769">
                  <c:v>1.2952000000000012</c:v>
                </c:pt>
                <c:pt idx="8770">
                  <c:v>1.3237999999999985</c:v>
                </c:pt>
                <c:pt idx="8771">
                  <c:v>1.3975999999999971</c:v>
                </c:pt>
                <c:pt idx="8772">
                  <c:v>1.5904999999999987</c:v>
                </c:pt>
                <c:pt idx="8773">
                  <c:v>1.5786000000000016</c:v>
                </c:pt>
                <c:pt idx="8774">
                  <c:v>1.6548000000000016</c:v>
                </c:pt>
                <c:pt idx="8775">
                  <c:v>1.8380999999999972</c:v>
                </c:pt>
                <c:pt idx="8776">
                  <c:v>1.6475999999999971</c:v>
                </c:pt>
                <c:pt idx="8777">
                  <c:v>1.7332999999999998</c:v>
                </c:pt>
                <c:pt idx="8778">
                  <c:v>1.7047999999999988</c:v>
                </c:pt>
                <c:pt idx="8779">
                  <c:v>1.504800000000003</c:v>
                </c:pt>
                <c:pt idx="8780">
                  <c:v>1.5</c:v>
                </c:pt>
                <c:pt idx="8781">
                  <c:v>1.4500000000000028</c:v>
                </c:pt>
                <c:pt idx="8782">
                  <c:v>1.4333000000000027</c:v>
                </c:pt>
                <c:pt idx="8783">
                  <c:v>1.390500000000003</c:v>
                </c:pt>
                <c:pt idx="8784">
                  <c:v>1.390500000000003</c:v>
                </c:pt>
                <c:pt idx="8785">
                  <c:v>1.283299999999997</c:v>
                </c:pt>
                <c:pt idx="8786">
                  <c:v>1.4881000000000029</c:v>
                </c:pt>
                <c:pt idx="8787">
                  <c:v>1.3856999999999999</c:v>
                </c:pt>
                <c:pt idx="8788">
                  <c:v>1.5975999999999999</c:v>
                </c:pt>
                <c:pt idx="8789">
                  <c:v>1.6214000000000013</c:v>
                </c:pt>
                <c:pt idx="8790">
                  <c:v>1.5594999999999999</c:v>
                </c:pt>
                <c:pt idx="8791">
                  <c:v>1.3451999999999984</c:v>
                </c:pt>
                <c:pt idx="8792">
                  <c:v>1.5929000000000002</c:v>
                </c:pt>
                <c:pt idx="8793">
                  <c:v>1.4095000000000013</c:v>
                </c:pt>
                <c:pt idx="8794">
                  <c:v>1.4119000000000028</c:v>
                </c:pt>
                <c:pt idx="8795">
                  <c:v>1.5810000000000031</c:v>
                </c:pt>
                <c:pt idx="8796">
                  <c:v>1.6024000000000029</c:v>
                </c:pt>
                <c:pt idx="8797">
                  <c:v>1.5142999999999986</c:v>
                </c:pt>
                <c:pt idx="8798">
                  <c:v>1.4594999999999985</c:v>
                </c:pt>
                <c:pt idx="8799">
                  <c:v>1.6167000000000016</c:v>
                </c:pt>
                <c:pt idx="8800">
                  <c:v>1.7047999999999988</c:v>
                </c:pt>
                <c:pt idx="8801">
                  <c:v>1.859499999999997</c:v>
                </c:pt>
                <c:pt idx="8802">
                  <c:v>1.8048000000000002</c:v>
                </c:pt>
                <c:pt idx="8803">
                  <c:v>1.9761999999999986</c:v>
                </c:pt>
                <c:pt idx="8804">
                  <c:v>2.0118999999999971</c:v>
                </c:pt>
                <c:pt idx="8805">
                  <c:v>2.1310000000000002</c:v>
                </c:pt>
                <c:pt idx="8806">
                  <c:v>2.1428999999999974</c:v>
                </c:pt>
                <c:pt idx="8807">
                  <c:v>2.25</c:v>
                </c:pt>
                <c:pt idx="8808">
                  <c:v>2.2785999999999973</c:v>
                </c:pt>
                <c:pt idx="8809">
                  <c:v>2.3333000000000013</c:v>
                </c:pt>
                <c:pt idx="8810">
                  <c:v>2.2237999999999971</c:v>
                </c:pt>
                <c:pt idx="8811">
                  <c:v>2.1356999999999999</c:v>
                </c:pt>
                <c:pt idx="8812">
                  <c:v>2.004800000000003</c:v>
                </c:pt>
                <c:pt idx="8813">
                  <c:v>1.8048000000000002</c:v>
                </c:pt>
                <c:pt idx="8814">
                  <c:v>1.7524000000000015</c:v>
                </c:pt>
                <c:pt idx="8815">
                  <c:v>1.8119000000000014</c:v>
                </c:pt>
                <c:pt idx="8816">
                  <c:v>1.8475999999999999</c:v>
                </c:pt>
                <c:pt idx="8817">
                  <c:v>1.8404999999999987</c:v>
                </c:pt>
                <c:pt idx="8818">
                  <c:v>1.9356999999999971</c:v>
                </c:pt>
                <c:pt idx="8819">
                  <c:v>2.0262000000000029</c:v>
                </c:pt>
                <c:pt idx="8820">
                  <c:v>2.1024000000000029</c:v>
                </c:pt>
                <c:pt idx="8821">
                  <c:v>2.2190000000000012</c:v>
                </c:pt>
                <c:pt idx="8822">
                  <c:v>2.4476000000000013</c:v>
                </c:pt>
                <c:pt idx="8823">
                  <c:v>2.5737999999999985</c:v>
                </c:pt>
                <c:pt idx="8824">
                  <c:v>2.5309999999999988</c:v>
                </c:pt>
                <c:pt idx="8825">
                  <c:v>2.4857000000000014</c:v>
                </c:pt>
                <c:pt idx="8826">
                  <c:v>2.3094999999999999</c:v>
                </c:pt>
                <c:pt idx="8827">
                  <c:v>2.2310000000000016</c:v>
                </c:pt>
                <c:pt idx="8828">
                  <c:v>2.1475999999999971</c:v>
                </c:pt>
                <c:pt idx="8829">
                  <c:v>2.3975999999999971</c:v>
                </c:pt>
                <c:pt idx="8830">
                  <c:v>2.7713999999999999</c:v>
                </c:pt>
                <c:pt idx="8831">
                  <c:v>3.1524000000000001</c:v>
                </c:pt>
                <c:pt idx="8832">
                  <c:v>3.3618999999999986</c:v>
                </c:pt>
                <c:pt idx="8833">
                  <c:v>3.4810000000000016</c:v>
                </c:pt>
                <c:pt idx="8834">
                  <c:v>3.3571000000000026</c:v>
                </c:pt>
                <c:pt idx="8835">
                  <c:v>3.4547999999999988</c:v>
                </c:pt>
                <c:pt idx="8836">
                  <c:v>3.245199999999997</c:v>
                </c:pt>
                <c:pt idx="8837">
                  <c:v>3.0904999999999987</c:v>
                </c:pt>
                <c:pt idx="8838">
                  <c:v>3.1000000000000014</c:v>
                </c:pt>
                <c:pt idx="8839">
                  <c:v>3.1833000000000027</c:v>
                </c:pt>
                <c:pt idx="8840">
                  <c:v>3.390500000000003</c:v>
                </c:pt>
                <c:pt idx="8841">
                  <c:v>3.5643000000000029</c:v>
                </c:pt>
                <c:pt idx="8842">
                  <c:v>3.5213999999999999</c:v>
                </c:pt>
                <c:pt idx="8843">
                  <c:v>3.4166999999999987</c:v>
                </c:pt>
                <c:pt idx="8844">
                  <c:v>3.4904999999999973</c:v>
                </c:pt>
                <c:pt idx="8845">
                  <c:v>3.1929000000000016</c:v>
                </c:pt>
                <c:pt idx="8846">
                  <c:v>2.8357000000000028</c:v>
                </c:pt>
                <c:pt idx="8847">
                  <c:v>2.4523999999999972</c:v>
                </c:pt>
                <c:pt idx="8848">
                  <c:v>2.2713999999999999</c:v>
                </c:pt>
                <c:pt idx="8849">
                  <c:v>2.207099999999997</c:v>
                </c:pt>
                <c:pt idx="8850">
                  <c:v>2.0762</c:v>
                </c:pt>
                <c:pt idx="8851">
                  <c:v>2.0499999999999972</c:v>
                </c:pt>
                <c:pt idx="8852">
                  <c:v>1.8761999999999972</c:v>
                </c:pt>
                <c:pt idx="8853">
                  <c:v>1.9380999999999986</c:v>
                </c:pt>
                <c:pt idx="8854">
                  <c:v>1.8667000000000016</c:v>
                </c:pt>
                <c:pt idx="8855">
                  <c:v>1.8618999999999986</c:v>
                </c:pt>
                <c:pt idx="8856">
                  <c:v>1.7738000000000014</c:v>
                </c:pt>
                <c:pt idx="8857">
                  <c:v>1.9238</c:v>
                </c:pt>
                <c:pt idx="8858">
                  <c:v>1.9737999999999971</c:v>
                </c:pt>
                <c:pt idx="8859">
                  <c:v>2.0189999999999984</c:v>
                </c:pt>
                <c:pt idx="8860">
                  <c:v>2.0476000000000028</c:v>
                </c:pt>
                <c:pt idx="8861">
                  <c:v>2.1738</c:v>
                </c:pt>
                <c:pt idx="8862">
                  <c:v>2.2286000000000001</c:v>
                </c:pt>
                <c:pt idx="8863">
                  <c:v>2.292900000000003</c:v>
                </c:pt>
                <c:pt idx="8864">
                  <c:v>2.4500000000000028</c:v>
                </c:pt>
                <c:pt idx="8865">
                  <c:v>2.5118999999999971</c:v>
                </c:pt>
                <c:pt idx="8866">
                  <c:v>2.533299999999997</c:v>
                </c:pt>
                <c:pt idx="8867">
                  <c:v>2.4451999999999998</c:v>
                </c:pt>
                <c:pt idx="8868">
                  <c:v>2.2689999999999984</c:v>
                </c:pt>
                <c:pt idx="8869">
                  <c:v>2.3143000000000029</c:v>
                </c:pt>
                <c:pt idx="8870">
                  <c:v>2.1428999999999974</c:v>
                </c:pt>
                <c:pt idx="8871">
                  <c:v>1.9690000000000012</c:v>
                </c:pt>
                <c:pt idx="8872">
                  <c:v>2.0309999999999988</c:v>
                </c:pt>
                <c:pt idx="8873">
                  <c:v>1.9166999999999987</c:v>
                </c:pt>
                <c:pt idx="8874">
                  <c:v>1.8810000000000002</c:v>
                </c:pt>
                <c:pt idx="8875">
                  <c:v>1.8785999999999987</c:v>
                </c:pt>
                <c:pt idx="8876">
                  <c:v>1.8524000000000029</c:v>
                </c:pt>
                <c:pt idx="8877">
                  <c:v>1.8023999999999987</c:v>
                </c:pt>
                <c:pt idx="8878">
                  <c:v>1.8404999999999987</c:v>
                </c:pt>
                <c:pt idx="8879">
                  <c:v>1.821399999999997</c:v>
                </c:pt>
                <c:pt idx="8880">
                  <c:v>1.7143000000000015</c:v>
                </c:pt>
                <c:pt idx="8881">
                  <c:v>1.6880999999999986</c:v>
                </c:pt>
                <c:pt idx="8882">
                  <c:v>1.6666999999999987</c:v>
                </c:pt>
                <c:pt idx="8883">
                  <c:v>1.640500000000003</c:v>
                </c:pt>
                <c:pt idx="8884">
                  <c:v>1.7237999999999971</c:v>
                </c:pt>
                <c:pt idx="8885">
                  <c:v>1.8286000000000016</c:v>
                </c:pt>
                <c:pt idx="8886">
                  <c:v>1.8856999999999999</c:v>
                </c:pt>
                <c:pt idx="8887">
                  <c:v>1.9309999999999974</c:v>
                </c:pt>
                <c:pt idx="8888">
                  <c:v>2.0309999999999988</c:v>
                </c:pt>
                <c:pt idx="8889">
                  <c:v>1.9356999999999971</c:v>
                </c:pt>
                <c:pt idx="8890">
                  <c:v>1.9238</c:v>
                </c:pt>
                <c:pt idx="8891">
                  <c:v>1.7571000000000012</c:v>
                </c:pt>
                <c:pt idx="8892">
                  <c:v>1.6143000000000001</c:v>
                </c:pt>
                <c:pt idx="8893">
                  <c:v>1.571399999999997</c:v>
                </c:pt>
                <c:pt idx="8894">
                  <c:v>1.5452000000000012</c:v>
                </c:pt>
                <c:pt idx="8895">
                  <c:v>1.5643000000000029</c:v>
                </c:pt>
                <c:pt idx="8896">
                  <c:v>1.6143000000000001</c:v>
                </c:pt>
                <c:pt idx="8897">
                  <c:v>1.5880999999999972</c:v>
                </c:pt>
                <c:pt idx="8898">
                  <c:v>1.5880999999999972</c:v>
                </c:pt>
                <c:pt idx="8899">
                  <c:v>1.7689999999999984</c:v>
                </c:pt>
                <c:pt idx="8900">
                  <c:v>1.6689999999999969</c:v>
                </c:pt>
                <c:pt idx="8901">
                  <c:v>1.6310000000000002</c:v>
                </c:pt>
                <c:pt idx="8902">
                  <c:v>1.6689999999999969</c:v>
                </c:pt>
                <c:pt idx="8903">
                  <c:v>1.8856999999999999</c:v>
                </c:pt>
                <c:pt idx="8904">
                  <c:v>2.0238000000000014</c:v>
                </c:pt>
                <c:pt idx="8905">
                  <c:v>2.5142999999999986</c:v>
                </c:pt>
                <c:pt idx="8906">
                  <c:v>2.7094999999999985</c:v>
                </c:pt>
                <c:pt idx="8907">
                  <c:v>2.7952000000000012</c:v>
                </c:pt>
                <c:pt idx="8908">
                  <c:v>2.8333000000000013</c:v>
                </c:pt>
                <c:pt idx="8909">
                  <c:v>2.7286000000000001</c:v>
                </c:pt>
                <c:pt idx="8910">
                  <c:v>2.6642999999999972</c:v>
                </c:pt>
                <c:pt idx="8911">
                  <c:v>2.3310000000000031</c:v>
                </c:pt>
                <c:pt idx="8912">
                  <c:v>2.3571000000000026</c:v>
                </c:pt>
                <c:pt idx="8913">
                  <c:v>2.3094999999999999</c:v>
                </c:pt>
                <c:pt idx="8914">
                  <c:v>2.2214000000000027</c:v>
                </c:pt>
                <c:pt idx="8915">
                  <c:v>2.1499999999999986</c:v>
                </c:pt>
                <c:pt idx="8916">
                  <c:v>2.0786000000000016</c:v>
                </c:pt>
                <c:pt idx="8917">
                  <c:v>1.8785999999999987</c:v>
                </c:pt>
                <c:pt idx="8918">
                  <c:v>2.0690000000000026</c:v>
                </c:pt>
                <c:pt idx="8919">
                  <c:v>2.1024000000000029</c:v>
                </c:pt>
                <c:pt idx="8920">
                  <c:v>2.0405000000000015</c:v>
                </c:pt>
                <c:pt idx="8921">
                  <c:v>2.2286000000000001</c:v>
                </c:pt>
                <c:pt idx="8922">
                  <c:v>2.4786000000000001</c:v>
                </c:pt>
                <c:pt idx="8923">
                  <c:v>2.4761999999999986</c:v>
                </c:pt>
                <c:pt idx="8924">
                  <c:v>2.7952000000000012</c:v>
                </c:pt>
                <c:pt idx="8925">
                  <c:v>2.9547999999999988</c:v>
                </c:pt>
                <c:pt idx="8926">
                  <c:v>3</c:v>
                </c:pt>
                <c:pt idx="8927">
                  <c:v>3.3999999999999986</c:v>
                </c:pt>
                <c:pt idx="8928">
                  <c:v>3.754800000000003</c:v>
                </c:pt>
                <c:pt idx="8929">
                  <c:v>4.428600000000003</c:v>
                </c:pt>
                <c:pt idx="8930">
                  <c:v>5.1214000000000013</c:v>
                </c:pt>
                <c:pt idx="8931">
                  <c:v>5.0786000000000016</c:v>
                </c:pt>
                <c:pt idx="8932">
                  <c:v>5.3999999999999986</c:v>
                </c:pt>
                <c:pt idx="8933">
                  <c:v>4.9213999999999984</c:v>
                </c:pt>
                <c:pt idx="8934">
                  <c:v>4.1905000000000001</c:v>
                </c:pt>
                <c:pt idx="8935">
                  <c:v>3.5381</c:v>
                </c:pt>
                <c:pt idx="8936">
                  <c:v>3.3999999999999986</c:v>
                </c:pt>
                <c:pt idx="8937">
                  <c:v>3.6595000000000013</c:v>
                </c:pt>
                <c:pt idx="8938">
                  <c:v>3.8738000000000028</c:v>
                </c:pt>
                <c:pt idx="8939">
                  <c:v>3.8738000000000028</c:v>
                </c:pt>
                <c:pt idx="8940">
                  <c:v>3.7713999999999999</c:v>
                </c:pt>
                <c:pt idx="8941">
                  <c:v>3.7475999999999985</c:v>
                </c:pt>
                <c:pt idx="8942">
                  <c:v>3.8429000000000002</c:v>
                </c:pt>
                <c:pt idx="8943">
                  <c:v>3.8500000000000014</c:v>
                </c:pt>
                <c:pt idx="8944">
                  <c:v>3.7999999999999972</c:v>
                </c:pt>
                <c:pt idx="8945">
                  <c:v>3.859499999999997</c:v>
                </c:pt>
                <c:pt idx="8946">
                  <c:v>3.8023999999999987</c:v>
                </c:pt>
                <c:pt idx="8947">
                  <c:v>3.6833000000000027</c:v>
                </c:pt>
                <c:pt idx="8948">
                  <c:v>3.7785999999999973</c:v>
                </c:pt>
                <c:pt idx="8949">
                  <c:v>3.4119000000000028</c:v>
                </c:pt>
                <c:pt idx="8950">
                  <c:v>3.2905000000000015</c:v>
                </c:pt>
                <c:pt idx="8951">
                  <c:v>2.7261999999999986</c:v>
                </c:pt>
                <c:pt idx="8952">
                  <c:v>2.504800000000003</c:v>
                </c:pt>
                <c:pt idx="8953">
                  <c:v>2.3952000000000027</c:v>
                </c:pt>
                <c:pt idx="8954">
                  <c:v>2.3832999999999984</c:v>
                </c:pt>
                <c:pt idx="8955">
                  <c:v>2.3023999999999987</c:v>
                </c:pt>
                <c:pt idx="8956">
                  <c:v>2.4810000000000016</c:v>
                </c:pt>
                <c:pt idx="8957">
                  <c:v>2.4476000000000013</c:v>
                </c:pt>
                <c:pt idx="8958">
                  <c:v>2.4523999999999972</c:v>
                </c:pt>
                <c:pt idx="8959">
                  <c:v>2.2190000000000012</c:v>
                </c:pt>
                <c:pt idx="8960">
                  <c:v>2.3667000000000016</c:v>
                </c:pt>
                <c:pt idx="8961">
                  <c:v>2.2286000000000001</c:v>
                </c:pt>
                <c:pt idx="8962">
                  <c:v>2.2143000000000015</c:v>
                </c:pt>
                <c:pt idx="8963">
                  <c:v>2.1619000000000028</c:v>
                </c:pt>
                <c:pt idx="8964">
                  <c:v>2.0619000000000014</c:v>
                </c:pt>
                <c:pt idx="8965">
                  <c:v>2.0929000000000002</c:v>
                </c:pt>
                <c:pt idx="8966">
                  <c:v>2.2856999999999985</c:v>
                </c:pt>
                <c:pt idx="8967">
                  <c:v>2.3689999999999998</c:v>
                </c:pt>
                <c:pt idx="8968">
                  <c:v>2.3952000000000027</c:v>
                </c:pt>
                <c:pt idx="8969">
                  <c:v>2.542900000000003</c:v>
                </c:pt>
                <c:pt idx="8970">
                  <c:v>2.6310000000000002</c:v>
                </c:pt>
                <c:pt idx="8971">
                  <c:v>2.5167000000000002</c:v>
                </c:pt>
                <c:pt idx="8972">
                  <c:v>2.4523999999999972</c:v>
                </c:pt>
                <c:pt idx="8973">
                  <c:v>2.0570999999999984</c:v>
                </c:pt>
                <c:pt idx="8974">
                  <c:v>1.9928999999999988</c:v>
                </c:pt>
                <c:pt idx="8975">
                  <c:v>1.7143000000000015</c:v>
                </c:pt>
                <c:pt idx="8976">
                  <c:v>1.707099999999997</c:v>
                </c:pt>
                <c:pt idx="8977">
                  <c:v>1.6024000000000029</c:v>
                </c:pt>
                <c:pt idx="8978">
                  <c:v>1.6167000000000016</c:v>
                </c:pt>
                <c:pt idx="8979">
                  <c:v>1.6809999999999974</c:v>
                </c:pt>
                <c:pt idx="8980">
                  <c:v>1.6856999999999971</c:v>
                </c:pt>
                <c:pt idx="8981">
                  <c:v>1.8689999999999998</c:v>
                </c:pt>
                <c:pt idx="8982">
                  <c:v>1.8070999999999984</c:v>
                </c:pt>
                <c:pt idx="8983">
                  <c:v>1.8761999999999972</c:v>
                </c:pt>
                <c:pt idx="8984">
                  <c:v>1.9737999999999971</c:v>
                </c:pt>
                <c:pt idx="8985">
                  <c:v>2.0189999999999984</c:v>
                </c:pt>
                <c:pt idx="8986">
                  <c:v>1.9761999999999986</c:v>
                </c:pt>
                <c:pt idx="8987">
                  <c:v>1.8166999999999973</c:v>
                </c:pt>
                <c:pt idx="8988">
                  <c:v>1.8500000000000014</c:v>
                </c:pt>
                <c:pt idx="8989">
                  <c:v>1.792900000000003</c:v>
                </c:pt>
                <c:pt idx="8990">
                  <c:v>1.7428999999999988</c:v>
                </c:pt>
                <c:pt idx="8991">
                  <c:v>1.745199999999997</c:v>
                </c:pt>
                <c:pt idx="8992">
                  <c:v>1.7667000000000002</c:v>
                </c:pt>
                <c:pt idx="8993">
                  <c:v>1.7785999999999973</c:v>
                </c:pt>
                <c:pt idx="8994">
                  <c:v>1.7881</c:v>
                </c:pt>
                <c:pt idx="8995">
                  <c:v>1.8881000000000014</c:v>
                </c:pt>
                <c:pt idx="8996">
                  <c:v>1.9810000000000016</c:v>
                </c:pt>
                <c:pt idx="8997">
                  <c:v>2.1595000000000013</c:v>
                </c:pt>
                <c:pt idx="8998">
                  <c:v>2.0476000000000028</c:v>
                </c:pt>
                <c:pt idx="8999">
                  <c:v>2.457099999999997</c:v>
                </c:pt>
                <c:pt idx="9000">
                  <c:v>2.9189999999999969</c:v>
                </c:pt>
                <c:pt idx="9001">
                  <c:v>2.9881000000000029</c:v>
                </c:pt>
                <c:pt idx="9002">
                  <c:v>3.0452000000000012</c:v>
                </c:pt>
                <c:pt idx="9003">
                  <c:v>2.3262</c:v>
                </c:pt>
                <c:pt idx="9004">
                  <c:v>2.1880999999999986</c:v>
                </c:pt>
                <c:pt idx="9005">
                  <c:v>2.245199999999997</c:v>
                </c:pt>
                <c:pt idx="9006">
                  <c:v>2.2404999999999973</c:v>
                </c:pt>
                <c:pt idx="9007">
                  <c:v>1.9429000000000016</c:v>
                </c:pt>
                <c:pt idx="9008">
                  <c:v>1.6189999999999998</c:v>
                </c:pt>
                <c:pt idx="9009">
                  <c:v>1.3928999999999974</c:v>
                </c:pt>
                <c:pt idx="9010">
                  <c:v>1.3404999999999987</c:v>
                </c:pt>
                <c:pt idx="9011">
                  <c:v>1.2524000000000015</c:v>
                </c:pt>
                <c:pt idx="9012">
                  <c:v>1.3190000000000026</c:v>
                </c:pt>
                <c:pt idx="9013">
                  <c:v>1.3143000000000029</c:v>
                </c:pt>
                <c:pt idx="9014">
                  <c:v>1.3310000000000031</c:v>
                </c:pt>
                <c:pt idx="9015">
                  <c:v>1.292900000000003</c:v>
                </c:pt>
                <c:pt idx="9016">
                  <c:v>1.321399999999997</c:v>
                </c:pt>
                <c:pt idx="9017">
                  <c:v>1.2738000000000014</c:v>
                </c:pt>
                <c:pt idx="9018">
                  <c:v>1.3262</c:v>
                </c:pt>
                <c:pt idx="9019">
                  <c:v>1.292900000000003</c:v>
                </c:pt>
                <c:pt idx="9020">
                  <c:v>1.466700000000003</c:v>
                </c:pt>
                <c:pt idx="9021">
                  <c:v>1.3975999999999971</c:v>
                </c:pt>
                <c:pt idx="9022">
                  <c:v>1.4619</c:v>
                </c:pt>
                <c:pt idx="9023">
                  <c:v>1.4429000000000016</c:v>
                </c:pt>
                <c:pt idx="9024">
                  <c:v>1.4189999999999969</c:v>
                </c:pt>
                <c:pt idx="9025">
                  <c:v>1.390500000000003</c:v>
                </c:pt>
                <c:pt idx="9026">
                  <c:v>1.4714000000000027</c:v>
                </c:pt>
                <c:pt idx="9027">
                  <c:v>1.4405000000000001</c:v>
                </c:pt>
                <c:pt idx="9028">
                  <c:v>3.0548000000000002</c:v>
                </c:pt>
                <c:pt idx="9029">
                  <c:v>3.9857000000000014</c:v>
                </c:pt>
                <c:pt idx="9030">
                  <c:v>4.1595000000000013</c:v>
                </c:pt>
                <c:pt idx="9031">
                  <c:v>4.2738000000000014</c:v>
                </c:pt>
                <c:pt idx="9032">
                  <c:v>3.8429000000000002</c:v>
                </c:pt>
                <c:pt idx="9033">
                  <c:v>3.9594999999999985</c:v>
                </c:pt>
                <c:pt idx="9034">
                  <c:v>3.4832999999999998</c:v>
                </c:pt>
                <c:pt idx="9035">
                  <c:v>3.1143000000000001</c:v>
                </c:pt>
                <c:pt idx="9036">
                  <c:v>3.4333000000000027</c:v>
                </c:pt>
                <c:pt idx="9037">
                  <c:v>3.5499999999999972</c:v>
                </c:pt>
                <c:pt idx="9038">
                  <c:v>3.8357000000000028</c:v>
                </c:pt>
                <c:pt idx="9039">
                  <c:v>3.4405000000000001</c:v>
                </c:pt>
                <c:pt idx="9040">
                  <c:v>3.0142999999999986</c:v>
                </c:pt>
                <c:pt idx="9041">
                  <c:v>2.5071000000000012</c:v>
                </c:pt>
                <c:pt idx="9042">
                  <c:v>1.8810000000000002</c:v>
                </c:pt>
                <c:pt idx="9043">
                  <c:v>1.745199999999997</c:v>
                </c:pt>
                <c:pt idx="9044">
                  <c:v>1.6310000000000002</c:v>
                </c:pt>
                <c:pt idx="9045">
                  <c:v>1.5213999999999999</c:v>
                </c:pt>
                <c:pt idx="9046">
                  <c:v>1.5476000000000028</c:v>
                </c:pt>
                <c:pt idx="9047">
                  <c:v>1.5476000000000028</c:v>
                </c:pt>
                <c:pt idx="9048">
                  <c:v>1.4857000000000014</c:v>
                </c:pt>
                <c:pt idx="9049">
                  <c:v>1.5570999999999984</c:v>
                </c:pt>
                <c:pt idx="9050">
                  <c:v>1.3785999999999987</c:v>
                </c:pt>
                <c:pt idx="9051">
                  <c:v>1.2237999999999971</c:v>
                </c:pt>
                <c:pt idx="9052">
                  <c:v>1.2214000000000027</c:v>
                </c:pt>
                <c:pt idx="9053">
                  <c:v>1.3738000000000028</c:v>
                </c:pt>
                <c:pt idx="9054">
                  <c:v>1.1856999999999971</c:v>
                </c:pt>
                <c:pt idx="9055">
                  <c:v>1.3070999999999984</c:v>
                </c:pt>
                <c:pt idx="9056">
                  <c:v>1.4500000000000028</c:v>
                </c:pt>
                <c:pt idx="9057">
                  <c:v>1.466700000000003</c:v>
                </c:pt>
                <c:pt idx="9058">
                  <c:v>1.4142999999999972</c:v>
                </c:pt>
                <c:pt idx="9059">
                  <c:v>1.4429000000000016</c:v>
                </c:pt>
                <c:pt idx="9060">
                  <c:v>1.4737999999999971</c:v>
                </c:pt>
                <c:pt idx="9061">
                  <c:v>1.495199999999997</c:v>
                </c:pt>
                <c:pt idx="9062">
                  <c:v>1.4500000000000028</c:v>
                </c:pt>
                <c:pt idx="9063">
                  <c:v>1.4881000000000029</c:v>
                </c:pt>
                <c:pt idx="9064">
                  <c:v>1.5857000000000028</c:v>
                </c:pt>
                <c:pt idx="9065">
                  <c:v>1.6929000000000016</c:v>
                </c:pt>
                <c:pt idx="9066">
                  <c:v>1.821399999999997</c:v>
                </c:pt>
                <c:pt idx="9067">
                  <c:v>2.0810000000000031</c:v>
                </c:pt>
                <c:pt idx="9068">
                  <c:v>2.1381000000000014</c:v>
                </c:pt>
                <c:pt idx="9069">
                  <c:v>2.1856999999999971</c:v>
                </c:pt>
                <c:pt idx="9070">
                  <c:v>2.0594999999999999</c:v>
                </c:pt>
                <c:pt idx="9071">
                  <c:v>1.9737999999999971</c:v>
                </c:pt>
                <c:pt idx="9072">
                  <c:v>1.8928999999999974</c:v>
                </c:pt>
                <c:pt idx="9073">
                  <c:v>1.8404999999999987</c:v>
                </c:pt>
                <c:pt idx="9074">
                  <c:v>1.7023999999999972</c:v>
                </c:pt>
                <c:pt idx="9075">
                  <c:v>1.5476000000000028</c:v>
                </c:pt>
                <c:pt idx="9076">
                  <c:v>1.3714000000000013</c:v>
                </c:pt>
                <c:pt idx="9077">
                  <c:v>1.4333000000000027</c:v>
                </c:pt>
                <c:pt idx="9078">
                  <c:v>1.3190000000000026</c:v>
                </c:pt>
                <c:pt idx="9079">
                  <c:v>1.2047999999999988</c:v>
                </c:pt>
                <c:pt idx="9080">
                  <c:v>1.2190000000000012</c:v>
                </c:pt>
                <c:pt idx="9081">
                  <c:v>1.2428999999999988</c:v>
                </c:pt>
                <c:pt idx="9082">
                  <c:v>1.3262</c:v>
                </c:pt>
                <c:pt idx="9083">
                  <c:v>1.4737999999999971</c:v>
                </c:pt>
                <c:pt idx="9084">
                  <c:v>1.5857000000000028</c:v>
                </c:pt>
                <c:pt idx="9085">
                  <c:v>1.9213999999999984</c:v>
                </c:pt>
                <c:pt idx="9086">
                  <c:v>2.071399999999997</c:v>
                </c:pt>
                <c:pt idx="9087">
                  <c:v>2.0951999999999984</c:v>
                </c:pt>
                <c:pt idx="9088">
                  <c:v>2.2713999999999999</c:v>
                </c:pt>
                <c:pt idx="9089">
                  <c:v>2.2618999999999971</c:v>
                </c:pt>
                <c:pt idx="9090">
                  <c:v>2.2618999999999971</c:v>
                </c:pt>
                <c:pt idx="9091">
                  <c:v>2.4024000000000001</c:v>
                </c:pt>
                <c:pt idx="9092">
                  <c:v>2.2881</c:v>
                </c:pt>
                <c:pt idx="9093">
                  <c:v>2.4881000000000029</c:v>
                </c:pt>
                <c:pt idx="9094">
                  <c:v>2.8023999999999987</c:v>
                </c:pt>
                <c:pt idx="9095">
                  <c:v>2.8571000000000026</c:v>
                </c:pt>
                <c:pt idx="9096">
                  <c:v>3.2000000000000028</c:v>
                </c:pt>
                <c:pt idx="9097">
                  <c:v>3.5810000000000031</c:v>
                </c:pt>
                <c:pt idx="9098">
                  <c:v>3.7143000000000015</c:v>
                </c:pt>
                <c:pt idx="9099">
                  <c:v>4.2404999999999973</c:v>
                </c:pt>
                <c:pt idx="9100">
                  <c:v>3.9690000000000012</c:v>
                </c:pt>
                <c:pt idx="9101">
                  <c:v>3.4142999999999972</c:v>
                </c:pt>
                <c:pt idx="9102">
                  <c:v>2.1381000000000014</c:v>
                </c:pt>
                <c:pt idx="9103">
                  <c:v>1.8380999999999972</c:v>
                </c:pt>
                <c:pt idx="9104">
                  <c:v>1.5356999999999985</c:v>
                </c:pt>
                <c:pt idx="9105">
                  <c:v>1.4262000000000015</c:v>
                </c:pt>
                <c:pt idx="9106">
                  <c:v>1.3237999999999985</c:v>
                </c:pt>
                <c:pt idx="9107">
                  <c:v>1.3190000000000026</c:v>
                </c:pt>
                <c:pt idx="9108">
                  <c:v>1.3667000000000016</c:v>
                </c:pt>
                <c:pt idx="9109">
                  <c:v>1.4189999999999969</c:v>
                </c:pt>
                <c:pt idx="9110">
                  <c:v>1.4786000000000001</c:v>
                </c:pt>
                <c:pt idx="9111">
                  <c:v>1.4213999999999984</c:v>
                </c:pt>
                <c:pt idx="9112">
                  <c:v>1.3667000000000016</c:v>
                </c:pt>
                <c:pt idx="9113">
                  <c:v>1.4547999999999988</c:v>
                </c:pt>
                <c:pt idx="9114">
                  <c:v>1.5118999999999971</c:v>
                </c:pt>
                <c:pt idx="9115">
                  <c:v>1.4904999999999973</c:v>
                </c:pt>
                <c:pt idx="9116">
                  <c:v>1.5499999999999972</c:v>
                </c:pt>
                <c:pt idx="9117">
                  <c:v>1.6976000000000013</c:v>
                </c:pt>
                <c:pt idx="9118">
                  <c:v>2.1238000000000028</c:v>
                </c:pt>
                <c:pt idx="9119">
                  <c:v>2.9737999999999971</c:v>
                </c:pt>
                <c:pt idx="9120">
                  <c:v>3.8547999999999973</c:v>
                </c:pt>
                <c:pt idx="9121">
                  <c:v>4.9690000000000012</c:v>
                </c:pt>
                <c:pt idx="9122">
                  <c:v>6.1499999999999986</c:v>
                </c:pt>
                <c:pt idx="9123">
                  <c:v>7.5118999999999971</c:v>
                </c:pt>
                <c:pt idx="9124">
                  <c:v>8.7976000000000028</c:v>
                </c:pt>
                <c:pt idx="9125">
                  <c:v>10.0548</c:v>
                </c:pt>
                <c:pt idx="9126">
                  <c:v>12.850000000000001</c:v>
                </c:pt>
                <c:pt idx="9127">
                  <c:v>15.735700000000001</c:v>
                </c:pt>
                <c:pt idx="9128">
                  <c:v>21.7333</c:v>
                </c:pt>
                <c:pt idx="9129">
                  <c:v>25.383300000000006</c:v>
                </c:pt>
                <c:pt idx="9130">
                  <c:v>25.790499999999994</c:v>
                </c:pt>
                <c:pt idx="9131">
                  <c:v>26.247600000000006</c:v>
                </c:pt>
                <c:pt idx="9132">
                  <c:v>19.976200000000006</c:v>
                </c:pt>
                <c:pt idx="9133">
                  <c:v>15.883299999999998</c:v>
                </c:pt>
                <c:pt idx="9134">
                  <c:v>9.3810000000000002</c:v>
                </c:pt>
                <c:pt idx="9135">
                  <c:v>5.6809999999999974</c:v>
                </c:pt>
                <c:pt idx="9136">
                  <c:v>4.0118999999999971</c:v>
                </c:pt>
                <c:pt idx="9137">
                  <c:v>2.8500000000000014</c:v>
                </c:pt>
                <c:pt idx="9138">
                  <c:v>2.3310000000000031</c:v>
                </c:pt>
                <c:pt idx="9139">
                  <c:v>2.3380999999999972</c:v>
                </c:pt>
                <c:pt idx="9140">
                  <c:v>2.4429000000000016</c:v>
                </c:pt>
                <c:pt idx="9141">
                  <c:v>2.5548000000000002</c:v>
                </c:pt>
                <c:pt idx="9142">
                  <c:v>2.640500000000003</c:v>
                </c:pt>
                <c:pt idx="9143">
                  <c:v>2.6261999999999972</c:v>
                </c:pt>
                <c:pt idx="9144">
                  <c:v>2.5189999999999984</c:v>
                </c:pt>
                <c:pt idx="9145">
                  <c:v>2.25</c:v>
                </c:pt>
                <c:pt idx="9146">
                  <c:v>2.1713999999999984</c:v>
                </c:pt>
                <c:pt idx="9147">
                  <c:v>2.0570999999999984</c:v>
                </c:pt>
                <c:pt idx="9148">
                  <c:v>1.8500000000000014</c:v>
                </c:pt>
                <c:pt idx="9149">
                  <c:v>1.8094999999999999</c:v>
                </c:pt>
                <c:pt idx="9150">
                  <c:v>1.9429000000000016</c:v>
                </c:pt>
                <c:pt idx="9151">
                  <c:v>1.9928999999999988</c:v>
                </c:pt>
                <c:pt idx="9152">
                  <c:v>2.0095000000000027</c:v>
                </c:pt>
                <c:pt idx="9153">
                  <c:v>2.0762</c:v>
                </c:pt>
                <c:pt idx="9154">
                  <c:v>2.0951999999999984</c:v>
                </c:pt>
                <c:pt idx="9155">
                  <c:v>1.9904999999999973</c:v>
                </c:pt>
                <c:pt idx="9156">
                  <c:v>2.0548000000000002</c:v>
                </c:pt>
                <c:pt idx="9157">
                  <c:v>1.9904999999999973</c:v>
                </c:pt>
                <c:pt idx="9158">
                  <c:v>2.109499999999997</c:v>
                </c:pt>
                <c:pt idx="9159">
                  <c:v>2.1713999999999984</c:v>
                </c:pt>
                <c:pt idx="9160">
                  <c:v>2.245199999999997</c:v>
                </c:pt>
                <c:pt idx="9161">
                  <c:v>2.283299999999997</c:v>
                </c:pt>
                <c:pt idx="9162">
                  <c:v>2.3785999999999987</c:v>
                </c:pt>
                <c:pt idx="9163">
                  <c:v>2.7381000000000029</c:v>
                </c:pt>
                <c:pt idx="9164">
                  <c:v>3.1143000000000001</c:v>
                </c:pt>
                <c:pt idx="9165">
                  <c:v>3.4405000000000001</c:v>
                </c:pt>
                <c:pt idx="9166">
                  <c:v>3.7738000000000014</c:v>
                </c:pt>
                <c:pt idx="9167">
                  <c:v>3.8429000000000002</c:v>
                </c:pt>
                <c:pt idx="9168">
                  <c:v>4.0904999999999987</c:v>
                </c:pt>
                <c:pt idx="9169">
                  <c:v>3.716700000000003</c:v>
                </c:pt>
                <c:pt idx="9170">
                  <c:v>3.5929000000000002</c:v>
                </c:pt>
                <c:pt idx="9171">
                  <c:v>3.1499999999999986</c:v>
                </c:pt>
                <c:pt idx="9172">
                  <c:v>3.1356999999999999</c:v>
                </c:pt>
                <c:pt idx="9173">
                  <c:v>3.0786000000000016</c:v>
                </c:pt>
                <c:pt idx="9174">
                  <c:v>3.140500000000003</c:v>
                </c:pt>
                <c:pt idx="9175">
                  <c:v>3.3166999999999973</c:v>
                </c:pt>
                <c:pt idx="9176">
                  <c:v>3.3999999999999986</c:v>
                </c:pt>
                <c:pt idx="9177">
                  <c:v>3.5643000000000029</c:v>
                </c:pt>
                <c:pt idx="9178">
                  <c:v>3.7214000000000027</c:v>
                </c:pt>
                <c:pt idx="9179">
                  <c:v>3.792900000000003</c:v>
                </c:pt>
                <c:pt idx="9180">
                  <c:v>3.9619</c:v>
                </c:pt>
                <c:pt idx="9181">
                  <c:v>3.8262</c:v>
                </c:pt>
                <c:pt idx="9182">
                  <c:v>3.3143000000000029</c:v>
                </c:pt>
                <c:pt idx="9183">
                  <c:v>3.2237999999999971</c:v>
                </c:pt>
                <c:pt idx="9184">
                  <c:v>3.0857000000000028</c:v>
                </c:pt>
                <c:pt idx="9185">
                  <c:v>2.8975999999999971</c:v>
                </c:pt>
                <c:pt idx="9186">
                  <c:v>2.7738000000000014</c:v>
                </c:pt>
                <c:pt idx="9187">
                  <c:v>2.3975999999999971</c:v>
                </c:pt>
                <c:pt idx="9188">
                  <c:v>2.1524000000000001</c:v>
                </c:pt>
                <c:pt idx="9189">
                  <c:v>2.1261999999999972</c:v>
                </c:pt>
                <c:pt idx="9190">
                  <c:v>2.3048000000000002</c:v>
                </c:pt>
                <c:pt idx="9191">
                  <c:v>2.3023999999999987</c:v>
                </c:pt>
                <c:pt idx="9192">
                  <c:v>2.3143000000000029</c:v>
                </c:pt>
                <c:pt idx="9193">
                  <c:v>2.2809999999999988</c:v>
                </c:pt>
                <c:pt idx="9194">
                  <c:v>2.2357000000000014</c:v>
                </c:pt>
                <c:pt idx="9195">
                  <c:v>2.3262</c:v>
                </c:pt>
                <c:pt idx="9196">
                  <c:v>2.3547999999999973</c:v>
                </c:pt>
                <c:pt idx="9197">
                  <c:v>2.2667000000000002</c:v>
                </c:pt>
                <c:pt idx="9198">
                  <c:v>2.4714000000000027</c:v>
                </c:pt>
                <c:pt idx="9199">
                  <c:v>2.4904999999999973</c:v>
                </c:pt>
                <c:pt idx="9200">
                  <c:v>2.5142999999999986</c:v>
                </c:pt>
                <c:pt idx="9201">
                  <c:v>2.5167000000000002</c:v>
                </c:pt>
                <c:pt idx="9202">
                  <c:v>2.4643000000000015</c:v>
                </c:pt>
                <c:pt idx="9203">
                  <c:v>2.4737999999999971</c:v>
                </c:pt>
                <c:pt idx="9204">
                  <c:v>2.3547999999999973</c:v>
                </c:pt>
                <c:pt idx="9205">
                  <c:v>2.2809999999999988</c:v>
                </c:pt>
                <c:pt idx="9206">
                  <c:v>2.2762000000000029</c:v>
                </c:pt>
                <c:pt idx="9207">
                  <c:v>2.25</c:v>
                </c:pt>
                <c:pt idx="9208">
                  <c:v>2.3166999999999973</c:v>
                </c:pt>
                <c:pt idx="9209">
                  <c:v>2.245199999999997</c:v>
                </c:pt>
                <c:pt idx="9210">
                  <c:v>2.3524000000000029</c:v>
                </c:pt>
                <c:pt idx="9211">
                  <c:v>2.4975999999999985</c:v>
                </c:pt>
                <c:pt idx="9212">
                  <c:v>2.5213999999999999</c:v>
                </c:pt>
                <c:pt idx="9213">
                  <c:v>2.495199999999997</c:v>
                </c:pt>
                <c:pt idx="9214">
                  <c:v>2.5786000000000016</c:v>
                </c:pt>
                <c:pt idx="9215">
                  <c:v>2.6475999999999971</c:v>
                </c:pt>
                <c:pt idx="9216">
                  <c:v>2.7094999999999985</c:v>
                </c:pt>
                <c:pt idx="9217">
                  <c:v>2.8738000000000028</c:v>
                </c:pt>
                <c:pt idx="9218">
                  <c:v>3.0024000000000015</c:v>
                </c:pt>
                <c:pt idx="9219">
                  <c:v>3.0810000000000031</c:v>
                </c:pt>
                <c:pt idx="9220">
                  <c:v>3.1238000000000028</c:v>
                </c:pt>
                <c:pt idx="9221">
                  <c:v>3.0570999999999984</c:v>
                </c:pt>
                <c:pt idx="9222">
                  <c:v>3.1118999999999986</c:v>
                </c:pt>
                <c:pt idx="9223">
                  <c:v>2.9333000000000027</c:v>
                </c:pt>
                <c:pt idx="9224">
                  <c:v>2.9356999999999971</c:v>
                </c:pt>
                <c:pt idx="9225">
                  <c:v>2.9476000000000013</c:v>
                </c:pt>
                <c:pt idx="9226">
                  <c:v>2.5951999999999984</c:v>
                </c:pt>
                <c:pt idx="9227">
                  <c:v>2.4262000000000015</c:v>
                </c:pt>
                <c:pt idx="9228">
                  <c:v>2.2667000000000002</c:v>
                </c:pt>
                <c:pt idx="9229">
                  <c:v>2.2952000000000012</c:v>
                </c:pt>
                <c:pt idx="9230">
                  <c:v>2.2190000000000012</c:v>
                </c:pt>
                <c:pt idx="9231">
                  <c:v>2.1285999999999987</c:v>
                </c:pt>
                <c:pt idx="9232">
                  <c:v>2.0238000000000014</c:v>
                </c:pt>
                <c:pt idx="9233">
                  <c:v>1.9500000000000028</c:v>
                </c:pt>
                <c:pt idx="9234">
                  <c:v>2.033299999999997</c:v>
                </c:pt>
                <c:pt idx="9235">
                  <c:v>1.8999999999999986</c:v>
                </c:pt>
                <c:pt idx="9236">
                  <c:v>2.1024000000000029</c:v>
                </c:pt>
                <c:pt idx="9237">
                  <c:v>2.3999999999999986</c:v>
                </c:pt>
                <c:pt idx="9238">
                  <c:v>2.5381</c:v>
                </c:pt>
                <c:pt idx="9239">
                  <c:v>2.6214000000000013</c:v>
                </c:pt>
                <c:pt idx="9240">
                  <c:v>2.6833000000000027</c:v>
                </c:pt>
                <c:pt idx="9241">
                  <c:v>2.7905000000000015</c:v>
                </c:pt>
                <c:pt idx="9242">
                  <c:v>3.1167000000000016</c:v>
                </c:pt>
                <c:pt idx="9243">
                  <c:v>3.3143000000000029</c:v>
                </c:pt>
                <c:pt idx="9244">
                  <c:v>3.533299999999997</c:v>
                </c:pt>
                <c:pt idx="9245">
                  <c:v>3.792900000000003</c:v>
                </c:pt>
                <c:pt idx="9246">
                  <c:v>3.8810000000000002</c:v>
                </c:pt>
                <c:pt idx="9247">
                  <c:v>3.5810000000000031</c:v>
                </c:pt>
                <c:pt idx="9248">
                  <c:v>3.466700000000003</c:v>
                </c:pt>
                <c:pt idx="9249">
                  <c:v>3.0452000000000012</c:v>
                </c:pt>
                <c:pt idx="9250">
                  <c:v>2.7689999999999984</c:v>
                </c:pt>
                <c:pt idx="9251">
                  <c:v>2.7809999999999988</c:v>
                </c:pt>
                <c:pt idx="9252">
                  <c:v>2.678600000000003</c:v>
                </c:pt>
                <c:pt idx="9253">
                  <c:v>2.6548000000000016</c:v>
                </c:pt>
                <c:pt idx="9254">
                  <c:v>2.7428999999999988</c:v>
                </c:pt>
                <c:pt idx="9255">
                  <c:v>2.8881000000000014</c:v>
                </c:pt>
                <c:pt idx="9256">
                  <c:v>2.8714000000000013</c:v>
                </c:pt>
                <c:pt idx="9257">
                  <c:v>2.8166999999999973</c:v>
                </c:pt>
                <c:pt idx="9258">
                  <c:v>2.8333000000000013</c:v>
                </c:pt>
                <c:pt idx="9259">
                  <c:v>2.9189999999999969</c:v>
                </c:pt>
                <c:pt idx="9260">
                  <c:v>2.8357000000000028</c:v>
                </c:pt>
                <c:pt idx="9261">
                  <c:v>2.5833000000000013</c:v>
                </c:pt>
                <c:pt idx="9262">
                  <c:v>2.4523999999999972</c:v>
                </c:pt>
                <c:pt idx="9263">
                  <c:v>2.2952000000000012</c:v>
                </c:pt>
                <c:pt idx="9264">
                  <c:v>2.1856999999999971</c:v>
                </c:pt>
                <c:pt idx="9265">
                  <c:v>2.2404999999999973</c:v>
                </c:pt>
                <c:pt idx="9266">
                  <c:v>2.2762000000000029</c:v>
                </c:pt>
                <c:pt idx="9267">
                  <c:v>2.4429000000000016</c:v>
                </c:pt>
                <c:pt idx="9268">
                  <c:v>2.5762</c:v>
                </c:pt>
                <c:pt idx="9269">
                  <c:v>2.7214000000000027</c:v>
                </c:pt>
                <c:pt idx="9270">
                  <c:v>2.8738000000000028</c:v>
                </c:pt>
                <c:pt idx="9271">
                  <c:v>3.5167000000000002</c:v>
                </c:pt>
                <c:pt idx="9272">
                  <c:v>3.6689999999999969</c:v>
                </c:pt>
                <c:pt idx="9273">
                  <c:v>3.7976000000000028</c:v>
                </c:pt>
                <c:pt idx="9274">
                  <c:v>3.7809999999999988</c:v>
                </c:pt>
                <c:pt idx="9275">
                  <c:v>3.7475999999999985</c:v>
                </c:pt>
                <c:pt idx="9276">
                  <c:v>3.8380999999999972</c:v>
                </c:pt>
                <c:pt idx="9277">
                  <c:v>3.8166999999999973</c:v>
                </c:pt>
                <c:pt idx="9278">
                  <c:v>3.8667000000000016</c:v>
                </c:pt>
                <c:pt idx="9279">
                  <c:v>3.9643000000000015</c:v>
                </c:pt>
                <c:pt idx="9280">
                  <c:v>4.0405000000000015</c:v>
                </c:pt>
                <c:pt idx="9281">
                  <c:v>4.1905000000000001</c:v>
                </c:pt>
                <c:pt idx="9282">
                  <c:v>4.3881000000000014</c:v>
                </c:pt>
                <c:pt idx="9283">
                  <c:v>4.2618999999999971</c:v>
                </c:pt>
                <c:pt idx="9284">
                  <c:v>4.1570999999999998</c:v>
                </c:pt>
                <c:pt idx="9285">
                  <c:v>3.4857000000000014</c:v>
                </c:pt>
                <c:pt idx="9286">
                  <c:v>3.3832999999999984</c:v>
                </c:pt>
                <c:pt idx="9287">
                  <c:v>3.2214000000000027</c:v>
                </c:pt>
                <c:pt idx="9288">
                  <c:v>3.1595000000000013</c:v>
                </c:pt>
                <c:pt idx="9289">
                  <c:v>3.1713999999999984</c:v>
                </c:pt>
                <c:pt idx="9290">
                  <c:v>3.2762000000000029</c:v>
                </c:pt>
                <c:pt idx="9291">
                  <c:v>3.3380999999999972</c:v>
                </c:pt>
                <c:pt idx="9292">
                  <c:v>3.5810000000000031</c:v>
                </c:pt>
                <c:pt idx="9293">
                  <c:v>4.0570999999999984</c:v>
                </c:pt>
                <c:pt idx="9294">
                  <c:v>4.3500000000000014</c:v>
                </c:pt>
                <c:pt idx="9295">
                  <c:v>4.4500000000000028</c:v>
                </c:pt>
                <c:pt idx="9296">
                  <c:v>4.3094999999999999</c:v>
                </c:pt>
                <c:pt idx="9297">
                  <c:v>4.3667000000000016</c:v>
                </c:pt>
                <c:pt idx="9298">
                  <c:v>4.1261999999999972</c:v>
                </c:pt>
                <c:pt idx="9299">
                  <c:v>3.9857000000000014</c:v>
                </c:pt>
                <c:pt idx="9300">
                  <c:v>3.9476000000000013</c:v>
                </c:pt>
                <c:pt idx="9301">
                  <c:v>4.2689999999999984</c:v>
                </c:pt>
                <c:pt idx="9302">
                  <c:v>4.3404999999999987</c:v>
                </c:pt>
                <c:pt idx="9303">
                  <c:v>4.4333000000000027</c:v>
                </c:pt>
                <c:pt idx="9304">
                  <c:v>4.4881000000000029</c:v>
                </c:pt>
                <c:pt idx="9305">
                  <c:v>4.7332999999999998</c:v>
                </c:pt>
                <c:pt idx="9306">
                  <c:v>4.7642999999999986</c:v>
                </c:pt>
                <c:pt idx="9307">
                  <c:v>4.8738000000000028</c:v>
                </c:pt>
                <c:pt idx="9308">
                  <c:v>4.8500000000000014</c:v>
                </c:pt>
                <c:pt idx="9309">
                  <c:v>4.8689999999999998</c:v>
                </c:pt>
                <c:pt idx="9310">
                  <c:v>4.9928999999999988</c:v>
                </c:pt>
                <c:pt idx="9311">
                  <c:v>5.4189999999999969</c:v>
                </c:pt>
                <c:pt idx="9312">
                  <c:v>5.3689999999999998</c:v>
                </c:pt>
                <c:pt idx="9313">
                  <c:v>5.2618999999999971</c:v>
                </c:pt>
                <c:pt idx="9314">
                  <c:v>5.3952000000000027</c:v>
                </c:pt>
                <c:pt idx="9315">
                  <c:v>5.3333000000000013</c:v>
                </c:pt>
                <c:pt idx="9316">
                  <c:v>5.207099999999997</c:v>
                </c:pt>
                <c:pt idx="9317">
                  <c:v>4.9737999999999971</c:v>
                </c:pt>
                <c:pt idx="9318">
                  <c:v>4.7642999999999986</c:v>
                </c:pt>
                <c:pt idx="9319">
                  <c:v>4.4928999999999988</c:v>
                </c:pt>
                <c:pt idx="9320">
                  <c:v>4.1024000000000029</c:v>
                </c:pt>
                <c:pt idx="9321">
                  <c:v>3.5762</c:v>
                </c:pt>
                <c:pt idx="9322">
                  <c:v>3.321399999999997</c:v>
                </c:pt>
                <c:pt idx="9323">
                  <c:v>3.1642999999999972</c:v>
                </c:pt>
                <c:pt idx="9324">
                  <c:v>2.9070999999999998</c:v>
                </c:pt>
                <c:pt idx="9325">
                  <c:v>2.9356999999999971</c:v>
                </c:pt>
                <c:pt idx="9326">
                  <c:v>3.0570999999999984</c:v>
                </c:pt>
                <c:pt idx="9327">
                  <c:v>3.0904999999999987</c:v>
                </c:pt>
                <c:pt idx="9328">
                  <c:v>3.2667000000000002</c:v>
                </c:pt>
                <c:pt idx="9329">
                  <c:v>3.3738000000000028</c:v>
                </c:pt>
                <c:pt idx="9330">
                  <c:v>3.4309999999999974</c:v>
                </c:pt>
                <c:pt idx="9331">
                  <c:v>3.9429000000000016</c:v>
                </c:pt>
                <c:pt idx="9332">
                  <c:v>4.3952000000000027</c:v>
                </c:pt>
                <c:pt idx="9333">
                  <c:v>5.2094999999999985</c:v>
                </c:pt>
                <c:pt idx="9334">
                  <c:v>5.7999999999999972</c:v>
                </c:pt>
                <c:pt idx="9335">
                  <c:v>6.571399999999997</c:v>
                </c:pt>
                <c:pt idx="9336">
                  <c:v>7.109499999999997</c:v>
                </c:pt>
                <c:pt idx="9337">
                  <c:v>8.0880999999999972</c:v>
                </c:pt>
                <c:pt idx="9338">
                  <c:v>8.9024000000000001</c:v>
                </c:pt>
                <c:pt idx="9339">
                  <c:v>9.6809999999999974</c:v>
                </c:pt>
                <c:pt idx="9340">
                  <c:v>10.621400000000001</c:v>
                </c:pt>
                <c:pt idx="9341">
                  <c:v>11.3262</c:v>
                </c:pt>
                <c:pt idx="9342">
                  <c:v>11.9833</c:v>
                </c:pt>
                <c:pt idx="9343">
                  <c:v>12.816699999999997</c:v>
                </c:pt>
                <c:pt idx="9344">
                  <c:v>13.747599999999998</c:v>
                </c:pt>
                <c:pt idx="9345">
                  <c:v>13.702399999999997</c:v>
                </c:pt>
                <c:pt idx="9346">
                  <c:v>13.421399999999998</c:v>
                </c:pt>
                <c:pt idx="9347">
                  <c:v>11.583300000000001</c:v>
                </c:pt>
                <c:pt idx="9348">
                  <c:v>9.0975999999999999</c:v>
                </c:pt>
                <c:pt idx="9349">
                  <c:v>7.359499999999997</c:v>
                </c:pt>
                <c:pt idx="9350">
                  <c:v>4.504800000000003</c:v>
                </c:pt>
                <c:pt idx="9351">
                  <c:v>3.1452000000000027</c:v>
                </c:pt>
                <c:pt idx="9352">
                  <c:v>2.2999999999999972</c:v>
                </c:pt>
                <c:pt idx="9353">
                  <c:v>1.5594999999999999</c:v>
                </c:pt>
                <c:pt idx="9354">
                  <c:v>1.3618999999999986</c:v>
                </c:pt>
                <c:pt idx="9355">
                  <c:v>1.3856999999999999</c:v>
                </c:pt>
                <c:pt idx="9356">
                  <c:v>1.2881</c:v>
                </c:pt>
                <c:pt idx="9357">
                  <c:v>1.2667000000000002</c:v>
                </c:pt>
                <c:pt idx="9358">
                  <c:v>1.2119</c:v>
                </c:pt>
                <c:pt idx="9359">
                  <c:v>1.283299999999997</c:v>
                </c:pt>
                <c:pt idx="9360">
                  <c:v>1.2689999999999984</c:v>
                </c:pt>
                <c:pt idx="9361">
                  <c:v>1.254800000000003</c:v>
                </c:pt>
                <c:pt idx="9362">
                  <c:v>1.2286000000000001</c:v>
                </c:pt>
                <c:pt idx="9363">
                  <c:v>1.2143000000000015</c:v>
                </c:pt>
                <c:pt idx="9364">
                  <c:v>1.2713999999999999</c:v>
                </c:pt>
                <c:pt idx="9365">
                  <c:v>1.3048000000000002</c:v>
                </c:pt>
                <c:pt idx="9366">
                  <c:v>1.1619000000000028</c:v>
                </c:pt>
                <c:pt idx="9367">
                  <c:v>1.1833000000000027</c:v>
                </c:pt>
                <c:pt idx="9368">
                  <c:v>1.1738</c:v>
                </c:pt>
                <c:pt idx="9369">
                  <c:v>1.6570999999999998</c:v>
                </c:pt>
                <c:pt idx="9370">
                  <c:v>2.0189999999999984</c:v>
                </c:pt>
                <c:pt idx="9371">
                  <c:v>2.0975999999999999</c:v>
                </c:pt>
                <c:pt idx="9372">
                  <c:v>2.0666999999999973</c:v>
                </c:pt>
                <c:pt idx="9373">
                  <c:v>1.2762000000000029</c:v>
                </c:pt>
                <c:pt idx="9374">
                  <c:v>1.1071000000000026</c:v>
                </c:pt>
                <c:pt idx="9375">
                  <c:v>1.0356999999999985</c:v>
                </c:pt>
                <c:pt idx="9376">
                  <c:v>1.0643000000000029</c:v>
                </c:pt>
                <c:pt idx="9377">
                  <c:v>1.0786000000000016</c:v>
                </c:pt>
                <c:pt idx="9378">
                  <c:v>0.94290000000000163</c:v>
                </c:pt>
                <c:pt idx="9379">
                  <c:v>0.78569999999999851</c:v>
                </c:pt>
                <c:pt idx="9380">
                  <c:v>0.783299999999997</c:v>
                </c:pt>
                <c:pt idx="9381">
                  <c:v>0.6880999999999986</c:v>
                </c:pt>
                <c:pt idx="9382">
                  <c:v>0.72860000000000014</c:v>
                </c:pt>
                <c:pt idx="9383">
                  <c:v>0.783299999999997</c:v>
                </c:pt>
                <c:pt idx="9384">
                  <c:v>0.95949999999999847</c:v>
                </c:pt>
                <c:pt idx="9385">
                  <c:v>0.98100000000000165</c:v>
                </c:pt>
                <c:pt idx="9386">
                  <c:v>1.0951999999999984</c:v>
                </c:pt>
                <c:pt idx="9387">
                  <c:v>1.1833000000000027</c:v>
                </c:pt>
                <c:pt idx="9388">
                  <c:v>1.2404999999999973</c:v>
                </c:pt>
                <c:pt idx="9389">
                  <c:v>1.0833000000000013</c:v>
                </c:pt>
                <c:pt idx="9390">
                  <c:v>0.98810000000000286</c:v>
                </c:pt>
                <c:pt idx="9391">
                  <c:v>0.85479999999999734</c:v>
                </c:pt>
                <c:pt idx="9392">
                  <c:v>0.82860000000000156</c:v>
                </c:pt>
                <c:pt idx="9393">
                  <c:v>0.64999999999999858</c:v>
                </c:pt>
                <c:pt idx="9394">
                  <c:v>0.65240000000000009</c:v>
                </c:pt>
                <c:pt idx="9395">
                  <c:v>0.66899999999999693</c:v>
                </c:pt>
                <c:pt idx="9396">
                  <c:v>0.6880999999999986</c:v>
                </c:pt>
                <c:pt idx="9397">
                  <c:v>0.64520000000000266</c:v>
                </c:pt>
                <c:pt idx="9398">
                  <c:v>0.77380000000000138</c:v>
                </c:pt>
                <c:pt idx="9399">
                  <c:v>0.83330000000000126</c:v>
                </c:pt>
                <c:pt idx="9400">
                  <c:v>0.86670000000000158</c:v>
                </c:pt>
                <c:pt idx="9401">
                  <c:v>0.85000000000000142</c:v>
                </c:pt>
                <c:pt idx="9402">
                  <c:v>0.81430000000000291</c:v>
                </c:pt>
                <c:pt idx="9403">
                  <c:v>0.94519999999999982</c:v>
                </c:pt>
                <c:pt idx="9404">
                  <c:v>0.89520000000000266</c:v>
                </c:pt>
                <c:pt idx="9405">
                  <c:v>1.0405000000000015</c:v>
                </c:pt>
                <c:pt idx="9406">
                  <c:v>1.0929000000000002</c:v>
                </c:pt>
                <c:pt idx="9407">
                  <c:v>1.1570999999999998</c:v>
                </c:pt>
                <c:pt idx="9408">
                  <c:v>1.0309999999999988</c:v>
                </c:pt>
                <c:pt idx="9409">
                  <c:v>1.2381000000000029</c:v>
                </c:pt>
                <c:pt idx="9410">
                  <c:v>1.3810000000000002</c:v>
                </c:pt>
                <c:pt idx="9411">
                  <c:v>1.3810000000000002</c:v>
                </c:pt>
                <c:pt idx="9412">
                  <c:v>1.283299999999997</c:v>
                </c:pt>
                <c:pt idx="9413">
                  <c:v>1.3714000000000013</c:v>
                </c:pt>
                <c:pt idx="9414">
                  <c:v>1.2571000000000012</c:v>
                </c:pt>
                <c:pt idx="9415">
                  <c:v>1.216700000000003</c:v>
                </c:pt>
                <c:pt idx="9416">
                  <c:v>1.3286000000000016</c:v>
                </c:pt>
                <c:pt idx="9417">
                  <c:v>1.3810000000000002</c:v>
                </c:pt>
                <c:pt idx="9418">
                  <c:v>1.4500000000000028</c:v>
                </c:pt>
                <c:pt idx="9419">
                  <c:v>1.504800000000003</c:v>
                </c:pt>
                <c:pt idx="9420">
                  <c:v>1.6666999999999987</c:v>
                </c:pt>
                <c:pt idx="9421">
                  <c:v>1.8023999999999987</c:v>
                </c:pt>
                <c:pt idx="9422">
                  <c:v>1.7237999999999971</c:v>
                </c:pt>
                <c:pt idx="9423">
                  <c:v>1.6261999999999972</c:v>
                </c:pt>
                <c:pt idx="9424">
                  <c:v>1.4714000000000027</c:v>
                </c:pt>
                <c:pt idx="9425">
                  <c:v>1.3714000000000013</c:v>
                </c:pt>
                <c:pt idx="9426">
                  <c:v>1.1548000000000016</c:v>
                </c:pt>
                <c:pt idx="9427">
                  <c:v>1.1381000000000014</c:v>
                </c:pt>
                <c:pt idx="9428">
                  <c:v>1.0309999999999988</c:v>
                </c:pt>
                <c:pt idx="9429">
                  <c:v>1.0189999999999984</c:v>
                </c:pt>
                <c:pt idx="9430">
                  <c:v>0.95000000000000284</c:v>
                </c:pt>
                <c:pt idx="9431">
                  <c:v>1.1499999999999986</c:v>
                </c:pt>
                <c:pt idx="9432">
                  <c:v>1.25</c:v>
                </c:pt>
                <c:pt idx="9433">
                  <c:v>1.2905000000000015</c:v>
                </c:pt>
                <c:pt idx="9434">
                  <c:v>1.2999999999999972</c:v>
                </c:pt>
                <c:pt idx="9435">
                  <c:v>1.3667000000000016</c:v>
                </c:pt>
                <c:pt idx="9436">
                  <c:v>1.4643000000000015</c:v>
                </c:pt>
                <c:pt idx="9437">
                  <c:v>1.3524000000000029</c:v>
                </c:pt>
                <c:pt idx="9438">
                  <c:v>1.321399999999997</c:v>
                </c:pt>
                <c:pt idx="9439">
                  <c:v>1.5095000000000027</c:v>
                </c:pt>
                <c:pt idx="9440">
                  <c:v>1.5880999999999972</c:v>
                </c:pt>
                <c:pt idx="9441">
                  <c:v>1.5548000000000002</c:v>
                </c:pt>
                <c:pt idx="9442">
                  <c:v>1.7571000000000012</c:v>
                </c:pt>
                <c:pt idx="9443">
                  <c:v>1.8023999999999987</c:v>
                </c:pt>
                <c:pt idx="9444">
                  <c:v>1.7952000000000012</c:v>
                </c:pt>
                <c:pt idx="9445">
                  <c:v>2.0929000000000002</c:v>
                </c:pt>
                <c:pt idx="9446">
                  <c:v>2.1285999999999987</c:v>
                </c:pt>
                <c:pt idx="9447">
                  <c:v>2.2143000000000015</c:v>
                </c:pt>
                <c:pt idx="9448">
                  <c:v>2.3190000000000026</c:v>
                </c:pt>
                <c:pt idx="9449">
                  <c:v>2.3975999999999971</c:v>
                </c:pt>
                <c:pt idx="9450">
                  <c:v>2.3785999999999987</c:v>
                </c:pt>
                <c:pt idx="9451">
                  <c:v>2.390500000000003</c:v>
                </c:pt>
                <c:pt idx="9452">
                  <c:v>2.292900000000003</c:v>
                </c:pt>
                <c:pt idx="9453">
                  <c:v>2.321399999999997</c:v>
                </c:pt>
                <c:pt idx="9454">
                  <c:v>2.2785999999999973</c:v>
                </c:pt>
                <c:pt idx="9455">
                  <c:v>2.4594999999999985</c:v>
                </c:pt>
                <c:pt idx="9456">
                  <c:v>2.4594999999999985</c:v>
                </c:pt>
                <c:pt idx="9457">
                  <c:v>2.5095000000000027</c:v>
                </c:pt>
                <c:pt idx="9458">
                  <c:v>2.6310000000000002</c:v>
                </c:pt>
                <c:pt idx="9459">
                  <c:v>2.8333000000000013</c:v>
                </c:pt>
                <c:pt idx="9460">
                  <c:v>3.0833000000000013</c:v>
                </c:pt>
                <c:pt idx="9461">
                  <c:v>3.2023999999999972</c:v>
                </c:pt>
                <c:pt idx="9462">
                  <c:v>3.4095000000000013</c:v>
                </c:pt>
                <c:pt idx="9463">
                  <c:v>3.6310000000000002</c:v>
                </c:pt>
                <c:pt idx="9464">
                  <c:v>3.5262000000000029</c:v>
                </c:pt>
                <c:pt idx="9465">
                  <c:v>3.7856999999999985</c:v>
                </c:pt>
                <c:pt idx="9466">
                  <c:v>3.7428999999999988</c:v>
                </c:pt>
                <c:pt idx="9467">
                  <c:v>3.995199999999997</c:v>
                </c:pt>
                <c:pt idx="9468">
                  <c:v>4.216700000000003</c:v>
                </c:pt>
                <c:pt idx="9469">
                  <c:v>4.2689999999999984</c:v>
                </c:pt>
                <c:pt idx="9470">
                  <c:v>4.2905000000000015</c:v>
                </c:pt>
                <c:pt idx="9471">
                  <c:v>4.7571000000000012</c:v>
                </c:pt>
                <c:pt idx="9472">
                  <c:v>4.7881</c:v>
                </c:pt>
                <c:pt idx="9473">
                  <c:v>5.033299999999997</c:v>
                </c:pt>
                <c:pt idx="9474">
                  <c:v>5.2332999999999998</c:v>
                </c:pt>
                <c:pt idx="9475">
                  <c:v>5.4142999999999972</c:v>
                </c:pt>
                <c:pt idx="9476">
                  <c:v>5.5095000000000027</c:v>
                </c:pt>
                <c:pt idx="9477">
                  <c:v>5.7214000000000027</c:v>
                </c:pt>
                <c:pt idx="9478">
                  <c:v>5.8738000000000028</c:v>
                </c:pt>
                <c:pt idx="9479">
                  <c:v>5.995199999999997</c:v>
                </c:pt>
                <c:pt idx="9480">
                  <c:v>6.1475999999999971</c:v>
                </c:pt>
                <c:pt idx="9481">
                  <c:v>6.2689999999999984</c:v>
                </c:pt>
                <c:pt idx="9482">
                  <c:v>6.2713999999999999</c:v>
                </c:pt>
                <c:pt idx="9483">
                  <c:v>6.7214000000000027</c:v>
                </c:pt>
                <c:pt idx="9484">
                  <c:v>6.8761999999999972</c:v>
                </c:pt>
                <c:pt idx="9485">
                  <c:v>6.9451999999999998</c:v>
                </c:pt>
                <c:pt idx="9486">
                  <c:v>6.995199999999997</c:v>
                </c:pt>
                <c:pt idx="9487">
                  <c:v>7.2428999999999988</c:v>
                </c:pt>
                <c:pt idx="9488">
                  <c:v>7.5951999999999984</c:v>
                </c:pt>
                <c:pt idx="9489">
                  <c:v>7.5857000000000028</c:v>
                </c:pt>
                <c:pt idx="9490">
                  <c:v>7.9024000000000001</c:v>
                </c:pt>
                <c:pt idx="9491">
                  <c:v>8.2428999999999988</c:v>
                </c:pt>
                <c:pt idx="9492">
                  <c:v>8.4166999999999987</c:v>
                </c:pt>
                <c:pt idx="9493">
                  <c:v>8.2785999999999973</c:v>
                </c:pt>
                <c:pt idx="9494">
                  <c:v>8.0929000000000002</c:v>
                </c:pt>
                <c:pt idx="9495">
                  <c:v>8.1381000000000014</c:v>
                </c:pt>
                <c:pt idx="9496">
                  <c:v>7.5476000000000028</c:v>
                </c:pt>
                <c:pt idx="9497">
                  <c:v>6.9832999999999998</c:v>
                </c:pt>
                <c:pt idx="9498">
                  <c:v>7.004800000000003</c:v>
                </c:pt>
                <c:pt idx="9499">
                  <c:v>6.9500000000000028</c:v>
                </c:pt>
                <c:pt idx="9500">
                  <c:v>6.6570999999999998</c:v>
                </c:pt>
                <c:pt idx="9501">
                  <c:v>6.2214000000000027</c:v>
                </c:pt>
                <c:pt idx="9502">
                  <c:v>5.8928999999999974</c:v>
                </c:pt>
                <c:pt idx="9503">
                  <c:v>5.7809999999999988</c:v>
                </c:pt>
                <c:pt idx="9504">
                  <c:v>5.7143000000000015</c:v>
                </c:pt>
                <c:pt idx="9505">
                  <c:v>5.6143000000000001</c:v>
                </c:pt>
                <c:pt idx="9506">
                  <c:v>5.5024000000000015</c:v>
                </c:pt>
                <c:pt idx="9507">
                  <c:v>5.783299999999997</c:v>
                </c:pt>
                <c:pt idx="9508">
                  <c:v>5.6167000000000016</c:v>
                </c:pt>
                <c:pt idx="9509">
                  <c:v>5.3048000000000002</c:v>
                </c:pt>
                <c:pt idx="9510">
                  <c:v>5.0857000000000028</c:v>
                </c:pt>
                <c:pt idx="9511">
                  <c:v>4.9594999999999985</c:v>
                </c:pt>
                <c:pt idx="9512">
                  <c:v>4.5118999999999971</c:v>
                </c:pt>
                <c:pt idx="9513">
                  <c:v>4.2595000000000027</c:v>
                </c:pt>
                <c:pt idx="9514">
                  <c:v>3.8166999999999973</c:v>
                </c:pt>
                <c:pt idx="9515">
                  <c:v>3.6310000000000002</c:v>
                </c:pt>
                <c:pt idx="9516">
                  <c:v>3.6310000000000002</c:v>
                </c:pt>
                <c:pt idx="9517">
                  <c:v>3.6332999999999984</c:v>
                </c:pt>
                <c:pt idx="9518">
                  <c:v>3.5476000000000028</c:v>
                </c:pt>
                <c:pt idx="9519">
                  <c:v>3.5285999999999973</c:v>
                </c:pt>
                <c:pt idx="9520">
                  <c:v>3.542900000000003</c:v>
                </c:pt>
                <c:pt idx="9521">
                  <c:v>3.466700000000003</c:v>
                </c:pt>
                <c:pt idx="9522">
                  <c:v>3.5499999999999972</c:v>
                </c:pt>
                <c:pt idx="9523">
                  <c:v>3.5167000000000002</c:v>
                </c:pt>
                <c:pt idx="9524">
                  <c:v>3.75</c:v>
                </c:pt>
                <c:pt idx="9525">
                  <c:v>4.1381000000000014</c:v>
                </c:pt>
                <c:pt idx="9526">
                  <c:v>4.5024000000000015</c:v>
                </c:pt>
                <c:pt idx="9527">
                  <c:v>4.8881000000000014</c:v>
                </c:pt>
                <c:pt idx="9528">
                  <c:v>5.1762000000000015</c:v>
                </c:pt>
                <c:pt idx="9529">
                  <c:v>5.2952000000000012</c:v>
                </c:pt>
                <c:pt idx="9530">
                  <c:v>5.5452000000000012</c:v>
                </c:pt>
                <c:pt idx="9531">
                  <c:v>5.7571000000000012</c:v>
                </c:pt>
                <c:pt idx="9532">
                  <c:v>5.8404999999999987</c:v>
                </c:pt>
                <c:pt idx="9533">
                  <c:v>6.0213999999999999</c:v>
                </c:pt>
                <c:pt idx="9534">
                  <c:v>6.4333000000000027</c:v>
                </c:pt>
                <c:pt idx="9535">
                  <c:v>6.7809999999999988</c:v>
                </c:pt>
                <c:pt idx="9536">
                  <c:v>7.5762</c:v>
                </c:pt>
                <c:pt idx="9537">
                  <c:v>7.5381</c:v>
                </c:pt>
                <c:pt idx="9538">
                  <c:v>7.6856999999999971</c:v>
                </c:pt>
                <c:pt idx="9539">
                  <c:v>7.5786000000000016</c:v>
                </c:pt>
                <c:pt idx="9540">
                  <c:v>7.5690000000000026</c:v>
                </c:pt>
                <c:pt idx="9541">
                  <c:v>7.8689999999999998</c:v>
                </c:pt>
                <c:pt idx="9542">
                  <c:v>7.8357000000000028</c:v>
                </c:pt>
                <c:pt idx="9543">
                  <c:v>8.5189999999999984</c:v>
                </c:pt>
                <c:pt idx="9544">
                  <c:v>8.6524000000000001</c:v>
                </c:pt>
                <c:pt idx="9545">
                  <c:v>9.4904999999999973</c:v>
                </c:pt>
                <c:pt idx="9546">
                  <c:v>9.7856999999999985</c:v>
                </c:pt>
                <c:pt idx="9547">
                  <c:v>9.9356999999999971</c:v>
                </c:pt>
                <c:pt idx="9548">
                  <c:v>9.2738000000000014</c:v>
                </c:pt>
                <c:pt idx="9549">
                  <c:v>9.042900000000003</c:v>
                </c:pt>
                <c:pt idx="9550">
                  <c:v>9.0405000000000015</c:v>
                </c:pt>
                <c:pt idx="9551">
                  <c:v>9.042900000000003</c:v>
                </c:pt>
                <c:pt idx="9552">
                  <c:v>9.2738000000000014</c:v>
                </c:pt>
                <c:pt idx="9553">
                  <c:v>9.7689999999999984</c:v>
                </c:pt>
                <c:pt idx="9554">
                  <c:v>10.002400000000002</c:v>
                </c:pt>
                <c:pt idx="9555">
                  <c:v>9.8571000000000026</c:v>
                </c:pt>
                <c:pt idx="9556">
                  <c:v>9.4786000000000001</c:v>
                </c:pt>
                <c:pt idx="9557">
                  <c:v>9.4333000000000027</c:v>
                </c:pt>
                <c:pt idx="9558">
                  <c:v>8.5786000000000016</c:v>
                </c:pt>
                <c:pt idx="9559">
                  <c:v>8.2214000000000027</c:v>
                </c:pt>
                <c:pt idx="9560">
                  <c:v>8.2571000000000012</c:v>
                </c:pt>
                <c:pt idx="9561">
                  <c:v>7.8190000000000026</c:v>
                </c:pt>
                <c:pt idx="9562">
                  <c:v>8.1738</c:v>
                </c:pt>
                <c:pt idx="9563">
                  <c:v>8.4500000000000028</c:v>
                </c:pt>
                <c:pt idx="9564">
                  <c:v>8.5594999999999999</c:v>
                </c:pt>
                <c:pt idx="9565">
                  <c:v>9.1071000000000026</c:v>
                </c:pt>
                <c:pt idx="9566">
                  <c:v>9.3070999999999984</c:v>
                </c:pt>
                <c:pt idx="9567">
                  <c:v>9.1833000000000027</c:v>
                </c:pt>
                <c:pt idx="9568">
                  <c:v>8.6666999999999987</c:v>
                </c:pt>
                <c:pt idx="9569">
                  <c:v>8.3451999999999984</c:v>
                </c:pt>
                <c:pt idx="9570">
                  <c:v>8.0904999999999987</c:v>
                </c:pt>
                <c:pt idx="9571">
                  <c:v>7.9024000000000001</c:v>
                </c:pt>
                <c:pt idx="9572">
                  <c:v>8.216700000000003</c:v>
                </c:pt>
                <c:pt idx="9573">
                  <c:v>9.033299999999997</c:v>
                </c:pt>
                <c:pt idx="9574">
                  <c:v>9.1261999999999972</c:v>
                </c:pt>
                <c:pt idx="9575">
                  <c:v>9.995199999999997</c:v>
                </c:pt>
                <c:pt idx="9576">
                  <c:v>10.085700000000003</c:v>
                </c:pt>
                <c:pt idx="9577">
                  <c:v>10.126199999999997</c:v>
                </c:pt>
                <c:pt idx="9578">
                  <c:v>9.1905000000000001</c:v>
                </c:pt>
                <c:pt idx="9579">
                  <c:v>8.4024000000000001</c:v>
                </c:pt>
                <c:pt idx="9580">
                  <c:v>7.1214000000000013</c:v>
                </c:pt>
                <c:pt idx="9581">
                  <c:v>6.5594999999999999</c:v>
                </c:pt>
                <c:pt idx="9582">
                  <c:v>6.6762000000000015</c:v>
                </c:pt>
                <c:pt idx="9583">
                  <c:v>6.8451999999999984</c:v>
                </c:pt>
                <c:pt idx="9584">
                  <c:v>7.3333000000000013</c:v>
                </c:pt>
                <c:pt idx="9585">
                  <c:v>7.4832999999999998</c:v>
                </c:pt>
                <c:pt idx="9586">
                  <c:v>7.8475999999999999</c:v>
                </c:pt>
                <c:pt idx="9587">
                  <c:v>7.8333000000000013</c:v>
                </c:pt>
                <c:pt idx="9588">
                  <c:v>7.4690000000000012</c:v>
                </c:pt>
                <c:pt idx="9589">
                  <c:v>7.2809999999999988</c:v>
                </c:pt>
                <c:pt idx="9590">
                  <c:v>7.2856999999999985</c:v>
                </c:pt>
                <c:pt idx="9591">
                  <c:v>7.1167000000000016</c:v>
                </c:pt>
                <c:pt idx="9592">
                  <c:v>7.6310000000000002</c:v>
                </c:pt>
                <c:pt idx="9593">
                  <c:v>8.4714000000000027</c:v>
                </c:pt>
                <c:pt idx="9594">
                  <c:v>9.9189999999999969</c:v>
                </c:pt>
                <c:pt idx="9595">
                  <c:v>10.861899999999999</c:v>
                </c:pt>
                <c:pt idx="9596">
                  <c:v>11.314300000000003</c:v>
                </c:pt>
                <c:pt idx="9597">
                  <c:v>12.4619</c:v>
                </c:pt>
                <c:pt idx="9598">
                  <c:v>12.1524</c:v>
                </c:pt>
                <c:pt idx="9599">
                  <c:v>11.664299999999997</c:v>
                </c:pt>
                <c:pt idx="9600">
                  <c:v>10.742899999999999</c:v>
                </c:pt>
                <c:pt idx="9601">
                  <c:v>10.164299999999997</c:v>
                </c:pt>
                <c:pt idx="9602">
                  <c:v>9.9975999999999985</c:v>
                </c:pt>
                <c:pt idx="9603">
                  <c:v>10.035699999999999</c:v>
                </c:pt>
                <c:pt idx="9604">
                  <c:v>9.6428999999999974</c:v>
                </c:pt>
                <c:pt idx="9605">
                  <c:v>9.5189999999999984</c:v>
                </c:pt>
                <c:pt idx="9606">
                  <c:v>8.6238000000000028</c:v>
                </c:pt>
                <c:pt idx="9607">
                  <c:v>8.5356999999999985</c:v>
                </c:pt>
                <c:pt idx="9608">
                  <c:v>8.3380999999999972</c:v>
                </c:pt>
                <c:pt idx="9609">
                  <c:v>8.4070999999999998</c:v>
                </c:pt>
                <c:pt idx="9610">
                  <c:v>8.3166999999999973</c:v>
                </c:pt>
                <c:pt idx="9611">
                  <c:v>8.1548000000000016</c:v>
                </c:pt>
                <c:pt idx="9612">
                  <c:v>7.9451999999999998</c:v>
                </c:pt>
                <c:pt idx="9613">
                  <c:v>7.4786000000000001</c:v>
                </c:pt>
                <c:pt idx="9614">
                  <c:v>7.1310000000000002</c:v>
                </c:pt>
                <c:pt idx="9615">
                  <c:v>6.6929000000000016</c:v>
                </c:pt>
                <c:pt idx="9616">
                  <c:v>6.4309999999999974</c:v>
                </c:pt>
                <c:pt idx="9617">
                  <c:v>6.4024000000000001</c:v>
                </c:pt>
                <c:pt idx="9618">
                  <c:v>6.3310000000000031</c:v>
                </c:pt>
                <c:pt idx="9619">
                  <c:v>8.359499999999997</c:v>
                </c:pt>
                <c:pt idx="9620">
                  <c:v>7.9095000000000013</c:v>
                </c:pt>
                <c:pt idx="9621">
                  <c:v>7.640500000000003</c:v>
                </c:pt>
                <c:pt idx="9622">
                  <c:v>5.0095000000000027</c:v>
                </c:pt>
                <c:pt idx="9623">
                  <c:v>4.3928999999999974</c:v>
                </c:pt>
                <c:pt idx="9624">
                  <c:v>4.0643000000000029</c:v>
                </c:pt>
                <c:pt idx="9625">
                  <c:v>3.9451999999999998</c:v>
                </c:pt>
                <c:pt idx="9626">
                  <c:v>3.9975999999999985</c:v>
                </c:pt>
                <c:pt idx="9627">
                  <c:v>3.9500000000000028</c:v>
                </c:pt>
                <c:pt idx="9628">
                  <c:v>4.0238000000000014</c:v>
                </c:pt>
                <c:pt idx="9629">
                  <c:v>4.6310000000000002</c:v>
                </c:pt>
                <c:pt idx="9630">
                  <c:v>5.0880999999999972</c:v>
                </c:pt>
                <c:pt idx="9631">
                  <c:v>5.9881000000000029</c:v>
                </c:pt>
                <c:pt idx="9632">
                  <c:v>6.3810000000000002</c:v>
                </c:pt>
                <c:pt idx="9633">
                  <c:v>6.8166999999999973</c:v>
                </c:pt>
                <c:pt idx="9634">
                  <c:v>7.0975999999999999</c:v>
                </c:pt>
                <c:pt idx="9635">
                  <c:v>7.1951999999999998</c:v>
                </c:pt>
                <c:pt idx="9636">
                  <c:v>7.3119000000000014</c:v>
                </c:pt>
                <c:pt idx="9637">
                  <c:v>7.745199999999997</c:v>
                </c:pt>
                <c:pt idx="9638">
                  <c:v>8.2047999999999988</c:v>
                </c:pt>
                <c:pt idx="9639">
                  <c:v>8.3856999999999999</c:v>
                </c:pt>
                <c:pt idx="9640">
                  <c:v>8.8119000000000014</c:v>
                </c:pt>
                <c:pt idx="9641">
                  <c:v>8.783299999999997</c:v>
                </c:pt>
                <c:pt idx="9642">
                  <c:v>8.542900000000003</c:v>
                </c:pt>
                <c:pt idx="9643">
                  <c:v>8.2381000000000029</c:v>
                </c:pt>
                <c:pt idx="9644">
                  <c:v>7.4142999999999972</c:v>
                </c:pt>
                <c:pt idx="9645">
                  <c:v>6.8832999999999984</c:v>
                </c:pt>
                <c:pt idx="9646">
                  <c:v>5.3928999999999974</c:v>
                </c:pt>
                <c:pt idx="9647">
                  <c:v>4.7762000000000029</c:v>
                </c:pt>
                <c:pt idx="9648">
                  <c:v>4.3856999999999999</c:v>
                </c:pt>
                <c:pt idx="9649">
                  <c:v>4.0142999999999986</c:v>
                </c:pt>
                <c:pt idx="9650">
                  <c:v>3.7856999999999985</c:v>
                </c:pt>
                <c:pt idx="9651">
                  <c:v>3.8618999999999986</c:v>
                </c:pt>
                <c:pt idx="9652">
                  <c:v>4.1570999999999998</c:v>
                </c:pt>
                <c:pt idx="9653">
                  <c:v>4.1905000000000001</c:v>
                </c:pt>
                <c:pt idx="9654">
                  <c:v>4.3380999999999972</c:v>
                </c:pt>
                <c:pt idx="9655">
                  <c:v>4.8667000000000016</c:v>
                </c:pt>
                <c:pt idx="9656">
                  <c:v>5.0643000000000029</c:v>
                </c:pt>
                <c:pt idx="9657">
                  <c:v>5.2856999999999985</c:v>
                </c:pt>
                <c:pt idx="9658">
                  <c:v>5.7976000000000028</c:v>
                </c:pt>
                <c:pt idx="9659">
                  <c:v>6.0238000000000014</c:v>
                </c:pt>
                <c:pt idx="9660">
                  <c:v>6.1024000000000029</c:v>
                </c:pt>
                <c:pt idx="9661">
                  <c:v>5.8643000000000001</c:v>
                </c:pt>
                <c:pt idx="9662">
                  <c:v>5.792900000000003</c:v>
                </c:pt>
                <c:pt idx="9663">
                  <c:v>5.8761999999999972</c:v>
                </c:pt>
                <c:pt idx="9664">
                  <c:v>5.7524000000000015</c:v>
                </c:pt>
                <c:pt idx="9665">
                  <c:v>5.9904999999999973</c:v>
                </c:pt>
                <c:pt idx="9666">
                  <c:v>6.1024000000000029</c:v>
                </c:pt>
                <c:pt idx="9667">
                  <c:v>6.4547999999999988</c:v>
                </c:pt>
                <c:pt idx="9668">
                  <c:v>7.4142999999999972</c:v>
                </c:pt>
                <c:pt idx="9669">
                  <c:v>7.8475999999999999</c:v>
                </c:pt>
                <c:pt idx="9670">
                  <c:v>8.1261999999999972</c:v>
                </c:pt>
                <c:pt idx="9671">
                  <c:v>8.2762000000000029</c:v>
                </c:pt>
                <c:pt idx="9672">
                  <c:v>8.1713999999999984</c:v>
                </c:pt>
                <c:pt idx="9673">
                  <c:v>8.5285999999999973</c:v>
                </c:pt>
                <c:pt idx="9674">
                  <c:v>8.5523999999999987</c:v>
                </c:pt>
                <c:pt idx="9675">
                  <c:v>8.466700000000003</c:v>
                </c:pt>
                <c:pt idx="9676">
                  <c:v>8.4857000000000014</c:v>
                </c:pt>
                <c:pt idx="9677">
                  <c:v>8.4523999999999972</c:v>
                </c:pt>
                <c:pt idx="9678">
                  <c:v>8.1214000000000013</c:v>
                </c:pt>
                <c:pt idx="9679">
                  <c:v>7.8999999999999986</c:v>
                </c:pt>
                <c:pt idx="9680">
                  <c:v>7.7475999999999985</c:v>
                </c:pt>
                <c:pt idx="9681">
                  <c:v>7.1238000000000028</c:v>
                </c:pt>
                <c:pt idx="9682">
                  <c:v>6.2190000000000012</c:v>
                </c:pt>
                <c:pt idx="9683">
                  <c:v>5.2713999999999999</c:v>
                </c:pt>
                <c:pt idx="9684">
                  <c:v>4.0570999999999984</c:v>
                </c:pt>
                <c:pt idx="9685">
                  <c:v>3.504800000000003</c:v>
                </c:pt>
                <c:pt idx="9686">
                  <c:v>2.6261999999999972</c:v>
                </c:pt>
                <c:pt idx="9687">
                  <c:v>2.3404999999999987</c:v>
                </c:pt>
                <c:pt idx="9688">
                  <c:v>2.2286000000000001</c:v>
                </c:pt>
                <c:pt idx="9689">
                  <c:v>1.9262000000000015</c:v>
                </c:pt>
                <c:pt idx="9690">
                  <c:v>1.9643000000000015</c:v>
                </c:pt>
                <c:pt idx="9691">
                  <c:v>2.1475999999999971</c:v>
                </c:pt>
                <c:pt idx="9692">
                  <c:v>2.3023999999999987</c:v>
                </c:pt>
                <c:pt idx="9693">
                  <c:v>2.283299999999997</c:v>
                </c:pt>
                <c:pt idx="9694">
                  <c:v>2.2595000000000027</c:v>
                </c:pt>
                <c:pt idx="9695">
                  <c:v>2.1762000000000015</c:v>
                </c:pt>
                <c:pt idx="9696">
                  <c:v>2.2261999999999986</c:v>
                </c:pt>
                <c:pt idx="9697">
                  <c:v>2.2047999999999988</c:v>
                </c:pt>
                <c:pt idx="9698">
                  <c:v>2.3404999999999987</c:v>
                </c:pt>
                <c:pt idx="9699">
                  <c:v>2.2571000000000012</c:v>
                </c:pt>
                <c:pt idx="9700">
                  <c:v>2.2475999999999985</c:v>
                </c:pt>
                <c:pt idx="9701">
                  <c:v>2.3048000000000002</c:v>
                </c:pt>
                <c:pt idx="9702">
                  <c:v>2.3738000000000028</c:v>
                </c:pt>
                <c:pt idx="9703">
                  <c:v>2.3166999999999973</c:v>
                </c:pt>
                <c:pt idx="9704">
                  <c:v>2.3810000000000002</c:v>
                </c:pt>
                <c:pt idx="9705">
                  <c:v>2.4643000000000015</c:v>
                </c:pt>
                <c:pt idx="9706">
                  <c:v>2.5737999999999985</c:v>
                </c:pt>
                <c:pt idx="9707">
                  <c:v>2.6475999999999971</c:v>
                </c:pt>
                <c:pt idx="9708">
                  <c:v>2.6428999999999974</c:v>
                </c:pt>
                <c:pt idx="9709">
                  <c:v>2.5975999999999999</c:v>
                </c:pt>
                <c:pt idx="9710">
                  <c:v>2.6189999999999998</c:v>
                </c:pt>
                <c:pt idx="9711">
                  <c:v>2.1856999999999971</c:v>
                </c:pt>
                <c:pt idx="9712">
                  <c:v>2.245199999999997</c:v>
                </c:pt>
                <c:pt idx="9713">
                  <c:v>2.140500000000003</c:v>
                </c:pt>
                <c:pt idx="9714">
                  <c:v>2.0643000000000029</c:v>
                </c:pt>
                <c:pt idx="9715">
                  <c:v>1.8881000000000014</c:v>
                </c:pt>
                <c:pt idx="9716">
                  <c:v>1.9761999999999986</c:v>
                </c:pt>
                <c:pt idx="9717">
                  <c:v>1.8310000000000031</c:v>
                </c:pt>
                <c:pt idx="9718">
                  <c:v>1.8761999999999972</c:v>
                </c:pt>
                <c:pt idx="9719">
                  <c:v>1.8286000000000016</c:v>
                </c:pt>
                <c:pt idx="9720">
                  <c:v>1.9238</c:v>
                </c:pt>
                <c:pt idx="9721">
                  <c:v>1.9832999999999998</c:v>
                </c:pt>
                <c:pt idx="9722">
                  <c:v>2.0951999999999984</c:v>
                </c:pt>
                <c:pt idx="9723">
                  <c:v>2.071399999999997</c:v>
                </c:pt>
                <c:pt idx="9724">
                  <c:v>1.9048000000000016</c:v>
                </c:pt>
                <c:pt idx="9725">
                  <c:v>1.9238</c:v>
                </c:pt>
                <c:pt idx="9726">
                  <c:v>1.9714000000000027</c:v>
                </c:pt>
                <c:pt idx="9727">
                  <c:v>1.7571000000000012</c:v>
                </c:pt>
                <c:pt idx="9728">
                  <c:v>1.6951999999999998</c:v>
                </c:pt>
                <c:pt idx="9729">
                  <c:v>1.5262000000000029</c:v>
                </c:pt>
                <c:pt idx="9730">
                  <c:v>1.5238000000000014</c:v>
                </c:pt>
                <c:pt idx="9731">
                  <c:v>1.5786000000000016</c:v>
                </c:pt>
                <c:pt idx="9732">
                  <c:v>1.9500000000000028</c:v>
                </c:pt>
                <c:pt idx="9733">
                  <c:v>2.0095000000000027</c:v>
                </c:pt>
                <c:pt idx="9734">
                  <c:v>2.1000000000000014</c:v>
                </c:pt>
                <c:pt idx="9735">
                  <c:v>2.2524000000000015</c:v>
                </c:pt>
                <c:pt idx="9736">
                  <c:v>2.0737999999999985</c:v>
                </c:pt>
                <c:pt idx="9737">
                  <c:v>1.8881000000000014</c:v>
                </c:pt>
                <c:pt idx="9738">
                  <c:v>1.8166999999999973</c:v>
                </c:pt>
                <c:pt idx="9739">
                  <c:v>1.8404999999999987</c:v>
                </c:pt>
                <c:pt idx="9740">
                  <c:v>1.8856999999999999</c:v>
                </c:pt>
                <c:pt idx="9741">
                  <c:v>1.9166999999999987</c:v>
                </c:pt>
                <c:pt idx="9742">
                  <c:v>2.0405000000000015</c:v>
                </c:pt>
                <c:pt idx="9743">
                  <c:v>2.0833000000000013</c:v>
                </c:pt>
                <c:pt idx="9744">
                  <c:v>2.0213999999999999</c:v>
                </c:pt>
                <c:pt idx="9745">
                  <c:v>1.9166999999999987</c:v>
                </c:pt>
                <c:pt idx="9746">
                  <c:v>1.9119000000000028</c:v>
                </c:pt>
                <c:pt idx="9747">
                  <c:v>1.8738000000000028</c:v>
                </c:pt>
                <c:pt idx="9748">
                  <c:v>1.9643000000000015</c:v>
                </c:pt>
                <c:pt idx="9749">
                  <c:v>2.0690000000000026</c:v>
                </c:pt>
                <c:pt idx="9750">
                  <c:v>2.2785999999999973</c:v>
                </c:pt>
                <c:pt idx="9751">
                  <c:v>2.5880999999999972</c:v>
                </c:pt>
                <c:pt idx="9752">
                  <c:v>2.7261999999999986</c:v>
                </c:pt>
                <c:pt idx="9753">
                  <c:v>2.9405000000000001</c:v>
                </c:pt>
                <c:pt idx="9754">
                  <c:v>3.0405000000000015</c:v>
                </c:pt>
                <c:pt idx="9755">
                  <c:v>3.3404999999999987</c:v>
                </c:pt>
                <c:pt idx="9756">
                  <c:v>3.5285999999999973</c:v>
                </c:pt>
                <c:pt idx="9757">
                  <c:v>3.7143000000000015</c:v>
                </c:pt>
                <c:pt idx="9758">
                  <c:v>3.7524000000000015</c:v>
                </c:pt>
                <c:pt idx="9759">
                  <c:v>3.7332999999999998</c:v>
                </c:pt>
                <c:pt idx="9760">
                  <c:v>3.7905000000000015</c:v>
                </c:pt>
                <c:pt idx="9761">
                  <c:v>3.75</c:v>
                </c:pt>
                <c:pt idx="9762">
                  <c:v>3.5857000000000028</c:v>
                </c:pt>
                <c:pt idx="9763">
                  <c:v>3.3738000000000028</c:v>
                </c:pt>
                <c:pt idx="9764">
                  <c:v>3.1524000000000001</c:v>
                </c:pt>
                <c:pt idx="9765">
                  <c:v>2.7000000000000028</c:v>
                </c:pt>
                <c:pt idx="9766">
                  <c:v>2.7190000000000012</c:v>
                </c:pt>
                <c:pt idx="9767">
                  <c:v>2.75</c:v>
                </c:pt>
                <c:pt idx="9768">
                  <c:v>3.1143000000000001</c:v>
                </c:pt>
                <c:pt idx="9769">
                  <c:v>3.2618999999999971</c:v>
                </c:pt>
                <c:pt idx="9770">
                  <c:v>3.466700000000003</c:v>
                </c:pt>
                <c:pt idx="9771">
                  <c:v>3.8999999999999986</c:v>
                </c:pt>
                <c:pt idx="9772">
                  <c:v>4.3023999999999987</c:v>
                </c:pt>
                <c:pt idx="9773">
                  <c:v>4.3928999999999974</c:v>
                </c:pt>
                <c:pt idx="9774">
                  <c:v>3.995199999999997</c:v>
                </c:pt>
                <c:pt idx="9775">
                  <c:v>3.6880999999999986</c:v>
                </c:pt>
                <c:pt idx="9776">
                  <c:v>3.1310000000000002</c:v>
                </c:pt>
                <c:pt idx="9777">
                  <c:v>2.4262000000000015</c:v>
                </c:pt>
                <c:pt idx="9778">
                  <c:v>2.0476000000000028</c:v>
                </c:pt>
                <c:pt idx="9779">
                  <c:v>1.821399999999997</c:v>
                </c:pt>
                <c:pt idx="9780">
                  <c:v>1.7809999999999988</c:v>
                </c:pt>
                <c:pt idx="9781">
                  <c:v>1.754800000000003</c:v>
                </c:pt>
                <c:pt idx="9782">
                  <c:v>2.0499999999999972</c:v>
                </c:pt>
                <c:pt idx="9783">
                  <c:v>2.1929000000000016</c:v>
                </c:pt>
                <c:pt idx="9784">
                  <c:v>2.2428999999999988</c:v>
                </c:pt>
                <c:pt idx="9785">
                  <c:v>2.6071000000000026</c:v>
                </c:pt>
                <c:pt idx="9786">
                  <c:v>2.8928999999999974</c:v>
                </c:pt>
                <c:pt idx="9787">
                  <c:v>3.0499999999999972</c:v>
                </c:pt>
                <c:pt idx="9788">
                  <c:v>3.4619</c:v>
                </c:pt>
                <c:pt idx="9789">
                  <c:v>3.5904999999999987</c:v>
                </c:pt>
                <c:pt idx="9790">
                  <c:v>3.8357000000000028</c:v>
                </c:pt>
                <c:pt idx="9791">
                  <c:v>4.0167000000000002</c:v>
                </c:pt>
                <c:pt idx="9792">
                  <c:v>4.0523999999999987</c:v>
                </c:pt>
                <c:pt idx="9793">
                  <c:v>4.0452000000000012</c:v>
                </c:pt>
                <c:pt idx="9794">
                  <c:v>3.8547999999999973</c:v>
                </c:pt>
                <c:pt idx="9795">
                  <c:v>3.5570999999999984</c:v>
                </c:pt>
                <c:pt idx="9796">
                  <c:v>3.2310000000000016</c:v>
                </c:pt>
                <c:pt idx="9797">
                  <c:v>2.7689999999999984</c:v>
                </c:pt>
                <c:pt idx="9798">
                  <c:v>2.2762000000000029</c:v>
                </c:pt>
                <c:pt idx="9799">
                  <c:v>2.071399999999997</c:v>
                </c:pt>
                <c:pt idx="9800">
                  <c:v>2.0690000000000026</c:v>
                </c:pt>
                <c:pt idx="9801">
                  <c:v>2.0570999999999984</c:v>
                </c:pt>
                <c:pt idx="9802">
                  <c:v>1.9761999999999986</c:v>
                </c:pt>
                <c:pt idx="9803">
                  <c:v>1.966700000000003</c:v>
                </c:pt>
                <c:pt idx="9804">
                  <c:v>2.1118999999999986</c:v>
                </c:pt>
                <c:pt idx="9805">
                  <c:v>2.0929000000000002</c:v>
                </c:pt>
                <c:pt idx="9806">
                  <c:v>1.9832999999999998</c:v>
                </c:pt>
                <c:pt idx="9807">
                  <c:v>1.9619</c:v>
                </c:pt>
                <c:pt idx="9808">
                  <c:v>1.9500000000000028</c:v>
                </c:pt>
                <c:pt idx="9809">
                  <c:v>1.7738000000000014</c:v>
                </c:pt>
                <c:pt idx="9810">
                  <c:v>1.6238000000000028</c:v>
                </c:pt>
                <c:pt idx="9811">
                  <c:v>1.8571000000000026</c:v>
                </c:pt>
                <c:pt idx="9812">
                  <c:v>2.1332999999999984</c:v>
                </c:pt>
                <c:pt idx="9813">
                  <c:v>2.3048000000000002</c:v>
                </c:pt>
                <c:pt idx="9814">
                  <c:v>2.3023999999999987</c:v>
                </c:pt>
                <c:pt idx="9815">
                  <c:v>2.4500000000000028</c:v>
                </c:pt>
                <c:pt idx="9816">
                  <c:v>2.7214000000000027</c:v>
                </c:pt>
                <c:pt idx="9817">
                  <c:v>2.9166999999999987</c:v>
                </c:pt>
                <c:pt idx="9818">
                  <c:v>3.0857000000000028</c:v>
                </c:pt>
                <c:pt idx="9819">
                  <c:v>3.1428999999999974</c:v>
                </c:pt>
                <c:pt idx="9820">
                  <c:v>2.9928999999999988</c:v>
                </c:pt>
                <c:pt idx="9821">
                  <c:v>2.8094999999999999</c:v>
                </c:pt>
                <c:pt idx="9822">
                  <c:v>2.428600000000003</c:v>
                </c:pt>
                <c:pt idx="9823">
                  <c:v>2.0619000000000014</c:v>
                </c:pt>
                <c:pt idx="9824">
                  <c:v>1.9405000000000001</c:v>
                </c:pt>
                <c:pt idx="9825">
                  <c:v>1.7475999999999985</c:v>
                </c:pt>
                <c:pt idx="9826">
                  <c:v>1.8333000000000013</c:v>
                </c:pt>
                <c:pt idx="9827">
                  <c:v>1.9238</c:v>
                </c:pt>
                <c:pt idx="9828">
                  <c:v>2.0666999999999973</c:v>
                </c:pt>
                <c:pt idx="9829">
                  <c:v>2.1595000000000013</c:v>
                </c:pt>
                <c:pt idx="9830">
                  <c:v>2.0929000000000002</c:v>
                </c:pt>
                <c:pt idx="9831">
                  <c:v>2.1738</c:v>
                </c:pt>
                <c:pt idx="9832">
                  <c:v>2.042900000000003</c:v>
                </c:pt>
                <c:pt idx="9833">
                  <c:v>2.0570999999999984</c:v>
                </c:pt>
                <c:pt idx="9834">
                  <c:v>1.9857000000000014</c:v>
                </c:pt>
                <c:pt idx="9835">
                  <c:v>2</c:v>
                </c:pt>
                <c:pt idx="9836">
                  <c:v>2.0071000000000012</c:v>
                </c:pt>
                <c:pt idx="9837">
                  <c:v>2.0142999999999986</c:v>
                </c:pt>
                <c:pt idx="9838">
                  <c:v>2.1856999999999971</c:v>
                </c:pt>
                <c:pt idx="9839">
                  <c:v>2.1762000000000015</c:v>
                </c:pt>
                <c:pt idx="9840">
                  <c:v>2.2475999999999985</c:v>
                </c:pt>
                <c:pt idx="9841">
                  <c:v>2.3262</c:v>
                </c:pt>
                <c:pt idx="9842">
                  <c:v>2.4142999999999972</c:v>
                </c:pt>
                <c:pt idx="9843">
                  <c:v>2.4142999999999972</c:v>
                </c:pt>
                <c:pt idx="9844">
                  <c:v>2.5476000000000028</c:v>
                </c:pt>
                <c:pt idx="9845">
                  <c:v>2.504800000000003</c:v>
                </c:pt>
                <c:pt idx="9846">
                  <c:v>2.504800000000003</c:v>
                </c:pt>
                <c:pt idx="9847">
                  <c:v>2.5213999999999999</c:v>
                </c:pt>
                <c:pt idx="9848">
                  <c:v>2.6189999999999998</c:v>
                </c:pt>
                <c:pt idx="9849">
                  <c:v>2.4714000000000027</c:v>
                </c:pt>
                <c:pt idx="9850">
                  <c:v>3.8023999999999987</c:v>
                </c:pt>
                <c:pt idx="9851">
                  <c:v>121.44300000000001</c:v>
                </c:pt>
                <c:pt idx="9852">
                  <c:v>121.47900000000001</c:v>
                </c:pt>
                <c:pt idx="9853">
                  <c:v>121.44999999999999</c:v>
                </c:pt>
                <c:pt idx="9854">
                  <c:v>2.8094999999999999</c:v>
                </c:pt>
                <c:pt idx="9855">
                  <c:v>2.9048000000000016</c:v>
                </c:pt>
                <c:pt idx="9856">
                  <c:v>2.8975999999999971</c:v>
                </c:pt>
                <c:pt idx="9857">
                  <c:v>3.0381</c:v>
                </c:pt>
                <c:pt idx="9858">
                  <c:v>3.1809999999999974</c:v>
                </c:pt>
                <c:pt idx="9859">
                  <c:v>3.1261999999999972</c:v>
                </c:pt>
                <c:pt idx="9860">
                  <c:v>3.0904999999999987</c:v>
                </c:pt>
                <c:pt idx="9861">
                  <c:v>3.1381000000000014</c:v>
                </c:pt>
                <c:pt idx="9862">
                  <c:v>3.0951999999999984</c:v>
                </c:pt>
                <c:pt idx="9863">
                  <c:v>3.0167000000000002</c:v>
                </c:pt>
                <c:pt idx="9864">
                  <c:v>2.8832999999999984</c:v>
                </c:pt>
                <c:pt idx="9865">
                  <c:v>2.8689999999999998</c:v>
                </c:pt>
                <c:pt idx="9866">
                  <c:v>3.0262000000000029</c:v>
                </c:pt>
                <c:pt idx="9867">
                  <c:v>3.254800000000003</c:v>
                </c:pt>
                <c:pt idx="9868">
                  <c:v>3.5381</c:v>
                </c:pt>
                <c:pt idx="9869">
                  <c:v>3.6214000000000013</c:v>
                </c:pt>
                <c:pt idx="9870">
                  <c:v>3.6524000000000001</c:v>
                </c:pt>
                <c:pt idx="9871">
                  <c:v>3.7595000000000027</c:v>
                </c:pt>
                <c:pt idx="9872">
                  <c:v>3.6214000000000013</c:v>
                </c:pt>
                <c:pt idx="9873">
                  <c:v>3.6619000000000028</c:v>
                </c:pt>
                <c:pt idx="9874">
                  <c:v>3.7143000000000015</c:v>
                </c:pt>
                <c:pt idx="9875">
                  <c:v>3.75</c:v>
                </c:pt>
                <c:pt idx="9876">
                  <c:v>3.6666999999999987</c:v>
                </c:pt>
                <c:pt idx="9877">
                  <c:v>3.9309999999999974</c:v>
                </c:pt>
                <c:pt idx="9878">
                  <c:v>4.0786000000000016</c:v>
                </c:pt>
                <c:pt idx="9879">
                  <c:v>4.254800000000003</c:v>
                </c:pt>
                <c:pt idx="9880">
                  <c:v>4.8404999999999987</c:v>
                </c:pt>
                <c:pt idx="9881">
                  <c:v>5.216700000000003</c:v>
                </c:pt>
                <c:pt idx="9882">
                  <c:v>5.5213999999999999</c:v>
                </c:pt>
                <c:pt idx="9883">
                  <c:v>5.8999999999999986</c:v>
                </c:pt>
                <c:pt idx="9884">
                  <c:v>5.8810000000000002</c:v>
                </c:pt>
                <c:pt idx="9885">
                  <c:v>5.9451999999999998</c:v>
                </c:pt>
                <c:pt idx="9886">
                  <c:v>6.0786000000000016</c:v>
                </c:pt>
                <c:pt idx="9887">
                  <c:v>6.4619</c:v>
                </c:pt>
                <c:pt idx="9888">
                  <c:v>6.9928999999999988</c:v>
                </c:pt>
                <c:pt idx="9889">
                  <c:v>7.7047999999999988</c:v>
                </c:pt>
                <c:pt idx="9890">
                  <c:v>9.0095000000000027</c:v>
                </c:pt>
                <c:pt idx="9891">
                  <c:v>9.2809999999999988</c:v>
                </c:pt>
                <c:pt idx="9892">
                  <c:v>9.792900000000003</c:v>
                </c:pt>
                <c:pt idx="9893">
                  <c:v>8.6047999999999973</c:v>
                </c:pt>
                <c:pt idx="9894">
                  <c:v>7.9356999999999971</c:v>
                </c:pt>
                <c:pt idx="9895">
                  <c:v>6.745199999999997</c:v>
                </c:pt>
                <c:pt idx="9896">
                  <c:v>6.2976000000000028</c:v>
                </c:pt>
                <c:pt idx="9897">
                  <c:v>6.3785999999999987</c:v>
                </c:pt>
                <c:pt idx="9898">
                  <c:v>6.2999999999999972</c:v>
                </c:pt>
                <c:pt idx="9899">
                  <c:v>6.4380999999999986</c:v>
                </c:pt>
                <c:pt idx="9900">
                  <c:v>6.6214000000000013</c:v>
                </c:pt>
                <c:pt idx="9901">
                  <c:v>6.6762000000000015</c:v>
                </c:pt>
                <c:pt idx="9902">
                  <c:v>6.7618999999999971</c:v>
                </c:pt>
                <c:pt idx="9903">
                  <c:v>6.9690000000000012</c:v>
                </c:pt>
                <c:pt idx="9904">
                  <c:v>6.9857000000000014</c:v>
                </c:pt>
                <c:pt idx="9905">
                  <c:v>6.8237999999999985</c:v>
                </c:pt>
                <c:pt idx="9906">
                  <c:v>6.9737999999999971</c:v>
                </c:pt>
                <c:pt idx="9907">
                  <c:v>6.9309999999999974</c:v>
                </c:pt>
                <c:pt idx="9908">
                  <c:v>6.8070999999999984</c:v>
                </c:pt>
                <c:pt idx="9909">
                  <c:v>7.1452000000000027</c:v>
                </c:pt>
                <c:pt idx="9910">
                  <c:v>7.4213999999999984</c:v>
                </c:pt>
                <c:pt idx="9911">
                  <c:v>7.7595000000000027</c:v>
                </c:pt>
                <c:pt idx="9912">
                  <c:v>8.1000000000000014</c:v>
                </c:pt>
                <c:pt idx="9913">
                  <c:v>7.9881000000000029</c:v>
                </c:pt>
                <c:pt idx="9914">
                  <c:v>7.7881</c:v>
                </c:pt>
                <c:pt idx="9915">
                  <c:v>7.1524000000000001</c:v>
                </c:pt>
                <c:pt idx="9916">
                  <c:v>6.9737999999999971</c:v>
                </c:pt>
                <c:pt idx="9917">
                  <c:v>6.7762000000000029</c:v>
                </c:pt>
                <c:pt idx="9918">
                  <c:v>6.9476000000000013</c:v>
                </c:pt>
                <c:pt idx="9919">
                  <c:v>6.9857000000000014</c:v>
                </c:pt>
                <c:pt idx="9920">
                  <c:v>7.283299999999997</c:v>
                </c:pt>
                <c:pt idx="9921">
                  <c:v>7.7475999999999985</c:v>
                </c:pt>
                <c:pt idx="9922">
                  <c:v>7.8380999999999972</c:v>
                </c:pt>
                <c:pt idx="9923">
                  <c:v>8.1143000000000001</c:v>
                </c:pt>
                <c:pt idx="9924">
                  <c:v>8.2976000000000028</c:v>
                </c:pt>
                <c:pt idx="9925">
                  <c:v>8.5548000000000002</c:v>
                </c:pt>
                <c:pt idx="9926">
                  <c:v>8.8738000000000028</c:v>
                </c:pt>
                <c:pt idx="9927">
                  <c:v>8.8738000000000028</c:v>
                </c:pt>
                <c:pt idx="9928">
                  <c:v>8.8048000000000002</c:v>
                </c:pt>
                <c:pt idx="9929">
                  <c:v>8.5857000000000028</c:v>
                </c:pt>
                <c:pt idx="9930">
                  <c:v>8.4429000000000016</c:v>
                </c:pt>
                <c:pt idx="9931">
                  <c:v>8.3667000000000016</c:v>
                </c:pt>
                <c:pt idx="9932">
                  <c:v>8.3286000000000016</c:v>
                </c:pt>
                <c:pt idx="9933">
                  <c:v>8.4523999999999972</c:v>
                </c:pt>
                <c:pt idx="9934">
                  <c:v>8.4070999999999998</c:v>
                </c:pt>
                <c:pt idx="9935">
                  <c:v>8.2881</c:v>
                </c:pt>
                <c:pt idx="9936">
                  <c:v>8.0880999999999972</c:v>
                </c:pt>
                <c:pt idx="9937">
                  <c:v>7.8475999999999999</c:v>
                </c:pt>
                <c:pt idx="9938">
                  <c:v>7.4810000000000016</c:v>
                </c:pt>
                <c:pt idx="9939">
                  <c:v>7.3832999999999984</c:v>
                </c:pt>
                <c:pt idx="9940">
                  <c:v>7.359499999999997</c:v>
                </c:pt>
                <c:pt idx="9941">
                  <c:v>7.6570999999999998</c:v>
                </c:pt>
                <c:pt idx="9942">
                  <c:v>7.8667000000000016</c:v>
                </c:pt>
                <c:pt idx="9943">
                  <c:v>8.716700000000003</c:v>
                </c:pt>
                <c:pt idx="9944">
                  <c:v>8.707099999999997</c:v>
                </c:pt>
                <c:pt idx="9945">
                  <c:v>8.6762000000000015</c:v>
                </c:pt>
                <c:pt idx="9946">
                  <c:v>8.5666999999999973</c:v>
                </c:pt>
                <c:pt idx="9947">
                  <c:v>8.7357000000000014</c:v>
                </c:pt>
                <c:pt idx="9948">
                  <c:v>9.1238000000000028</c:v>
                </c:pt>
                <c:pt idx="9949">
                  <c:v>9.6738</c:v>
                </c:pt>
                <c:pt idx="9950">
                  <c:v>10.2119</c:v>
                </c:pt>
                <c:pt idx="9951">
                  <c:v>10.649999999999999</c:v>
                </c:pt>
                <c:pt idx="9952">
                  <c:v>10.971400000000003</c:v>
                </c:pt>
                <c:pt idx="9953">
                  <c:v>10.659500000000001</c:v>
                </c:pt>
                <c:pt idx="9954">
                  <c:v>10.404800000000002</c:v>
                </c:pt>
                <c:pt idx="9955">
                  <c:v>9.5142999999999986</c:v>
                </c:pt>
                <c:pt idx="9956">
                  <c:v>9.042900000000003</c:v>
                </c:pt>
                <c:pt idx="9957">
                  <c:v>8.1905000000000001</c:v>
                </c:pt>
                <c:pt idx="9958">
                  <c:v>7.3094999999999999</c:v>
                </c:pt>
                <c:pt idx="9959">
                  <c:v>6.9142999999999972</c:v>
                </c:pt>
                <c:pt idx="9960">
                  <c:v>6.6143000000000001</c:v>
                </c:pt>
                <c:pt idx="9961">
                  <c:v>6.4881000000000029</c:v>
                </c:pt>
                <c:pt idx="9962">
                  <c:v>6.4451999999999998</c:v>
                </c:pt>
                <c:pt idx="9963">
                  <c:v>6.4500000000000028</c:v>
                </c:pt>
                <c:pt idx="9964">
                  <c:v>6.4380999999999986</c:v>
                </c:pt>
                <c:pt idx="9965">
                  <c:v>6.5071000000000012</c:v>
                </c:pt>
                <c:pt idx="9966">
                  <c:v>6.4761999999999986</c:v>
                </c:pt>
                <c:pt idx="9967">
                  <c:v>6.5499999999999972</c:v>
                </c:pt>
                <c:pt idx="9968">
                  <c:v>6.542900000000003</c:v>
                </c:pt>
                <c:pt idx="9969">
                  <c:v>6.8785999999999987</c:v>
                </c:pt>
                <c:pt idx="9970">
                  <c:v>7.2738000000000014</c:v>
                </c:pt>
                <c:pt idx="9971">
                  <c:v>7.8881000000000014</c:v>
                </c:pt>
                <c:pt idx="9972">
                  <c:v>8.109499999999997</c:v>
                </c:pt>
                <c:pt idx="9973">
                  <c:v>8.5309999999999988</c:v>
                </c:pt>
                <c:pt idx="9974">
                  <c:v>8.3738000000000028</c:v>
                </c:pt>
                <c:pt idx="9975">
                  <c:v>8.3023999999999987</c:v>
                </c:pt>
                <c:pt idx="9976">
                  <c:v>8.0857000000000028</c:v>
                </c:pt>
                <c:pt idx="9977">
                  <c:v>7.7286000000000001</c:v>
                </c:pt>
                <c:pt idx="9978">
                  <c:v>7.6905000000000001</c:v>
                </c:pt>
                <c:pt idx="9979">
                  <c:v>7.7237999999999971</c:v>
                </c:pt>
                <c:pt idx="9980">
                  <c:v>7.7475999999999985</c:v>
                </c:pt>
                <c:pt idx="9981">
                  <c:v>7.6475999999999971</c:v>
                </c:pt>
                <c:pt idx="9982">
                  <c:v>7.6452000000000027</c:v>
                </c:pt>
                <c:pt idx="9983">
                  <c:v>7.5095000000000027</c:v>
                </c:pt>
                <c:pt idx="9984">
                  <c:v>7.6167000000000016</c:v>
                </c:pt>
                <c:pt idx="9985">
                  <c:v>7.9857000000000014</c:v>
                </c:pt>
                <c:pt idx="9986">
                  <c:v>8.2381000000000029</c:v>
                </c:pt>
                <c:pt idx="9987">
                  <c:v>8.3451999999999984</c:v>
                </c:pt>
                <c:pt idx="9988">
                  <c:v>8.678600000000003</c:v>
                </c:pt>
                <c:pt idx="9989">
                  <c:v>8.8048000000000002</c:v>
                </c:pt>
                <c:pt idx="9990">
                  <c:v>8.8667000000000016</c:v>
                </c:pt>
                <c:pt idx="9991">
                  <c:v>8.8810000000000002</c:v>
                </c:pt>
                <c:pt idx="9992">
                  <c:v>9.254800000000003</c:v>
                </c:pt>
                <c:pt idx="9993">
                  <c:v>9.5213999999999999</c:v>
                </c:pt>
                <c:pt idx="9994">
                  <c:v>9.571399999999997</c:v>
                </c:pt>
                <c:pt idx="9995">
                  <c:v>9.2785999999999973</c:v>
                </c:pt>
                <c:pt idx="9996">
                  <c:v>9.6595000000000013</c:v>
                </c:pt>
                <c:pt idx="9997">
                  <c:v>8.7428999999999988</c:v>
                </c:pt>
                <c:pt idx="9998">
                  <c:v>7.9547999999999988</c:v>
                </c:pt>
                <c:pt idx="9999">
                  <c:v>7.0904999999999987</c:v>
                </c:pt>
                <c:pt idx="10000">
                  <c:v>6.2261999999999986</c:v>
                </c:pt>
                <c:pt idx="10001">
                  <c:v>6.207099999999997</c:v>
                </c:pt>
                <c:pt idx="10002">
                  <c:v>5.7119</c:v>
                </c:pt>
                <c:pt idx="10003">
                  <c:v>5.9476000000000013</c:v>
                </c:pt>
                <c:pt idx="10004">
                  <c:v>6.283299999999997</c:v>
                </c:pt>
                <c:pt idx="10005">
                  <c:v>6.6713999999999984</c:v>
                </c:pt>
                <c:pt idx="10006">
                  <c:v>7.6071000000000026</c:v>
                </c:pt>
                <c:pt idx="10007">
                  <c:v>9.3714000000000013</c:v>
                </c:pt>
                <c:pt idx="10008">
                  <c:v>10.518999999999998</c:v>
                </c:pt>
                <c:pt idx="10009">
                  <c:v>11.319000000000003</c:v>
                </c:pt>
                <c:pt idx="10010">
                  <c:v>12.095199999999998</c:v>
                </c:pt>
                <c:pt idx="10011">
                  <c:v>11.088099999999997</c:v>
                </c:pt>
                <c:pt idx="10012">
                  <c:v>10.466700000000003</c:v>
                </c:pt>
                <c:pt idx="10013">
                  <c:v>9.7999999999999972</c:v>
                </c:pt>
                <c:pt idx="10014">
                  <c:v>9.9857000000000014</c:v>
                </c:pt>
                <c:pt idx="10015">
                  <c:v>10.430999999999997</c:v>
                </c:pt>
                <c:pt idx="10016">
                  <c:v>10.8095</c:v>
                </c:pt>
                <c:pt idx="10017">
                  <c:v>11.678600000000003</c:v>
                </c:pt>
                <c:pt idx="10018">
                  <c:v>12.0976</c:v>
                </c:pt>
                <c:pt idx="10019">
                  <c:v>11.918999999999997</c:v>
                </c:pt>
                <c:pt idx="10020">
                  <c:v>11.742899999999999</c:v>
                </c:pt>
                <c:pt idx="10021">
                  <c:v>11.164299999999997</c:v>
                </c:pt>
                <c:pt idx="10022">
                  <c:v>10.049999999999997</c:v>
                </c:pt>
                <c:pt idx="10023">
                  <c:v>8.4309999999999974</c:v>
                </c:pt>
                <c:pt idx="10024">
                  <c:v>7.1666999999999987</c:v>
                </c:pt>
                <c:pt idx="10025">
                  <c:v>5.8237999999999985</c:v>
                </c:pt>
                <c:pt idx="10026">
                  <c:v>5.283299999999997</c:v>
                </c:pt>
                <c:pt idx="10027">
                  <c:v>4.6905000000000001</c:v>
                </c:pt>
                <c:pt idx="10028">
                  <c:v>4.6595000000000013</c:v>
                </c:pt>
                <c:pt idx="10029">
                  <c:v>4.6666999999999987</c:v>
                </c:pt>
                <c:pt idx="10030">
                  <c:v>4.5690000000000026</c:v>
                </c:pt>
                <c:pt idx="10031">
                  <c:v>4.6189999999999998</c:v>
                </c:pt>
                <c:pt idx="10032">
                  <c:v>4.7618999999999971</c:v>
                </c:pt>
                <c:pt idx="10033">
                  <c:v>5.0570999999999984</c:v>
                </c:pt>
                <c:pt idx="10034">
                  <c:v>5.3237999999999985</c:v>
                </c:pt>
                <c:pt idx="10035">
                  <c:v>5.7023999999999972</c:v>
                </c:pt>
                <c:pt idx="10036">
                  <c:v>6.1666999999999987</c:v>
                </c:pt>
                <c:pt idx="10037">
                  <c:v>6.1856999999999971</c:v>
                </c:pt>
                <c:pt idx="10038">
                  <c:v>6.2047999999999988</c:v>
                </c:pt>
                <c:pt idx="10039">
                  <c:v>6.3714000000000013</c:v>
                </c:pt>
                <c:pt idx="10040">
                  <c:v>6.571399999999997</c:v>
                </c:pt>
                <c:pt idx="10041">
                  <c:v>6.7214000000000027</c:v>
                </c:pt>
                <c:pt idx="10042">
                  <c:v>7.0238000000000014</c:v>
                </c:pt>
                <c:pt idx="10043">
                  <c:v>7.6880999999999986</c:v>
                </c:pt>
                <c:pt idx="10044">
                  <c:v>7.8832999999999984</c:v>
                </c:pt>
                <c:pt idx="10045">
                  <c:v>8.2143000000000015</c:v>
                </c:pt>
                <c:pt idx="10046">
                  <c:v>8.0880999999999972</c:v>
                </c:pt>
                <c:pt idx="10047">
                  <c:v>8.1167000000000016</c:v>
                </c:pt>
                <c:pt idx="10048">
                  <c:v>8.2881</c:v>
                </c:pt>
                <c:pt idx="10049">
                  <c:v>8.5570999999999984</c:v>
                </c:pt>
                <c:pt idx="10050">
                  <c:v>8.7000000000000028</c:v>
                </c:pt>
                <c:pt idx="10051">
                  <c:v>8.9690000000000012</c:v>
                </c:pt>
                <c:pt idx="10052">
                  <c:v>9.2713999999999999</c:v>
                </c:pt>
                <c:pt idx="10053">
                  <c:v>9.8119000000000014</c:v>
                </c:pt>
                <c:pt idx="10054">
                  <c:v>10.566699999999997</c:v>
                </c:pt>
                <c:pt idx="10055">
                  <c:v>11.116700000000002</c:v>
                </c:pt>
                <c:pt idx="10056">
                  <c:v>11.371400000000001</c:v>
                </c:pt>
                <c:pt idx="10057">
                  <c:v>11.859499999999997</c:v>
                </c:pt>
                <c:pt idx="10058">
                  <c:v>12.0929</c:v>
                </c:pt>
                <c:pt idx="10059">
                  <c:v>12.140500000000003</c:v>
                </c:pt>
                <c:pt idx="10060">
                  <c:v>11.561900000000001</c:v>
                </c:pt>
                <c:pt idx="10061">
                  <c:v>10.247599999999998</c:v>
                </c:pt>
                <c:pt idx="10062">
                  <c:v>8.7286000000000001</c:v>
                </c:pt>
                <c:pt idx="10063">
                  <c:v>7.4429000000000016</c:v>
                </c:pt>
                <c:pt idx="10064">
                  <c:v>5.3333000000000013</c:v>
                </c:pt>
                <c:pt idx="10065">
                  <c:v>3.8714000000000013</c:v>
                </c:pt>
                <c:pt idx="10066">
                  <c:v>3.2762000000000029</c:v>
                </c:pt>
                <c:pt idx="10067">
                  <c:v>2.9451999999999998</c:v>
                </c:pt>
                <c:pt idx="10068">
                  <c:v>3.0880999999999972</c:v>
                </c:pt>
                <c:pt idx="10069">
                  <c:v>3.3380999999999972</c:v>
                </c:pt>
                <c:pt idx="10070">
                  <c:v>3.6143000000000001</c:v>
                </c:pt>
                <c:pt idx="10071">
                  <c:v>3.7976000000000028</c:v>
                </c:pt>
                <c:pt idx="10072">
                  <c:v>4.0833000000000013</c:v>
                </c:pt>
                <c:pt idx="10073">
                  <c:v>4.4761999999999986</c:v>
                </c:pt>
                <c:pt idx="10074">
                  <c:v>4.75</c:v>
                </c:pt>
                <c:pt idx="10075">
                  <c:v>5.7094999999999985</c:v>
                </c:pt>
                <c:pt idx="10076">
                  <c:v>6.5309999999999988</c:v>
                </c:pt>
                <c:pt idx="10077">
                  <c:v>6.7952000000000012</c:v>
                </c:pt>
                <c:pt idx="10078">
                  <c:v>7.1024000000000029</c:v>
                </c:pt>
                <c:pt idx="10079">
                  <c:v>6.2428999999999988</c:v>
                </c:pt>
                <c:pt idx="10080">
                  <c:v>5.5570999999999984</c:v>
                </c:pt>
                <c:pt idx="10081">
                  <c:v>4.8571000000000026</c:v>
                </c:pt>
                <c:pt idx="10082">
                  <c:v>3.9690000000000012</c:v>
                </c:pt>
                <c:pt idx="10083">
                  <c:v>3.7475999999999985</c:v>
                </c:pt>
                <c:pt idx="10084">
                  <c:v>3.7190000000000012</c:v>
                </c:pt>
                <c:pt idx="10085">
                  <c:v>3.6238000000000028</c:v>
                </c:pt>
                <c:pt idx="10086">
                  <c:v>3.6428999999999974</c:v>
                </c:pt>
                <c:pt idx="10087">
                  <c:v>3.6595000000000013</c:v>
                </c:pt>
                <c:pt idx="10088">
                  <c:v>3.6356999999999999</c:v>
                </c:pt>
                <c:pt idx="10089">
                  <c:v>3.5951999999999984</c:v>
                </c:pt>
                <c:pt idx="10090">
                  <c:v>3.5951999999999984</c:v>
                </c:pt>
                <c:pt idx="10091">
                  <c:v>3.495199999999997</c:v>
                </c:pt>
                <c:pt idx="10092">
                  <c:v>3.533299999999997</c:v>
                </c:pt>
                <c:pt idx="10093">
                  <c:v>3.4857000000000014</c:v>
                </c:pt>
                <c:pt idx="10094">
                  <c:v>3.5285999999999973</c:v>
                </c:pt>
                <c:pt idx="10095">
                  <c:v>3.5833000000000013</c:v>
                </c:pt>
                <c:pt idx="10096">
                  <c:v>3.5786000000000016</c:v>
                </c:pt>
                <c:pt idx="10097">
                  <c:v>3.390500000000003</c:v>
                </c:pt>
                <c:pt idx="10098">
                  <c:v>3.2738000000000014</c:v>
                </c:pt>
                <c:pt idx="10099">
                  <c:v>3.4048000000000016</c:v>
                </c:pt>
                <c:pt idx="10100">
                  <c:v>3.1619000000000028</c:v>
                </c:pt>
                <c:pt idx="10101">
                  <c:v>3.2310000000000016</c:v>
                </c:pt>
                <c:pt idx="10102">
                  <c:v>3.1475999999999971</c:v>
                </c:pt>
                <c:pt idx="10103">
                  <c:v>3.2357000000000014</c:v>
                </c:pt>
                <c:pt idx="10104">
                  <c:v>3.428600000000003</c:v>
                </c:pt>
                <c:pt idx="10105">
                  <c:v>3.3689999999999998</c:v>
                </c:pt>
                <c:pt idx="10106">
                  <c:v>3.3094999999999999</c:v>
                </c:pt>
                <c:pt idx="10107">
                  <c:v>3.2595000000000027</c:v>
                </c:pt>
                <c:pt idx="10108">
                  <c:v>3.109499999999997</c:v>
                </c:pt>
                <c:pt idx="10109">
                  <c:v>3.0213999999999999</c:v>
                </c:pt>
                <c:pt idx="10110">
                  <c:v>2.9142999999999972</c:v>
                </c:pt>
                <c:pt idx="10111">
                  <c:v>2.821399999999997</c:v>
                </c:pt>
                <c:pt idx="10112">
                  <c:v>2.7642999999999986</c:v>
                </c:pt>
                <c:pt idx="10113">
                  <c:v>2.5118999999999971</c:v>
                </c:pt>
                <c:pt idx="10114">
                  <c:v>2.1833000000000027</c:v>
                </c:pt>
                <c:pt idx="10115">
                  <c:v>1.9547999999999988</c:v>
                </c:pt>
                <c:pt idx="10116">
                  <c:v>1.7738000000000014</c:v>
                </c:pt>
                <c:pt idx="10117">
                  <c:v>1.745199999999997</c:v>
                </c:pt>
                <c:pt idx="10118">
                  <c:v>1.8143000000000029</c:v>
                </c:pt>
                <c:pt idx="10119">
                  <c:v>1.9213999999999984</c:v>
                </c:pt>
                <c:pt idx="10120">
                  <c:v>1.957099999999997</c:v>
                </c:pt>
                <c:pt idx="10121">
                  <c:v>1.9975999999999985</c:v>
                </c:pt>
                <c:pt idx="10122">
                  <c:v>2.0238000000000014</c:v>
                </c:pt>
                <c:pt idx="10123">
                  <c:v>2.2856999999999985</c:v>
                </c:pt>
                <c:pt idx="10124">
                  <c:v>2.3571000000000026</c:v>
                </c:pt>
                <c:pt idx="10125">
                  <c:v>2.4857000000000014</c:v>
                </c:pt>
                <c:pt idx="10126">
                  <c:v>2.5880999999999972</c:v>
                </c:pt>
                <c:pt idx="10127">
                  <c:v>2.4333000000000027</c:v>
                </c:pt>
                <c:pt idx="10128">
                  <c:v>2.0857000000000028</c:v>
                </c:pt>
                <c:pt idx="10129">
                  <c:v>1.6499999999999986</c:v>
                </c:pt>
                <c:pt idx="10130">
                  <c:v>1.4405000000000001</c:v>
                </c:pt>
                <c:pt idx="10131">
                  <c:v>1.4333000000000027</c:v>
                </c:pt>
                <c:pt idx="10132">
                  <c:v>1.3643000000000001</c:v>
                </c:pt>
                <c:pt idx="10133">
                  <c:v>1.4594999999999985</c:v>
                </c:pt>
                <c:pt idx="10134">
                  <c:v>1.457099999999997</c:v>
                </c:pt>
                <c:pt idx="10135">
                  <c:v>1.3451999999999984</c:v>
                </c:pt>
                <c:pt idx="10136">
                  <c:v>1.2713999999999999</c:v>
                </c:pt>
                <c:pt idx="10137">
                  <c:v>1.2047999999999988</c:v>
                </c:pt>
                <c:pt idx="10138">
                  <c:v>1.1356999999999999</c:v>
                </c:pt>
                <c:pt idx="10139">
                  <c:v>1.042900000000003</c:v>
                </c:pt>
                <c:pt idx="10140">
                  <c:v>1.004800000000003</c:v>
                </c:pt>
                <c:pt idx="10141">
                  <c:v>0.99289999999999878</c:v>
                </c:pt>
                <c:pt idx="10142">
                  <c:v>1.1071000000000026</c:v>
                </c:pt>
                <c:pt idx="10143">
                  <c:v>1.1238000000000028</c:v>
                </c:pt>
                <c:pt idx="10144">
                  <c:v>1.216700000000003</c:v>
                </c:pt>
                <c:pt idx="10145">
                  <c:v>1.3689999999999998</c:v>
                </c:pt>
                <c:pt idx="10146">
                  <c:v>1.6047999999999973</c:v>
                </c:pt>
                <c:pt idx="10147">
                  <c:v>1.8404999999999987</c:v>
                </c:pt>
                <c:pt idx="10148">
                  <c:v>1.8689999999999998</c:v>
                </c:pt>
                <c:pt idx="10149">
                  <c:v>1.966700000000003</c:v>
                </c:pt>
                <c:pt idx="10150">
                  <c:v>2.0857000000000028</c:v>
                </c:pt>
                <c:pt idx="10151">
                  <c:v>2.359499999999997</c:v>
                </c:pt>
                <c:pt idx="10152">
                  <c:v>2.7428999999999988</c:v>
                </c:pt>
                <c:pt idx="10153">
                  <c:v>3.3094999999999999</c:v>
                </c:pt>
                <c:pt idx="10154">
                  <c:v>3.6642999999999972</c:v>
                </c:pt>
                <c:pt idx="10155">
                  <c:v>4.2809999999999988</c:v>
                </c:pt>
                <c:pt idx="10156">
                  <c:v>3.8975999999999971</c:v>
                </c:pt>
                <c:pt idx="10157">
                  <c:v>3.4189999999999969</c:v>
                </c:pt>
                <c:pt idx="10158">
                  <c:v>2.7976000000000028</c:v>
                </c:pt>
                <c:pt idx="10159">
                  <c:v>2.1071000000000026</c:v>
                </c:pt>
                <c:pt idx="10160">
                  <c:v>1.957099999999997</c:v>
                </c:pt>
                <c:pt idx="10161">
                  <c:v>1.707099999999997</c:v>
                </c:pt>
                <c:pt idx="10162">
                  <c:v>1.4189999999999969</c:v>
                </c:pt>
                <c:pt idx="10163">
                  <c:v>1.2571000000000012</c:v>
                </c:pt>
                <c:pt idx="10164">
                  <c:v>1.1619000000000028</c:v>
                </c:pt>
                <c:pt idx="10165">
                  <c:v>1.0356999999999985</c:v>
                </c:pt>
                <c:pt idx="10166">
                  <c:v>1.245199999999997</c:v>
                </c:pt>
                <c:pt idx="10167">
                  <c:v>1.3166999999999973</c:v>
                </c:pt>
                <c:pt idx="10168">
                  <c:v>1.25</c:v>
                </c:pt>
                <c:pt idx="10169">
                  <c:v>1.2881</c:v>
                </c:pt>
                <c:pt idx="10170">
                  <c:v>1.4142999999999972</c:v>
                </c:pt>
                <c:pt idx="10171">
                  <c:v>1.3094999999999999</c:v>
                </c:pt>
                <c:pt idx="10172">
                  <c:v>1.2571000000000012</c:v>
                </c:pt>
                <c:pt idx="10173">
                  <c:v>1.2595000000000027</c:v>
                </c:pt>
                <c:pt idx="10174">
                  <c:v>1.2713999999999999</c:v>
                </c:pt>
                <c:pt idx="10175">
                  <c:v>1.2738000000000014</c:v>
                </c:pt>
                <c:pt idx="10176">
                  <c:v>1.3048000000000002</c:v>
                </c:pt>
                <c:pt idx="10177">
                  <c:v>1.3689999999999998</c:v>
                </c:pt>
                <c:pt idx="10178">
                  <c:v>1.3524000000000029</c:v>
                </c:pt>
                <c:pt idx="10179">
                  <c:v>1.4643000000000015</c:v>
                </c:pt>
                <c:pt idx="10180">
                  <c:v>1.4429000000000016</c:v>
                </c:pt>
                <c:pt idx="10181">
                  <c:v>1.4523999999999972</c:v>
                </c:pt>
                <c:pt idx="10182">
                  <c:v>1.4476000000000013</c:v>
                </c:pt>
                <c:pt idx="10183">
                  <c:v>1.4309999999999974</c:v>
                </c:pt>
                <c:pt idx="10184">
                  <c:v>1.3738000000000028</c:v>
                </c:pt>
                <c:pt idx="10185">
                  <c:v>1.292900000000003</c:v>
                </c:pt>
                <c:pt idx="10186">
                  <c:v>1.3070999999999984</c:v>
                </c:pt>
                <c:pt idx="10187">
                  <c:v>1.3023999999999987</c:v>
                </c:pt>
                <c:pt idx="10188">
                  <c:v>1.3286000000000016</c:v>
                </c:pt>
                <c:pt idx="10189">
                  <c:v>1.3094999999999999</c:v>
                </c:pt>
                <c:pt idx="10190">
                  <c:v>1.4356999999999971</c:v>
                </c:pt>
                <c:pt idx="10191">
                  <c:v>1.3143000000000029</c:v>
                </c:pt>
                <c:pt idx="10192">
                  <c:v>1.5548000000000002</c:v>
                </c:pt>
                <c:pt idx="10193">
                  <c:v>1.4619</c:v>
                </c:pt>
                <c:pt idx="10194">
                  <c:v>1.3832999999999984</c:v>
                </c:pt>
                <c:pt idx="10195">
                  <c:v>1.3667000000000016</c:v>
                </c:pt>
                <c:pt idx="10196">
                  <c:v>1.4904999999999973</c:v>
                </c:pt>
                <c:pt idx="10197">
                  <c:v>1.4619</c:v>
                </c:pt>
                <c:pt idx="10198">
                  <c:v>1.3070999999999984</c:v>
                </c:pt>
                <c:pt idx="10199">
                  <c:v>1.4142999999999972</c:v>
                </c:pt>
                <c:pt idx="10200">
                  <c:v>1.3810000000000002</c:v>
                </c:pt>
                <c:pt idx="10201">
                  <c:v>1.4095000000000013</c:v>
                </c:pt>
                <c:pt idx="10202">
                  <c:v>1.390500000000003</c:v>
                </c:pt>
                <c:pt idx="10203">
                  <c:v>1.4166999999999987</c:v>
                </c:pt>
                <c:pt idx="10204">
                  <c:v>1.4761999999999986</c:v>
                </c:pt>
                <c:pt idx="10205">
                  <c:v>1.4523999999999972</c:v>
                </c:pt>
                <c:pt idx="10206">
                  <c:v>1.3689999999999998</c:v>
                </c:pt>
                <c:pt idx="10207">
                  <c:v>1.428600000000003</c:v>
                </c:pt>
                <c:pt idx="10208">
                  <c:v>1.3262</c:v>
                </c:pt>
                <c:pt idx="10209">
                  <c:v>1.321399999999997</c:v>
                </c:pt>
                <c:pt idx="10210">
                  <c:v>1.3404999999999987</c:v>
                </c:pt>
                <c:pt idx="10211">
                  <c:v>1.4213999999999984</c:v>
                </c:pt>
                <c:pt idx="10212">
                  <c:v>1.3856999999999999</c:v>
                </c:pt>
                <c:pt idx="10213">
                  <c:v>1.5619000000000014</c:v>
                </c:pt>
                <c:pt idx="10214">
                  <c:v>1.6475999999999971</c:v>
                </c:pt>
                <c:pt idx="10215">
                  <c:v>1.7047999999999988</c:v>
                </c:pt>
                <c:pt idx="10216">
                  <c:v>1.7856999999999985</c:v>
                </c:pt>
                <c:pt idx="10217">
                  <c:v>1.8310000000000031</c:v>
                </c:pt>
                <c:pt idx="10218">
                  <c:v>1.609499999999997</c:v>
                </c:pt>
                <c:pt idx="10219">
                  <c:v>1.5643000000000029</c:v>
                </c:pt>
                <c:pt idx="10220">
                  <c:v>1.504800000000003</c:v>
                </c:pt>
                <c:pt idx="10221">
                  <c:v>1.254800000000003</c:v>
                </c:pt>
                <c:pt idx="10222">
                  <c:v>1.2000000000000028</c:v>
                </c:pt>
                <c:pt idx="10223">
                  <c:v>1.0880999999999972</c:v>
                </c:pt>
                <c:pt idx="10224">
                  <c:v>1.0904999999999987</c:v>
                </c:pt>
                <c:pt idx="10225">
                  <c:v>1.1428999999999974</c:v>
                </c:pt>
                <c:pt idx="10226">
                  <c:v>1.178600000000003</c:v>
                </c:pt>
                <c:pt idx="10227">
                  <c:v>1.0810000000000031</c:v>
                </c:pt>
                <c:pt idx="10228">
                  <c:v>0.98810000000000286</c:v>
                </c:pt>
                <c:pt idx="10229">
                  <c:v>1.0213999999999999</c:v>
                </c:pt>
                <c:pt idx="10230">
                  <c:v>1.0309999999999988</c:v>
                </c:pt>
                <c:pt idx="10231">
                  <c:v>0.9380999999999986</c:v>
                </c:pt>
                <c:pt idx="10232">
                  <c:v>1.1642999999999972</c:v>
                </c:pt>
                <c:pt idx="10233">
                  <c:v>1.1167000000000016</c:v>
                </c:pt>
                <c:pt idx="10234">
                  <c:v>1.1762000000000015</c:v>
                </c:pt>
                <c:pt idx="10235">
                  <c:v>1.2905000000000015</c:v>
                </c:pt>
                <c:pt idx="10236">
                  <c:v>1.3237999999999985</c:v>
                </c:pt>
                <c:pt idx="10237">
                  <c:v>1.4928999999999988</c:v>
                </c:pt>
                <c:pt idx="10238">
                  <c:v>1.5643000000000029</c:v>
                </c:pt>
                <c:pt idx="10239">
                  <c:v>1.8023999999999987</c:v>
                </c:pt>
                <c:pt idx="10240">
                  <c:v>2.0309999999999988</c:v>
                </c:pt>
                <c:pt idx="10241">
                  <c:v>2.2762000000000029</c:v>
                </c:pt>
                <c:pt idx="10242">
                  <c:v>2.4476000000000013</c:v>
                </c:pt>
                <c:pt idx="10243">
                  <c:v>2.5167000000000002</c:v>
                </c:pt>
                <c:pt idx="10244">
                  <c:v>2.4189999999999969</c:v>
                </c:pt>
                <c:pt idx="10245">
                  <c:v>2.1332999999999984</c:v>
                </c:pt>
                <c:pt idx="10246">
                  <c:v>1.7310000000000016</c:v>
                </c:pt>
                <c:pt idx="10247">
                  <c:v>1.2571000000000012</c:v>
                </c:pt>
                <c:pt idx="10248">
                  <c:v>1.1428999999999974</c:v>
                </c:pt>
                <c:pt idx="10249">
                  <c:v>0.83330000000000126</c:v>
                </c:pt>
                <c:pt idx="10250">
                  <c:v>0.74519999999999698</c:v>
                </c:pt>
                <c:pt idx="10251">
                  <c:v>0.70949999999999847</c:v>
                </c:pt>
                <c:pt idx="10252">
                  <c:v>0.67139999999999844</c:v>
                </c:pt>
                <c:pt idx="10253">
                  <c:v>0.70709999999999695</c:v>
                </c:pt>
                <c:pt idx="10254">
                  <c:v>0.70949999999999847</c:v>
                </c:pt>
                <c:pt idx="10255">
                  <c:v>0.72860000000000014</c:v>
                </c:pt>
                <c:pt idx="10256">
                  <c:v>0.64050000000000296</c:v>
                </c:pt>
                <c:pt idx="10257">
                  <c:v>0.72140000000000271</c:v>
                </c:pt>
                <c:pt idx="10258">
                  <c:v>0.71900000000000119</c:v>
                </c:pt>
                <c:pt idx="10259">
                  <c:v>0.70239999999999725</c:v>
                </c:pt>
                <c:pt idx="10260">
                  <c:v>0.70239999999999725</c:v>
                </c:pt>
                <c:pt idx="10261">
                  <c:v>0.70949999999999847</c:v>
                </c:pt>
                <c:pt idx="10262">
                  <c:v>0.66899999999999693</c:v>
                </c:pt>
                <c:pt idx="10263">
                  <c:v>0.71430000000000149</c:v>
                </c:pt>
                <c:pt idx="10264">
                  <c:v>0.73329999999999984</c:v>
                </c:pt>
                <c:pt idx="10265">
                  <c:v>0.82379999999999853</c:v>
                </c:pt>
                <c:pt idx="10266">
                  <c:v>0.8738000000000028</c:v>
                </c:pt>
                <c:pt idx="10267">
                  <c:v>1.707099999999997</c:v>
                </c:pt>
                <c:pt idx="10268">
                  <c:v>1.6499999999999986</c:v>
                </c:pt>
                <c:pt idx="10269">
                  <c:v>1.6833000000000027</c:v>
                </c:pt>
                <c:pt idx="10270">
                  <c:v>0.90950000000000131</c:v>
                </c:pt>
                <c:pt idx="10271">
                  <c:v>0.75710000000000122</c:v>
                </c:pt>
                <c:pt idx="10272">
                  <c:v>0.75480000000000302</c:v>
                </c:pt>
                <c:pt idx="10273">
                  <c:v>0.86899999999999977</c:v>
                </c:pt>
                <c:pt idx="10274">
                  <c:v>0.85710000000000264</c:v>
                </c:pt>
                <c:pt idx="10275">
                  <c:v>0.79050000000000153</c:v>
                </c:pt>
                <c:pt idx="10276">
                  <c:v>0.82139999999999702</c:v>
                </c:pt>
                <c:pt idx="10277">
                  <c:v>0.73810000000000286</c:v>
                </c:pt>
                <c:pt idx="10278">
                  <c:v>0.74049999999999727</c:v>
                </c:pt>
                <c:pt idx="10279">
                  <c:v>0.50950000000000273</c:v>
                </c:pt>
                <c:pt idx="10280">
                  <c:v>0.61189999999999856</c:v>
                </c:pt>
                <c:pt idx="10281">
                  <c:v>0.63329999999999842</c:v>
                </c:pt>
                <c:pt idx="10282">
                  <c:v>0.70709999999999695</c:v>
                </c:pt>
                <c:pt idx="10283">
                  <c:v>0.64520000000000266</c:v>
                </c:pt>
                <c:pt idx="10284">
                  <c:v>0.70000000000000284</c:v>
                </c:pt>
                <c:pt idx="10285">
                  <c:v>0.69050000000000011</c:v>
                </c:pt>
                <c:pt idx="10286">
                  <c:v>0.716700000000003</c:v>
                </c:pt>
                <c:pt idx="10287">
                  <c:v>0.80239999999999867</c:v>
                </c:pt>
                <c:pt idx="10288">
                  <c:v>0.70709999999999695</c:v>
                </c:pt>
                <c:pt idx="10289">
                  <c:v>0.716700000000003</c:v>
                </c:pt>
                <c:pt idx="10290">
                  <c:v>0.60949999999999704</c:v>
                </c:pt>
                <c:pt idx="10291">
                  <c:v>0.61189999999999856</c:v>
                </c:pt>
                <c:pt idx="10292">
                  <c:v>0.63100000000000023</c:v>
                </c:pt>
                <c:pt idx="10293">
                  <c:v>0.61189999999999856</c:v>
                </c:pt>
                <c:pt idx="10294">
                  <c:v>0.74759999999999849</c:v>
                </c:pt>
                <c:pt idx="10295">
                  <c:v>0.74049999999999727</c:v>
                </c:pt>
                <c:pt idx="10296">
                  <c:v>0.68099999999999739</c:v>
                </c:pt>
                <c:pt idx="10297">
                  <c:v>0.69050000000000011</c:v>
                </c:pt>
                <c:pt idx="10298">
                  <c:v>1.1619000000000028</c:v>
                </c:pt>
                <c:pt idx="10299">
                  <c:v>1.1143000000000001</c:v>
                </c:pt>
                <c:pt idx="10300">
                  <c:v>1.0523999999999987</c:v>
                </c:pt>
                <c:pt idx="10301">
                  <c:v>1.0643000000000029</c:v>
                </c:pt>
                <c:pt idx="10302">
                  <c:v>0.93569999999999709</c:v>
                </c:pt>
                <c:pt idx="10303">
                  <c:v>0.83330000000000126</c:v>
                </c:pt>
                <c:pt idx="10304">
                  <c:v>0.78099999999999881</c:v>
                </c:pt>
                <c:pt idx="10305">
                  <c:v>0.6880999999999986</c:v>
                </c:pt>
                <c:pt idx="10306">
                  <c:v>0.8119000000000014</c:v>
                </c:pt>
                <c:pt idx="10307">
                  <c:v>0.783299999999997</c:v>
                </c:pt>
                <c:pt idx="10308">
                  <c:v>0.80709999999999837</c:v>
                </c:pt>
                <c:pt idx="10309">
                  <c:v>0.75480000000000302</c:v>
                </c:pt>
                <c:pt idx="10310">
                  <c:v>0.79050000000000153</c:v>
                </c:pt>
                <c:pt idx="10311">
                  <c:v>0.9048000000000016</c:v>
                </c:pt>
                <c:pt idx="10312">
                  <c:v>0.92379999999999995</c:v>
                </c:pt>
                <c:pt idx="10313">
                  <c:v>0.94519999999999982</c:v>
                </c:pt>
                <c:pt idx="10314">
                  <c:v>1.0024000000000015</c:v>
                </c:pt>
                <c:pt idx="10315">
                  <c:v>1.1238000000000028</c:v>
                </c:pt>
                <c:pt idx="10316">
                  <c:v>1.042900000000003</c:v>
                </c:pt>
                <c:pt idx="10317">
                  <c:v>1.033299999999997</c:v>
                </c:pt>
                <c:pt idx="10318">
                  <c:v>1.1475999999999971</c:v>
                </c:pt>
                <c:pt idx="10319">
                  <c:v>1.1356999999999999</c:v>
                </c:pt>
                <c:pt idx="10320">
                  <c:v>1.1047999999999973</c:v>
                </c:pt>
                <c:pt idx="10321">
                  <c:v>1.0024000000000015</c:v>
                </c:pt>
                <c:pt idx="10322">
                  <c:v>1</c:v>
                </c:pt>
                <c:pt idx="10323">
                  <c:v>0.93330000000000268</c:v>
                </c:pt>
                <c:pt idx="10324">
                  <c:v>0.966700000000003</c:v>
                </c:pt>
                <c:pt idx="10325">
                  <c:v>0.90240000000000009</c:v>
                </c:pt>
                <c:pt idx="10326">
                  <c:v>0.8119000000000014</c:v>
                </c:pt>
                <c:pt idx="10327">
                  <c:v>0.8119000000000014</c:v>
                </c:pt>
                <c:pt idx="10328">
                  <c:v>0.8738000000000028</c:v>
                </c:pt>
                <c:pt idx="10329">
                  <c:v>1.0381</c:v>
                </c:pt>
                <c:pt idx="10330">
                  <c:v>1.1689999999999969</c:v>
                </c:pt>
                <c:pt idx="10331">
                  <c:v>1.4975999999999985</c:v>
                </c:pt>
                <c:pt idx="10332">
                  <c:v>1.6214000000000013</c:v>
                </c:pt>
                <c:pt idx="10333">
                  <c:v>1.8881000000000014</c:v>
                </c:pt>
                <c:pt idx="10334">
                  <c:v>1.966700000000003</c:v>
                </c:pt>
                <c:pt idx="10335">
                  <c:v>2.207099999999997</c:v>
                </c:pt>
                <c:pt idx="10336">
                  <c:v>2.0118999999999971</c:v>
                </c:pt>
                <c:pt idx="10337">
                  <c:v>2.0238000000000014</c:v>
                </c:pt>
                <c:pt idx="10338">
                  <c:v>1.9619</c:v>
                </c:pt>
                <c:pt idx="10339">
                  <c:v>1.9761999999999986</c:v>
                </c:pt>
                <c:pt idx="10340">
                  <c:v>2.0095000000000027</c:v>
                </c:pt>
                <c:pt idx="10341">
                  <c:v>2.3048000000000002</c:v>
                </c:pt>
                <c:pt idx="10342">
                  <c:v>2.3166999999999973</c:v>
                </c:pt>
                <c:pt idx="10343">
                  <c:v>2.457099999999997</c:v>
                </c:pt>
                <c:pt idx="10344">
                  <c:v>2.216700000000003</c:v>
                </c:pt>
                <c:pt idx="10345">
                  <c:v>1.966700000000003</c:v>
                </c:pt>
                <c:pt idx="10346">
                  <c:v>1.5619000000000014</c:v>
                </c:pt>
                <c:pt idx="10347">
                  <c:v>1.292900000000003</c:v>
                </c:pt>
                <c:pt idx="10348">
                  <c:v>1.0666999999999973</c:v>
                </c:pt>
                <c:pt idx="10349">
                  <c:v>1.0594999999999999</c:v>
                </c:pt>
                <c:pt idx="10350">
                  <c:v>0.8451999999999984</c:v>
                </c:pt>
                <c:pt idx="10351">
                  <c:v>0.70709999999999695</c:v>
                </c:pt>
                <c:pt idx="10352">
                  <c:v>0.78569999999999851</c:v>
                </c:pt>
                <c:pt idx="10353">
                  <c:v>0.79520000000000124</c:v>
                </c:pt>
                <c:pt idx="10354">
                  <c:v>0.83330000000000126</c:v>
                </c:pt>
                <c:pt idx="10355">
                  <c:v>0.79290000000000305</c:v>
                </c:pt>
                <c:pt idx="10356">
                  <c:v>0.78569999999999851</c:v>
                </c:pt>
                <c:pt idx="10357">
                  <c:v>0.84759999999999991</c:v>
                </c:pt>
                <c:pt idx="10358">
                  <c:v>0.85240000000000293</c:v>
                </c:pt>
                <c:pt idx="10359">
                  <c:v>0.73329999999999984</c:v>
                </c:pt>
                <c:pt idx="10360">
                  <c:v>0.74519999999999698</c:v>
                </c:pt>
                <c:pt idx="10361">
                  <c:v>0.82620000000000005</c:v>
                </c:pt>
                <c:pt idx="10362">
                  <c:v>1.0189999999999984</c:v>
                </c:pt>
                <c:pt idx="10363">
                  <c:v>0.93569999999999709</c:v>
                </c:pt>
                <c:pt idx="10364">
                  <c:v>1.0095000000000027</c:v>
                </c:pt>
                <c:pt idx="10365">
                  <c:v>0.95949999999999847</c:v>
                </c:pt>
                <c:pt idx="10366">
                  <c:v>0.83330000000000126</c:v>
                </c:pt>
                <c:pt idx="10367">
                  <c:v>0.79050000000000153</c:v>
                </c:pt>
                <c:pt idx="10368">
                  <c:v>0.8451999999999984</c:v>
                </c:pt>
                <c:pt idx="10369">
                  <c:v>0.69290000000000163</c:v>
                </c:pt>
                <c:pt idx="10370">
                  <c:v>0.75710000000000122</c:v>
                </c:pt>
                <c:pt idx="10371">
                  <c:v>0.69519999999999982</c:v>
                </c:pt>
                <c:pt idx="10372">
                  <c:v>0.70949999999999847</c:v>
                </c:pt>
                <c:pt idx="10373">
                  <c:v>0.74289999999999878</c:v>
                </c:pt>
                <c:pt idx="10374">
                  <c:v>0.76189999999999714</c:v>
                </c:pt>
                <c:pt idx="10375">
                  <c:v>0.70949999999999847</c:v>
                </c:pt>
                <c:pt idx="10376">
                  <c:v>0.6880999999999986</c:v>
                </c:pt>
                <c:pt idx="10377">
                  <c:v>0.71430000000000149</c:v>
                </c:pt>
                <c:pt idx="10378">
                  <c:v>0.55480000000000018</c:v>
                </c:pt>
                <c:pt idx="10379">
                  <c:v>0.48100000000000165</c:v>
                </c:pt>
                <c:pt idx="10380">
                  <c:v>0.47860000000000014</c:v>
                </c:pt>
                <c:pt idx="10381">
                  <c:v>0.51670000000000016</c:v>
                </c:pt>
                <c:pt idx="10382">
                  <c:v>0.43330000000000268</c:v>
                </c:pt>
                <c:pt idx="10383">
                  <c:v>0.49289999999999878</c:v>
                </c:pt>
                <c:pt idx="10384">
                  <c:v>0.53569999999999851</c:v>
                </c:pt>
                <c:pt idx="10385">
                  <c:v>0.52139999999999986</c:v>
                </c:pt>
                <c:pt idx="10386">
                  <c:v>0.44519999999999982</c:v>
                </c:pt>
                <c:pt idx="10387">
                  <c:v>0.53569999999999851</c:v>
                </c:pt>
                <c:pt idx="10388">
                  <c:v>0.55480000000000018</c:v>
                </c:pt>
                <c:pt idx="10389">
                  <c:v>0.49289999999999878</c:v>
                </c:pt>
                <c:pt idx="10390">
                  <c:v>0.55480000000000018</c:v>
                </c:pt>
                <c:pt idx="10391">
                  <c:v>0.60479999999999734</c:v>
                </c:pt>
                <c:pt idx="10392">
                  <c:v>0.54290000000000305</c:v>
                </c:pt>
                <c:pt idx="10393">
                  <c:v>0.59759999999999991</c:v>
                </c:pt>
                <c:pt idx="10394">
                  <c:v>0.53810000000000002</c:v>
                </c:pt>
                <c:pt idx="10395">
                  <c:v>0.51899999999999835</c:v>
                </c:pt>
                <c:pt idx="10396">
                  <c:v>0.57379999999999853</c:v>
                </c:pt>
                <c:pt idx="10397">
                  <c:v>0.5619000000000014</c:v>
                </c:pt>
                <c:pt idx="10398">
                  <c:v>0.61430000000000007</c:v>
                </c:pt>
                <c:pt idx="10399">
                  <c:v>0.57860000000000156</c:v>
                </c:pt>
                <c:pt idx="10400">
                  <c:v>0.47860000000000014</c:v>
                </c:pt>
                <c:pt idx="10401">
                  <c:v>0.48570000000000135</c:v>
                </c:pt>
                <c:pt idx="10402">
                  <c:v>0.60000000000000142</c:v>
                </c:pt>
                <c:pt idx="10403">
                  <c:v>0.52620000000000289</c:v>
                </c:pt>
                <c:pt idx="10404">
                  <c:v>0.54999999999999716</c:v>
                </c:pt>
                <c:pt idx="10405">
                  <c:v>0.55239999999999867</c:v>
                </c:pt>
                <c:pt idx="10406">
                  <c:v>0.47140000000000271</c:v>
                </c:pt>
                <c:pt idx="10407">
                  <c:v>0.46189999999999998</c:v>
                </c:pt>
                <c:pt idx="10408">
                  <c:v>0.54050000000000153</c:v>
                </c:pt>
                <c:pt idx="10409">
                  <c:v>0.57379999999999853</c:v>
                </c:pt>
                <c:pt idx="10410">
                  <c:v>0.55239999999999867</c:v>
                </c:pt>
                <c:pt idx="10411">
                  <c:v>0.58100000000000307</c:v>
                </c:pt>
                <c:pt idx="10412">
                  <c:v>0.73810000000000286</c:v>
                </c:pt>
                <c:pt idx="10413">
                  <c:v>0.76899999999999835</c:v>
                </c:pt>
                <c:pt idx="10414">
                  <c:v>0.71430000000000149</c:v>
                </c:pt>
                <c:pt idx="10415">
                  <c:v>0.77139999999999986</c:v>
                </c:pt>
                <c:pt idx="10416">
                  <c:v>0.72140000000000271</c:v>
                </c:pt>
                <c:pt idx="10417">
                  <c:v>0.66429999999999723</c:v>
                </c:pt>
                <c:pt idx="10418">
                  <c:v>0.56430000000000291</c:v>
                </c:pt>
                <c:pt idx="10419">
                  <c:v>0.64999999999999858</c:v>
                </c:pt>
                <c:pt idx="10420">
                  <c:v>0.5929000000000002</c:v>
                </c:pt>
                <c:pt idx="10421">
                  <c:v>0.6570999999999998</c:v>
                </c:pt>
                <c:pt idx="10422">
                  <c:v>0.58100000000000307</c:v>
                </c:pt>
                <c:pt idx="10423">
                  <c:v>0.57860000000000156</c:v>
                </c:pt>
                <c:pt idx="10424">
                  <c:v>0.64289999999999736</c:v>
                </c:pt>
                <c:pt idx="10425">
                  <c:v>0.73810000000000286</c:v>
                </c:pt>
                <c:pt idx="10426">
                  <c:v>0.69050000000000011</c:v>
                </c:pt>
                <c:pt idx="10427">
                  <c:v>0.75240000000000151</c:v>
                </c:pt>
                <c:pt idx="10428">
                  <c:v>0.82139999999999702</c:v>
                </c:pt>
                <c:pt idx="10429">
                  <c:v>0.94519999999999982</c:v>
                </c:pt>
                <c:pt idx="10430">
                  <c:v>0.93099999999999739</c:v>
                </c:pt>
                <c:pt idx="10431">
                  <c:v>0.96189999999999998</c:v>
                </c:pt>
                <c:pt idx="10432">
                  <c:v>0.79760000000000275</c:v>
                </c:pt>
                <c:pt idx="10433">
                  <c:v>0.86670000000000158</c:v>
                </c:pt>
                <c:pt idx="10434">
                  <c:v>0.67139999999999844</c:v>
                </c:pt>
                <c:pt idx="10435">
                  <c:v>1.0762</c:v>
                </c:pt>
                <c:pt idx="10436">
                  <c:v>3.6189999999999998</c:v>
                </c:pt>
                <c:pt idx="10437">
                  <c:v>3.6833000000000027</c:v>
                </c:pt>
                <c:pt idx="10438">
                  <c:v>3.7023999999999972</c:v>
                </c:pt>
                <c:pt idx="10439">
                  <c:v>1.4189999999999969</c:v>
                </c:pt>
                <c:pt idx="10440">
                  <c:v>0.80239999999999867</c:v>
                </c:pt>
                <c:pt idx="10441">
                  <c:v>0.75710000000000122</c:v>
                </c:pt>
                <c:pt idx="10442">
                  <c:v>0.73810000000000286</c:v>
                </c:pt>
                <c:pt idx="10443">
                  <c:v>0.75710000000000122</c:v>
                </c:pt>
                <c:pt idx="10444">
                  <c:v>0.73570000000000135</c:v>
                </c:pt>
                <c:pt idx="10445">
                  <c:v>0.73570000000000135</c:v>
                </c:pt>
                <c:pt idx="10446">
                  <c:v>0.70709999999999695</c:v>
                </c:pt>
                <c:pt idx="10447">
                  <c:v>0.85240000000000293</c:v>
                </c:pt>
                <c:pt idx="10448">
                  <c:v>0.73810000000000286</c:v>
                </c:pt>
                <c:pt idx="10449">
                  <c:v>0.81430000000000291</c:v>
                </c:pt>
                <c:pt idx="10450">
                  <c:v>0.91899999999999693</c:v>
                </c:pt>
                <c:pt idx="10451">
                  <c:v>0.97860000000000014</c:v>
                </c:pt>
                <c:pt idx="10452">
                  <c:v>1.0666999999999973</c:v>
                </c:pt>
                <c:pt idx="10453">
                  <c:v>1.1118999999999986</c:v>
                </c:pt>
                <c:pt idx="10454">
                  <c:v>1.1118999999999986</c:v>
                </c:pt>
                <c:pt idx="10455">
                  <c:v>1.0118999999999971</c:v>
                </c:pt>
                <c:pt idx="10456">
                  <c:v>0.89520000000000266</c:v>
                </c:pt>
                <c:pt idx="10457">
                  <c:v>0.83570000000000277</c:v>
                </c:pt>
                <c:pt idx="10458">
                  <c:v>0.58100000000000307</c:v>
                </c:pt>
                <c:pt idx="10459">
                  <c:v>0.63100000000000023</c:v>
                </c:pt>
                <c:pt idx="10460">
                  <c:v>0.57620000000000005</c:v>
                </c:pt>
                <c:pt idx="10461">
                  <c:v>0.63100000000000023</c:v>
                </c:pt>
                <c:pt idx="10462">
                  <c:v>0.69050000000000011</c:v>
                </c:pt>
                <c:pt idx="10463">
                  <c:v>0.82139999999999702</c:v>
                </c:pt>
                <c:pt idx="10464">
                  <c:v>0.95000000000000284</c:v>
                </c:pt>
                <c:pt idx="10465">
                  <c:v>0.88329999999999842</c:v>
                </c:pt>
                <c:pt idx="10466">
                  <c:v>0.89759999999999707</c:v>
                </c:pt>
                <c:pt idx="10467">
                  <c:v>0.94519999999999982</c:v>
                </c:pt>
                <c:pt idx="10468">
                  <c:v>0.88569999999999993</c:v>
                </c:pt>
                <c:pt idx="10469">
                  <c:v>1.1381000000000014</c:v>
                </c:pt>
                <c:pt idx="10470">
                  <c:v>1.3237999999999985</c:v>
                </c:pt>
                <c:pt idx="10471">
                  <c:v>1.7286000000000001</c:v>
                </c:pt>
                <c:pt idx="10472">
                  <c:v>1.8856999999999999</c:v>
                </c:pt>
                <c:pt idx="10473">
                  <c:v>2.0118999999999971</c:v>
                </c:pt>
                <c:pt idx="10474">
                  <c:v>2.2190000000000012</c:v>
                </c:pt>
                <c:pt idx="10475">
                  <c:v>2.1619000000000028</c:v>
                </c:pt>
                <c:pt idx="10476">
                  <c:v>2.140500000000003</c:v>
                </c:pt>
                <c:pt idx="10477">
                  <c:v>2.0690000000000026</c:v>
                </c:pt>
                <c:pt idx="10478">
                  <c:v>2.0071000000000012</c:v>
                </c:pt>
                <c:pt idx="10479">
                  <c:v>1.8856999999999999</c:v>
                </c:pt>
                <c:pt idx="10480">
                  <c:v>1.8761999999999972</c:v>
                </c:pt>
                <c:pt idx="10481">
                  <c:v>1.7023999999999972</c:v>
                </c:pt>
                <c:pt idx="10482">
                  <c:v>1.6713999999999984</c:v>
                </c:pt>
                <c:pt idx="10483">
                  <c:v>1.6762000000000015</c:v>
                </c:pt>
                <c:pt idx="10484">
                  <c:v>1.7357000000000014</c:v>
                </c:pt>
                <c:pt idx="10485">
                  <c:v>1.7667000000000002</c:v>
                </c:pt>
                <c:pt idx="10486">
                  <c:v>1.7571000000000012</c:v>
                </c:pt>
                <c:pt idx="10487">
                  <c:v>1.8237999999999985</c:v>
                </c:pt>
                <c:pt idx="10488">
                  <c:v>1.8928999999999974</c:v>
                </c:pt>
                <c:pt idx="10489">
                  <c:v>1.9189999999999969</c:v>
                </c:pt>
                <c:pt idx="10490">
                  <c:v>2.0452000000000012</c:v>
                </c:pt>
                <c:pt idx="10491">
                  <c:v>2.1833000000000027</c:v>
                </c:pt>
                <c:pt idx="10492">
                  <c:v>2.6214000000000013</c:v>
                </c:pt>
                <c:pt idx="10493">
                  <c:v>2.6524000000000001</c:v>
                </c:pt>
                <c:pt idx="10494">
                  <c:v>2.6880999999999986</c:v>
                </c:pt>
                <c:pt idx="10495">
                  <c:v>2.5929000000000002</c:v>
                </c:pt>
                <c:pt idx="10496">
                  <c:v>2.4429000000000016</c:v>
                </c:pt>
                <c:pt idx="10497">
                  <c:v>2.3856999999999999</c:v>
                </c:pt>
                <c:pt idx="10498">
                  <c:v>2.3310000000000031</c:v>
                </c:pt>
                <c:pt idx="10499">
                  <c:v>2.0975999999999999</c:v>
                </c:pt>
                <c:pt idx="10500">
                  <c:v>2.0262000000000029</c:v>
                </c:pt>
                <c:pt idx="10501">
                  <c:v>1.8618999999999986</c:v>
                </c:pt>
                <c:pt idx="10502">
                  <c:v>1.7762000000000029</c:v>
                </c:pt>
                <c:pt idx="10503">
                  <c:v>1.6951999999999998</c:v>
                </c:pt>
                <c:pt idx="10504">
                  <c:v>1.8500000000000014</c:v>
                </c:pt>
                <c:pt idx="10505">
                  <c:v>1.7689999999999984</c:v>
                </c:pt>
                <c:pt idx="10506">
                  <c:v>1.859499999999997</c:v>
                </c:pt>
                <c:pt idx="10507">
                  <c:v>1.8475999999999999</c:v>
                </c:pt>
                <c:pt idx="10508">
                  <c:v>1.8832999999999984</c:v>
                </c:pt>
                <c:pt idx="10509">
                  <c:v>1.5857000000000028</c:v>
                </c:pt>
                <c:pt idx="10510">
                  <c:v>1.6762000000000015</c:v>
                </c:pt>
                <c:pt idx="10511">
                  <c:v>1.6285999999999987</c:v>
                </c:pt>
                <c:pt idx="10512">
                  <c:v>1.7023999999999972</c:v>
                </c:pt>
                <c:pt idx="10513">
                  <c:v>1.8166999999999973</c:v>
                </c:pt>
                <c:pt idx="10514">
                  <c:v>1.7214000000000027</c:v>
                </c:pt>
                <c:pt idx="10515">
                  <c:v>1.6833000000000027</c:v>
                </c:pt>
                <c:pt idx="10516">
                  <c:v>1.5833000000000013</c:v>
                </c:pt>
                <c:pt idx="10517">
                  <c:v>1.5810000000000031</c:v>
                </c:pt>
                <c:pt idx="10518">
                  <c:v>1.6452000000000027</c:v>
                </c:pt>
                <c:pt idx="10519">
                  <c:v>1.6856999999999971</c:v>
                </c:pt>
                <c:pt idx="10520">
                  <c:v>1.8070999999999984</c:v>
                </c:pt>
                <c:pt idx="10521">
                  <c:v>1.6570999999999998</c:v>
                </c:pt>
                <c:pt idx="10522">
                  <c:v>1.6428999999999974</c:v>
                </c:pt>
                <c:pt idx="10523">
                  <c:v>1.7237999999999971</c:v>
                </c:pt>
                <c:pt idx="10524">
                  <c:v>1.7286000000000001</c:v>
                </c:pt>
                <c:pt idx="10525">
                  <c:v>1.9048000000000016</c:v>
                </c:pt>
                <c:pt idx="10526">
                  <c:v>2.3975999999999971</c:v>
                </c:pt>
                <c:pt idx="10527">
                  <c:v>2.890500000000003</c:v>
                </c:pt>
                <c:pt idx="10528">
                  <c:v>3.3975999999999971</c:v>
                </c:pt>
                <c:pt idx="10529">
                  <c:v>3.8856999999999999</c:v>
                </c:pt>
                <c:pt idx="10530">
                  <c:v>4.6905000000000001</c:v>
                </c:pt>
                <c:pt idx="10531">
                  <c:v>5.2905000000000015</c:v>
                </c:pt>
                <c:pt idx="10532">
                  <c:v>6.4761999999999986</c:v>
                </c:pt>
                <c:pt idx="10533">
                  <c:v>7.6118999999999986</c:v>
                </c:pt>
                <c:pt idx="10534">
                  <c:v>8.7856999999999985</c:v>
                </c:pt>
                <c:pt idx="10535">
                  <c:v>9.6905000000000001</c:v>
                </c:pt>
                <c:pt idx="10536">
                  <c:v>12.257100000000001</c:v>
                </c:pt>
                <c:pt idx="10537">
                  <c:v>14.971400000000003</c:v>
                </c:pt>
                <c:pt idx="10538">
                  <c:v>18.895200000000003</c:v>
                </c:pt>
                <c:pt idx="10539">
                  <c:v>21.335700000000003</c:v>
                </c:pt>
                <c:pt idx="10540">
                  <c:v>23.057100000000005</c:v>
                </c:pt>
                <c:pt idx="10541">
                  <c:v>25.8309</c:v>
                </c:pt>
                <c:pt idx="10542">
                  <c:v>23.859499999999997</c:v>
                </c:pt>
                <c:pt idx="10543">
                  <c:v>21.414299999999997</c:v>
                </c:pt>
                <c:pt idx="10544">
                  <c:v>17.757100000000001</c:v>
                </c:pt>
                <c:pt idx="10545">
                  <c:v>14.714300000000001</c:v>
                </c:pt>
                <c:pt idx="10546">
                  <c:v>12.142899999999997</c:v>
                </c:pt>
                <c:pt idx="10547">
                  <c:v>10.3048</c:v>
                </c:pt>
                <c:pt idx="10548">
                  <c:v>8.9832999999999998</c:v>
                </c:pt>
                <c:pt idx="10549">
                  <c:v>7.7667000000000002</c:v>
                </c:pt>
                <c:pt idx="10550">
                  <c:v>7.2143000000000015</c:v>
                </c:pt>
                <c:pt idx="10551">
                  <c:v>5.9594999999999985</c:v>
                </c:pt>
                <c:pt idx="10552">
                  <c:v>5.7618999999999971</c:v>
                </c:pt>
                <c:pt idx="10553">
                  <c:v>5.6929000000000016</c:v>
                </c:pt>
                <c:pt idx="10554">
                  <c:v>5.6238000000000028</c:v>
                </c:pt>
                <c:pt idx="10555">
                  <c:v>5.2524000000000015</c:v>
                </c:pt>
                <c:pt idx="10556">
                  <c:v>5.1713999999999984</c:v>
                </c:pt>
                <c:pt idx="10557">
                  <c:v>5.0189999999999984</c:v>
                </c:pt>
                <c:pt idx="10558">
                  <c:v>4.9070999999999998</c:v>
                </c:pt>
                <c:pt idx="10559">
                  <c:v>4.8429000000000002</c:v>
                </c:pt>
                <c:pt idx="10560">
                  <c:v>4.8689999999999998</c:v>
                </c:pt>
                <c:pt idx="10561">
                  <c:v>4.9619</c:v>
                </c:pt>
                <c:pt idx="10562">
                  <c:v>5.5405000000000015</c:v>
                </c:pt>
                <c:pt idx="10563">
                  <c:v>6.1143000000000001</c:v>
                </c:pt>
                <c:pt idx="10564">
                  <c:v>6.5213999999999999</c:v>
                </c:pt>
                <c:pt idx="10565">
                  <c:v>7.6929000000000016</c:v>
                </c:pt>
                <c:pt idx="10566">
                  <c:v>7.6762000000000015</c:v>
                </c:pt>
                <c:pt idx="10567">
                  <c:v>8.5</c:v>
                </c:pt>
                <c:pt idx="10568">
                  <c:v>7.6570999999999998</c:v>
                </c:pt>
                <c:pt idx="10569">
                  <c:v>7.0762</c:v>
                </c:pt>
                <c:pt idx="10570">
                  <c:v>6.859499999999997</c:v>
                </c:pt>
                <c:pt idx="10571">
                  <c:v>6.1713999999999984</c:v>
                </c:pt>
                <c:pt idx="10572">
                  <c:v>6.1310000000000002</c:v>
                </c:pt>
                <c:pt idx="10573">
                  <c:v>6.1214000000000013</c:v>
                </c:pt>
                <c:pt idx="10574">
                  <c:v>6.0643000000000029</c:v>
                </c:pt>
                <c:pt idx="10575">
                  <c:v>6.1570999999999998</c:v>
                </c:pt>
                <c:pt idx="10576">
                  <c:v>6.5213999999999999</c:v>
                </c:pt>
                <c:pt idx="10577">
                  <c:v>7.1642999999999972</c:v>
                </c:pt>
                <c:pt idx="10578">
                  <c:v>7.678600000000003</c:v>
                </c:pt>
                <c:pt idx="10579">
                  <c:v>7.5262000000000029</c:v>
                </c:pt>
                <c:pt idx="10580">
                  <c:v>8.245199999999997</c:v>
                </c:pt>
                <c:pt idx="10581">
                  <c:v>7.4904999999999973</c:v>
                </c:pt>
                <c:pt idx="10582">
                  <c:v>7.1642999999999972</c:v>
                </c:pt>
                <c:pt idx="10583">
                  <c:v>6.8738000000000028</c:v>
                </c:pt>
                <c:pt idx="10584">
                  <c:v>6.495199999999997</c:v>
                </c:pt>
                <c:pt idx="10585">
                  <c:v>6.7856999999999985</c:v>
                </c:pt>
                <c:pt idx="10586">
                  <c:v>6.8856999999999999</c:v>
                </c:pt>
                <c:pt idx="10587">
                  <c:v>6.6214000000000013</c:v>
                </c:pt>
                <c:pt idx="10588">
                  <c:v>7.109499999999997</c:v>
                </c:pt>
                <c:pt idx="10589">
                  <c:v>6.8070999999999984</c:v>
                </c:pt>
                <c:pt idx="10590">
                  <c:v>6.7428999999999988</c:v>
                </c:pt>
                <c:pt idx="10591">
                  <c:v>6.3190000000000026</c:v>
                </c:pt>
                <c:pt idx="10592">
                  <c:v>6.2119</c:v>
                </c:pt>
                <c:pt idx="10593">
                  <c:v>6.9810000000000016</c:v>
                </c:pt>
                <c:pt idx="10594">
                  <c:v>6.8643000000000001</c:v>
                </c:pt>
                <c:pt idx="10595">
                  <c:v>7.2762000000000029</c:v>
                </c:pt>
                <c:pt idx="10596">
                  <c:v>6.3952000000000027</c:v>
                </c:pt>
                <c:pt idx="10597">
                  <c:v>5.6499999999999986</c:v>
                </c:pt>
                <c:pt idx="10598">
                  <c:v>5.2571000000000012</c:v>
                </c:pt>
                <c:pt idx="10599">
                  <c:v>4.2237999999999971</c:v>
                </c:pt>
                <c:pt idx="10600">
                  <c:v>3.9429000000000016</c:v>
                </c:pt>
                <c:pt idx="10601">
                  <c:v>3.8070999999999984</c:v>
                </c:pt>
                <c:pt idx="10602">
                  <c:v>4.0619000000000014</c:v>
                </c:pt>
                <c:pt idx="10603">
                  <c:v>4.1833000000000027</c:v>
                </c:pt>
                <c:pt idx="10604">
                  <c:v>4.6929000000000016</c:v>
                </c:pt>
                <c:pt idx="10605">
                  <c:v>4.6143000000000001</c:v>
                </c:pt>
                <c:pt idx="10606">
                  <c:v>4.5142999999999986</c:v>
                </c:pt>
                <c:pt idx="10607">
                  <c:v>4.678600000000003</c:v>
                </c:pt>
                <c:pt idx="10608">
                  <c:v>4.542900000000003</c:v>
                </c:pt>
                <c:pt idx="10609">
                  <c:v>5.9070999999999998</c:v>
                </c:pt>
                <c:pt idx="10610">
                  <c:v>6.457099999999997</c:v>
                </c:pt>
                <c:pt idx="10611">
                  <c:v>7.9213999999999984</c:v>
                </c:pt>
                <c:pt idx="10612">
                  <c:v>7.3810000000000002</c:v>
                </c:pt>
                <c:pt idx="10613">
                  <c:v>8.1261999999999972</c:v>
                </c:pt>
                <c:pt idx="10614">
                  <c:v>7.6285999999999987</c:v>
                </c:pt>
                <c:pt idx="10615">
                  <c:v>6.5857000000000028</c:v>
                </c:pt>
                <c:pt idx="10616">
                  <c:v>5.8380999999999972</c:v>
                </c:pt>
                <c:pt idx="10617">
                  <c:v>4.1880999999999986</c:v>
                </c:pt>
                <c:pt idx="10618">
                  <c:v>3.2642999999999986</c:v>
                </c:pt>
                <c:pt idx="10619">
                  <c:v>3.0929000000000002</c:v>
                </c:pt>
                <c:pt idx="10620">
                  <c:v>3.1285999999999987</c:v>
                </c:pt>
                <c:pt idx="10621">
                  <c:v>3.4405000000000001</c:v>
                </c:pt>
                <c:pt idx="10622">
                  <c:v>3.754800000000003</c:v>
                </c:pt>
                <c:pt idx="10623">
                  <c:v>4.4810000000000016</c:v>
                </c:pt>
                <c:pt idx="10624">
                  <c:v>4.9690000000000012</c:v>
                </c:pt>
                <c:pt idx="10625">
                  <c:v>5.6619000000000028</c:v>
                </c:pt>
                <c:pt idx="10626">
                  <c:v>6.4333000000000027</c:v>
                </c:pt>
                <c:pt idx="10627">
                  <c:v>6.8237999999999985</c:v>
                </c:pt>
                <c:pt idx="10628">
                  <c:v>7.5285999999999973</c:v>
                </c:pt>
                <c:pt idx="10629">
                  <c:v>8.8023999999999987</c:v>
                </c:pt>
                <c:pt idx="10630">
                  <c:v>9.8380999999999972</c:v>
                </c:pt>
                <c:pt idx="10631">
                  <c:v>11.876199999999997</c:v>
                </c:pt>
                <c:pt idx="10632">
                  <c:v>13.240499999999997</c:v>
                </c:pt>
                <c:pt idx="10633">
                  <c:v>14.0976</c:v>
                </c:pt>
                <c:pt idx="10634">
                  <c:v>16.345199999999998</c:v>
                </c:pt>
                <c:pt idx="10635">
                  <c:v>15.7333</c:v>
                </c:pt>
                <c:pt idx="10636">
                  <c:v>14.642899999999997</c:v>
                </c:pt>
                <c:pt idx="10637">
                  <c:v>12.481000000000002</c:v>
                </c:pt>
                <c:pt idx="10638">
                  <c:v>11.535699999999999</c:v>
                </c:pt>
                <c:pt idx="10639">
                  <c:v>10.561900000000001</c:v>
                </c:pt>
                <c:pt idx="10640">
                  <c:v>10.528599999999997</c:v>
                </c:pt>
                <c:pt idx="10641">
                  <c:v>10.119</c:v>
                </c:pt>
                <c:pt idx="10642">
                  <c:v>9.8667000000000016</c:v>
                </c:pt>
                <c:pt idx="10643">
                  <c:v>9.7286000000000001</c:v>
                </c:pt>
                <c:pt idx="10644">
                  <c:v>9.3070999999999984</c:v>
                </c:pt>
                <c:pt idx="10645">
                  <c:v>8.9547999999999988</c:v>
                </c:pt>
                <c:pt idx="10646">
                  <c:v>8.4619</c:v>
                </c:pt>
                <c:pt idx="10647">
                  <c:v>8.0095000000000027</c:v>
                </c:pt>
                <c:pt idx="10648">
                  <c:v>7.6214000000000013</c:v>
                </c:pt>
                <c:pt idx="10649">
                  <c:v>6.792900000000003</c:v>
                </c:pt>
                <c:pt idx="10650">
                  <c:v>6.7642999999999986</c:v>
                </c:pt>
                <c:pt idx="10651">
                  <c:v>6.0762</c:v>
                </c:pt>
                <c:pt idx="10652">
                  <c:v>6.5570999999999984</c:v>
                </c:pt>
                <c:pt idx="10653">
                  <c:v>6.9119000000000028</c:v>
                </c:pt>
                <c:pt idx="10654">
                  <c:v>7.3404999999999987</c:v>
                </c:pt>
                <c:pt idx="10655">
                  <c:v>7.8023999999999987</c:v>
                </c:pt>
                <c:pt idx="10656">
                  <c:v>7.9832999999999998</c:v>
                </c:pt>
                <c:pt idx="10657">
                  <c:v>7.6332999999999984</c:v>
                </c:pt>
                <c:pt idx="10658">
                  <c:v>7.4119000000000028</c:v>
                </c:pt>
                <c:pt idx="10659">
                  <c:v>7.2332999999999998</c:v>
                </c:pt>
                <c:pt idx="10660">
                  <c:v>6.3761999999999972</c:v>
                </c:pt>
                <c:pt idx="10661">
                  <c:v>5.5238000000000014</c:v>
                </c:pt>
                <c:pt idx="10662">
                  <c:v>4.8357000000000028</c:v>
                </c:pt>
                <c:pt idx="10663">
                  <c:v>4.2119</c:v>
                </c:pt>
                <c:pt idx="10664">
                  <c:v>4.2214000000000027</c:v>
                </c:pt>
                <c:pt idx="10665">
                  <c:v>4.7190000000000012</c:v>
                </c:pt>
                <c:pt idx="10666">
                  <c:v>4.9857000000000014</c:v>
                </c:pt>
                <c:pt idx="10667">
                  <c:v>5.4594999999999985</c:v>
                </c:pt>
                <c:pt idx="10668">
                  <c:v>6.109499999999997</c:v>
                </c:pt>
                <c:pt idx="10669">
                  <c:v>6.707099999999997</c:v>
                </c:pt>
                <c:pt idx="10670">
                  <c:v>8.3190000000000026</c:v>
                </c:pt>
                <c:pt idx="10671">
                  <c:v>9.6452000000000027</c:v>
                </c:pt>
                <c:pt idx="10672">
                  <c:v>11.083300000000001</c:v>
                </c:pt>
                <c:pt idx="10673">
                  <c:v>11.102400000000003</c:v>
                </c:pt>
                <c:pt idx="10674">
                  <c:v>11.3476</c:v>
                </c:pt>
                <c:pt idx="10675">
                  <c:v>12.009500000000003</c:v>
                </c:pt>
                <c:pt idx="10676">
                  <c:v>12.004800000000003</c:v>
                </c:pt>
                <c:pt idx="10677">
                  <c:v>14.081000000000003</c:v>
                </c:pt>
                <c:pt idx="10678">
                  <c:v>15.535699999999999</c:v>
                </c:pt>
                <c:pt idx="10679">
                  <c:v>19.395200000000003</c:v>
                </c:pt>
                <c:pt idx="10680">
                  <c:v>20.678600000000003</c:v>
                </c:pt>
                <c:pt idx="10681">
                  <c:v>23.168999999999997</c:v>
                </c:pt>
                <c:pt idx="10682">
                  <c:v>22.747600000000006</c:v>
                </c:pt>
                <c:pt idx="10683">
                  <c:v>21.7119</c:v>
                </c:pt>
                <c:pt idx="10684">
                  <c:v>20.221400000000003</c:v>
                </c:pt>
                <c:pt idx="10685">
                  <c:v>17.247599999999998</c:v>
                </c:pt>
                <c:pt idx="10686">
                  <c:v>16.328600000000002</c:v>
                </c:pt>
                <c:pt idx="10687">
                  <c:v>13.899999999999999</c:v>
                </c:pt>
                <c:pt idx="10688">
                  <c:v>12.528599999999997</c:v>
                </c:pt>
                <c:pt idx="10689">
                  <c:v>11.9405</c:v>
                </c:pt>
                <c:pt idx="10690">
                  <c:v>10.664299999999997</c:v>
                </c:pt>
                <c:pt idx="10691">
                  <c:v>10.5595</c:v>
                </c:pt>
                <c:pt idx="10692">
                  <c:v>10.4405</c:v>
                </c:pt>
                <c:pt idx="10693">
                  <c:v>9.9690000000000012</c:v>
                </c:pt>
                <c:pt idx="10694">
                  <c:v>9.6833000000000027</c:v>
                </c:pt>
                <c:pt idx="10695">
                  <c:v>9.5095000000000027</c:v>
                </c:pt>
                <c:pt idx="10696">
                  <c:v>9.5071000000000012</c:v>
                </c:pt>
                <c:pt idx="10697">
                  <c:v>8.8928999999999974</c:v>
                </c:pt>
                <c:pt idx="10698">
                  <c:v>8.9451999999999998</c:v>
                </c:pt>
                <c:pt idx="10699">
                  <c:v>8.216700000000003</c:v>
                </c:pt>
                <c:pt idx="10700">
                  <c:v>8.6976000000000013</c:v>
                </c:pt>
                <c:pt idx="10701">
                  <c:v>8.7047999999999988</c:v>
                </c:pt>
                <c:pt idx="10702">
                  <c:v>9.3023999999999987</c:v>
                </c:pt>
                <c:pt idx="10703">
                  <c:v>9.1071000000000026</c:v>
                </c:pt>
                <c:pt idx="10704">
                  <c:v>8.9643000000000015</c:v>
                </c:pt>
                <c:pt idx="10705">
                  <c:v>8.7261999999999986</c:v>
                </c:pt>
                <c:pt idx="10706">
                  <c:v>8.6310000000000002</c:v>
                </c:pt>
                <c:pt idx="10707">
                  <c:v>8.2214000000000027</c:v>
                </c:pt>
                <c:pt idx="10708">
                  <c:v>8.1310000000000002</c:v>
                </c:pt>
                <c:pt idx="10709">
                  <c:v>7.7332999999999998</c:v>
                </c:pt>
                <c:pt idx="10710">
                  <c:v>7.3475999999999999</c:v>
                </c:pt>
                <c:pt idx="10711">
                  <c:v>7.4547999999999988</c:v>
                </c:pt>
                <c:pt idx="10712">
                  <c:v>6.8380999999999972</c:v>
                </c:pt>
                <c:pt idx="10713">
                  <c:v>7.2999999999999972</c:v>
                </c:pt>
                <c:pt idx="10714">
                  <c:v>7.3451999999999984</c:v>
                </c:pt>
                <c:pt idx="10715">
                  <c:v>7.3571000000000026</c:v>
                </c:pt>
                <c:pt idx="10716">
                  <c:v>7.8023999999999987</c:v>
                </c:pt>
                <c:pt idx="10717">
                  <c:v>7.245199999999997</c:v>
                </c:pt>
                <c:pt idx="10718">
                  <c:v>7.0810000000000031</c:v>
                </c:pt>
                <c:pt idx="10719">
                  <c:v>6.3667000000000016</c:v>
                </c:pt>
                <c:pt idx="10720">
                  <c:v>5.9857000000000014</c:v>
                </c:pt>
                <c:pt idx="10721">
                  <c:v>6.7689999999999984</c:v>
                </c:pt>
                <c:pt idx="10722">
                  <c:v>7.2952000000000012</c:v>
                </c:pt>
                <c:pt idx="10723">
                  <c:v>7.2357000000000014</c:v>
                </c:pt>
                <c:pt idx="10724">
                  <c:v>8.4786000000000001</c:v>
                </c:pt>
                <c:pt idx="10725">
                  <c:v>7.4095000000000013</c:v>
                </c:pt>
                <c:pt idx="10726">
                  <c:v>6.9500000000000028</c:v>
                </c:pt>
                <c:pt idx="10727">
                  <c:v>5.9904999999999973</c:v>
                </c:pt>
                <c:pt idx="10728">
                  <c:v>5.071399999999997</c:v>
                </c:pt>
                <c:pt idx="10729">
                  <c:v>5.1951999999999998</c:v>
                </c:pt>
                <c:pt idx="10730">
                  <c:v>5.6024000000000029</c:v>
                </c:pt>
                <c:pt idx="10731">
                  <c:v>6.0690000000000026</c:v>
                </c:pt>
                <c:pt idx="10732">
                  <c:v>6.0356999999999985</c:v>
                </c:pt>
                <c:pt idx="10733">
                  <c:v>6.7642999999999986</c:v>
                </c:pt>
                <c:pt idx="10734">
                  <c:v>6.1880999999999986</c:v>
                </c:pt>
                <c:pt idx="10735">
                  <c:v>5.7738000000000014</c:v>
                </c:pt>
                <c:pt idx="10736">
                  <c:v>5.3429000000000002</c:v>
                </c:pt>
                <c:pt idx="10737">
                  <c:v>4.966700000000003</c:v>
                </c:pt>
                <c:pt idx="10738">
                  <c:v>5.4238</c:v>
                </c:pt>
                <c:pt idx="10739">
                  <c:v>6.0452000000000012</c:v>
                </c:pt>
                <c:pt idx="10740">
                  <c:v>6.6047999999999973</c:v>
                </c:pt>
                <c:pt idx="10741">
                  <c:v>7.2000000000000028</c:v>
                </c:pt>
                <c:pt idx="10742">
                  <c:v>7.533299999999997</c:v>
                </c:pt>
                <c:pt idx="10743">
                  <c:v>7.8333000000000013</c:v>
                </c:pt>
                <c:pt idx="10744">
                  <c:v>6.6310000000000002</c:v>
                </c:pt>
                <c:pt idx="10745">
                  <c:v>6.033299999999997</c:v>
                </c:pt>
                <c:pt idx="10746">
                  <c:v>4.2000000000000028</c:v>
                </c:pt>
                <c:pt idx="10747">
                  <c:v>3.4213999999999984</c:v>
                </c:pt>
                <c:pt idx="10748">
                  <c:v>3.0523999999999987</c:v>
                </c:pt>
                <c:pt idx="10749">
                  <c:v>2.9262000000000015</c:v>
                </c:pt>
                <c:pt idx="10750">
                  <c:v>2.9166999999999987</c:v>
                </c:pt>
                <c:pt idx="10751">
                  <c:v>3.3999999999999986</c:v>
                </c:pt>
                <c:pt idx="10752">
                  <c:v>3.6856999999999971</c:v>
                </c:pt>
                <c:pt idx="10753">
                  <c:v>4.0405000000000015</c:v>
                </c:pt>
                <c:pt idx="10754">
                  <c:v>4.2689999999999984</c:v>
                </c:pt>
                <c:pt idx="10755">
                  <c:v>4.3928999999999974</c:v>
                </c:pt>
                <c:pt idx="10756">
                  <c:v>4.5951999999999984</c:v>
                </c:pt>
                <c:pt idx="10757">
                  <c:v>4.8094999999999999</c:v>
                </c:pt>
                <c:pt idx="10758">
                  <c:v>5.004800000000003</c:v>
                </c:pt>
                <c:pt idx="10759">
                  <c:v>5.9405000000000001</c:v>
                </c:pt>
                <c:pt idx="10760">
                  <c:v>6.1976000000000013</c:v>
                </c:pt>
                <c:pt idx="10761">
                  <c:v>6.6524000000000001</c:v>
                </c:pt>
                <c:pt idx="10762">
                  <c:v>6.8500000000000014</c:v>
                </c:pt>
                <c:pt idx="10763">
                  <c:v>7.5523999999999987</c:v>
                </c:pt>
                <c:pt idx="10764">
                  <c:v>7.4429000000000016</c:v>
                </c:pt>
                <c:pt idx="10765">
                  <c:v>6.2404999999999973</c:v>
                </c:pt>
                <c:pt idx="10766">
                  <c:v>4.2237999999999971</c:v>
                </c:pt>
                <c:pt idx="10767">
                  <c:v>4.3237999999999985</c:v>
                </c:pt>
                <c:pt idx="10768">
                  <c:v>4.3500000000000014</c:v>
                </c:pt>
                <c:pt idx="10769">
                  <c:v>4.783299999999997</c:v>
                </c:pt>
                <c:pt idx="10770">
                  <c:v>4.9405000000000001</c:v>
                </c:pt>
                <c:pt idx="10771">
                  <c:v>5.7261999999999986</c:v>
                </c:pt>
                <c:pt idx="10772">
                  <c:v>6.3429000000000002</c:v>
                </c:pt>
                <c:pt idx="10773">
                  <c:v>6.9309999999999974</c:v>
                </c:pt>
                <c:pt idx="10774">
                  <c:v>7.2642999999999986</c:v>
                </c:pt>
                <c:pt idx="10775">
                  <c:v>6.8667000000000016</c:v>
                </c:pt>
                <c:pt idx="10776">
                  <c:v>6.5024000000000015</c:v>
                </c:pt>
                <c:pt idx="10777">
                  <c:v>5.9904999999999973</c:v>
                </c:pt>
                <c:pt idx="10778">
                  <c:v>4.7571000000000012</c:v>
                </c:pt>
                <c:pt idx="10779">
                  <c:v>4.1118999999999986</c:v>
                </c:pt>
                <c:pt idx="10780">
                  <c:v>3.6570999999999998</c:v>
                </c:pt>
                <c:pt idx="10781">
                  <c:v>3.1570999999999998</c:v>
                </c:pt>
                <c:pt idx="10782">
                  <c:v>3.0142999999999986</c:v>
                </c:pt>
                <c:pt idx="10783">
                  <c:v>3.2261999999999986</c:v>
                </c:pt>
                <c:pt idx="10784">
                  <c:v>3.359499999999997</c:v>
                </c:pt>
                <c:pt idx="10785">
                  <c:v>3.495199999999997</c:v>
                </c:pt>
                <c:pt idx="10786">
                  <c:v>3.7881</c:v>
                </c:pt>
                <c:pt idx="10787">
                  <c:v>4.1000000000000014</c:v>
                </c:pt>
                <c:pt idx="10788">
                  <c:v>4.3310000000000031</c:v>
                </c:pt>
                <c:pt idx="10789">
                  <c:v>3.9405000000000001</c:v>
                </c:pt>
                <c:pt idx="10790">
                  <c:v>3.8404999999999987</c:v>
                </c:pt>
                <c:pt idx="10791">
                  <c:v>3.2595000000000027</c:v>
                </c:pt>
                <c:pt idx="10792">
                  <c:v>2.8048000000000002</c:v>
                </c:pt>
                <c:pt idx="10793">
                  <c:v>2.5619000000000014</c:v>
                </c:pt>
                <c:pt idx="10794">
                  <c:v>2.5737999999999985</c:v>
                </c:pt>
                <c:pt idx="10795">
                  <c:v>2.5095000000000027</c:v>
                </c:pt>
                <c:pt idx="10796">
                  <c:v>2.5690000000000026</c:v>
                </c:pt>
                <c:pt idx="10797">
                  <c:v>2.6951999999999998</c:v>
                </c:pt>
                <c:pt idx="10798">
                  <c:v>2.9070999999999998</c:v>
                </c:pt>
                <c:pt idx="10799">
                  <c:v>3.1332999999999984</c:v>
                </c:pt>
                <c:pt idx="10800">
                  <c:v>3.6000000000000014</c:v>
                </c:pt>
                <c:pt idx="10801">
                  <c:v>4.1332999999999984</c:v>
                </c:pt>
                <c:pt idx="10802">
                  <c:v>4.6261999999999972</c:v>
                </c:pt>
                <c:pt idx="10803">
                  <c:v>5.0356999999999985</c:v>
                </c:pt>
                <c:pt idx="10804">
                  <c:v>4.792900000000003</c:v>
                </c:pt>
                <c:pt idx="10805">
                  <c:v>4.3310000000000031</c:v>
                </c:pt>
                <c:pt idx="10806">
                  <c:v>3.8429000000000002</c:v>
                </c:pt>
                <c:pt idx="10807">
                  <c:v>3.0810000000000031</c:v>
                </c:pt>
                <c:pt idx="10808">
                  <c:v>2.6118999999999986</c:v>
                </c:pt>
                <c:pt idx="10809">
                  <c:v>2.1548000000000016</c:v>
                </c:pt>
                <c:pt idx="10810">
                  <c:v>2.140500000000003</c:v>
                </c:pt>
                <c:pt idx="10811">
                  <c:v>2.2143000000000015</c:v>
                </c:pt>
                <c:pt idx="10812">
                  <c:v>2.2713999999999999</c:v>
                </c:pt>
                <c:pt idx="10813">
                  <c:v>2.3571000000000026</c:v>
                </c:pt>
                <c:pt idx="10814">
                  <c:v>2.4832999999999998</c:v>
                </c:pt>
                <c:pt idx="10815">
                  <c:v>2.5810000000000031</c:v>
                </c:pt>
                <c:pt idx="10816">
                  <c:v>2.6499999999999986</c:v>
                </c:pt>
                <c:pt idx="10817">
                  <c:v>2.7332999999999998</c:v>
                </c:pt>
                <c:pt idx="10818">
                  <c:v>2.745199999999997</c:v>
                </c:pt>
                <c:pt idx="10819">
                  <c:v>2.7881</c:v>
                </c:pt>
                <c:pt idx="10820">
                  <c:v>2.75</c:v>
                </c:pt>
                <c:pt idx="10821">
                  <c:v>2.6475999999999971</c:v>
                </c:pt>
                <c:pt idx="10822">
                  <c:v>2.6238000000000028</c:v>
                </c:pt>
                <c:pt idx="10823">
                  <c:v>2.5666999999999973</c:v>
                </c:pt>
                <c:pt idx="10824">
                  <c:v>2.3832999999999984</c:v>
                </c:pt>
                <c:pt idx="10825">
                  <c:v>2.2571000000000012</c:v>
                </c:pt>
                <c:pt idx="10826">
                  <c:v>2.2094999999999985</c:v>
                </c:pt>
                <c:pt idx="10827">
                  <c:v>1.9547999999999988</c:v>
                </c:pt>
                <c:pt idx="10828">
                  <c:v>2.0213999999999999</c:v>
                </c:pt>
                <c:pt idx="10829">
                  <c:v>2.0024000000000015</c:v>
                </c:pt>
                <c:pt idx="10830">
                  <c:v>2.4095000000000013</c:v>
                </c:pt>
                <c:pt idx="10831">
                  <c:v>2.5213999999999999</c:v>
                </c:pt>
                <c:pt idx="10832">
                  <c:v>2.7667000000000002</c:v>
                </c:pt>
                <c:pt idx="10833">
                  <c:v>3.0810000000000031</c:v>
                </c:pt>
                <c:pt idx="10834">
                  <c:v>3.3832999999999984</c:v>
                </c:pt>
                <c:pt idx="10835">
                  <c:v>3.5309999999999988</c:v>
                </c:pt>
                <c:pt idx="10836">
                  <c:v>3.2310000000000016</c:v>
                </c:pt>
                <c:pt idx="10837">
                  <c:v>3.1167000000000016</c:v>
                </c:pt>
                <c:pt idx="10838">
                  <c:v>2.9975999999999985</c:v>
                </c:pt>
                <c:pt idx="10839">
                  <c:v>2.3119000000000014</c:v>
                </c:pt>
                <c:pt idx="10840">
                  <c:v>2.0833000000000013</c:v>
                </c:pt>
                <c:pt idx="10841">
                  <c:v>2.1310000000000002</c:v>
                </c:pt>
                <c:pt idx="10842">
                  <c:v>2.1905000000000001</c:v>
                </c:pt>
                <c:pt idx="10843">
                  <c:v>2.3928999999999974</c:v>
                </c:pt>
                <c:pt idx="10844">
                  <c:v>2.5548000000000002</c:v>
                </c:pt>
                <c:pt idx="10845">
                  <c:v>2.6880999999999986</c:v>
                </c:pt>
                <c:pt idx="10846">
                  <c:v>2.678600000000003</c:v>
                </c:pt>
                <c:pt idx="10847">
                  <c:v>2.7713999999999999</c:v>
                </c:pt>
                <c:pt idx="10848">
                  <c:v>2.783299999999997</c:v>
                </c:pt>
                <c:pt idx="10849">
                  <c:v>2.7667000000000002</c:v>
                </c:pt>
                <c:pt idx="10850">
                  <c:v>2.6689999999999969</c:v>
                </c:pt>
                <c:pt idx="10851">
                  <c:v>2.8429000000000002</c:v>
                </c:pt>
                <c:pt idx="10852">
                  <c:v>2.9356999999999971</c:v>
                </c:pt>
                <c:pt idx="10853">
                  <c:v>3.1356999999999999</c:v>
                </c:pt>
                <c:pt idx="10854">
                  <c:v>3.2261999999999986</c:v>
                </c:pt>
                <c:pt idx="10855">
                  <c:v>3.2428999999999988</c:v>
                </c:pt>
                <c:pt idx="10856">
                  <c:v>3.0262000000000029</c:v>
                </c:pt>
                <c:pt idx="10857">
                  <c:v>3.0476000000000028</c:v>
                </c:pt>
                <c:pt idx="10858">
                  <c:v>3.0167000000000002</c:v>
                </c:pt>
                <c:pt idx="10859">
                  <c:v>3.0262000000000029</c:v>
                </c:pt>
                <c:pt idx="10860">
                  <c:v>3.0857000000000028</c:v>
                </c:pt>
                <c:pt idx="10861">
                  <c:v>3.3237999999999985</c:v>
                </c:pt>
                <c:pt idx="10862">
                  <c:v>3.3143000000000029</c:v>
                </c:pt>
                <c:pt idx="10863">
                  <c:v>3.4619</c:v>
                </c:pt>
                <c:pt idx="10864">
                  <c:v>3.321399999999997</c:v>
                </c:pt>
                <c:pt idx="10865">
                  <c:v>3.1809999999999974</c:v>
                </c:pt>
                <c:pt idx="10866">
                  <c:v>3.2143000000000015</c:v>
                </c:pt>
                <c:pt idx="10867">
                  <c:v>3.2310000000000016</c:v>
                </c:pt>
                <c:pt idx="10868">
                  <c:v>3.2000000000000028</c:v>
                </c:pt>
                <c:pt idx="10869">
                  <c:v>3.4405000000000001</c:v>
                </c:pt>
                <c:pt idx="10870">
                  <c:v>3.9619</c:v>
                </c:pt>
                <c:pt idx="10871">
                  <c:v>4.3166999999999973</c:v>
                </c:pt>
                <c:pt idx="10872">
                  <c:v>4.6452000000000027</c:v>
                </c:pt>
                <c:pt idx="10873">
                  <c:v>4.9786000000000001</c:v>
                </c:pt>
                <c:pt idx="10874">
                  <c:v>4.9166999999999987</c:v>
                </c:pt>
                <c:pt idx="10875">
                  <c:v>5.0857000000000028</c:v>
                </c:pt>
                <c:pt idx="10876">
                  <c:v>4.5810000000000031</c:v>
                </c:pt>
                <c:pt idx="10877">
                  <c:v>4.2571000000000012</c:v>
                </c:pt>
                <c:pt idx="10878">
                  <c:v>2.8070999999999984</c:v>
                </c:pt>
                <c:pt idx="10879">
                  <c:v>2.2023999999999972</c:v>
                </c:pt>
                <c:pt idx="10880">
                  <c:v>1.7094999999999985</c:v>
                </c:pt>
                <c:pt idx="10881">
                  <c:v>1.7357000000000014</c:v>
                </c:pt>
                <c:pt idx="10882">
                  <c:v>1.7952000000000012</c:v>
                </c:pt>
                <c:pt idx="10883">
                  <c:v>1.8429000000000002</c:v>
                </c:pt>
                <c:pt idx="10884">
                  <c:v>2.0786000000000016</c:v>
                </c:pt>
                <c:pt idx="10885">
                  <c:v>2.3310000000000031</c:v>
                </c:pt>
                <c:pt idx="10886">
                  <c:v>2.3119000000000014</c:v>
                </c:pt>
                <c:pt idx="10887">
                  <c:v>2.3023999999999987</c:v>
                </c:pt>
                <c:pt idx="10888">
                  <c:v>2.3667000000000016</c:v>
                </c:pt>
                <c:pt idx="10889">
                  <c:v>2.3714000000000013</c:v>
                </c:pt>
                <c:pt idx="10890">
                  <c:v>2.2404999999999973</c:v>
                </c:pt>
                <c:pt idx="10891">
                  <c:v>2.678600000000003</c:v>
                </c:pt>
                <c:pt idx="10892">
                  <c:v>2.8451999999999984</c:v>
                </c:pt>
                <c:pt idx="10893">
                  <c:v>2.9761999999999986</c:v>
                </c:pt>
                <c:pt idx="10894">
                  <c:v>3.2094999999999985</c:v>
                </c:pt>
                <c:pt idx="10895">
                  <c:v>3.4761999999999986</c:v>
                </c:pt>
                <c:pt idx="10896">
                  <c:v>3.504800000000003</c:v>
                </c:pt>
                <c:pt idx="10897">
                  <c:v>3.2310000000000016</c:v>
                </c:pt>
                <c:pt idx="10898">
                  <c:v>2.6713999999999984</c:v>
                </c:pt>
                <c:pt idx="10899">
                  <c:v>2.3810000000000002</c:v>
                </c:pt>
                <c:pt idx="10900">
                  <c:v>1.6310000000000002</c:v>
                </c:pt>
                <c:pt idx="10901">
                  <c:v>1.4095000000000013</c:v>
                </c:pt>
                <c:pt idx="10902">
                  <c:v>1.3547999999999973</c:v>
                </c:pt>
                <c:pt idx="10903">
                  <c:v>1.1856999999999971</c:v>
                </c:pt>
                <c:pt idx="10904">
                  <c:v>1.2785999999999973</c:v>
                </c:pt>
                <c:pt idx="10905">
                  <c:v>1.3761999999999972</c:v>
                </c:pt>
                <c:pt idx="10906">
                  <c:v>1.6475999999999971</c:v>
                </c:pt>
                <c:pt idx="10907">
                  <c:v>1.8643000000000001</c:v>
                </c:pt>
                <c:pt idx="10908">
                  <c:v>1.966700000000003</c:v>
                </c:pt>
                <c:pt idx="10909">
                  <c:v>2.109499999999997</c:v>
                </c:pt>
                <c:pt idx="10910">
                  <c:v>2.1143000000000001</c:v>
                </c:pt>
                <c:pt idx="10911">
                  <c:v>1.8143000000000029</c:v>
                </c:pt>
                <c:pt idx="10912">
                  <c:v>1.8166999999999973</c:v>
                </c:pt>
                <c:pt idx="10913">
                  <c:v>1.6619000000000028</c:v>
                </c:pt>
                <c:pt idx="10914">
                  <c:v>1.4594999999999985</c:v>
                </c:pt>
                <c:pt idx="10915">
                  <c:v>1.4142999999999972</c:v>
                </c:pt>
                <c:pt idx="10916">
                  <c:v>1.428600000000003</c:v>
                </c:pt>
                <c:pt idx="10917">
                  <c:v>1.3237999999999985</c:v>
                </c:pt>
                <c:pt idx="10918">
                  <c:v>1.3643000000000001</c:v>
                </c:pt>
                <c:pt idx="10919">
                  <c:v>1.3571000000000026</c:v>
                </c:pt>
                <c:pt idx="10920">
                  <c:v>1.4405000000000001</c:v>
                </c:pt>
                <c:pt idx="10921">
                  <c:v>1.4714000000000027</c:v>
                </c:pt>
                <c:pt idx="10922">
                  <c:v>1.542900000000003</c:v>
                </c:pt>
                <c:pt idx="10923">
                  <c:v>1.5762</c:v>
                </c:pt>
                <c:pt idx="10924">
                  <c:v>1.640500000000003</c:v>
                </c:pt>
                <c:pt idx="10925">
                  <c:v>1.7023999999999972</c:v>
                </c:pt>
                <c:pt idx="10926">
                  <c:v>1.6024000000000029</c:v>
                </c:pt>
                <c:pt idx="10927">
                  <c:v>1.6024000000000029</c:v>
                </c:pt>
                <c:pt idx="10928">
                  <c:v>1.4095000000000013</c:v>
                </c:pt>
                <c:pt idx="10929">
                  <c:v>1.3166999999999973</c:v>
                </c:pt>
                <c:pt idx="10930">
                  <c:v>1.2667000000000002</c:v>
                </c:pt>
                <c:pt idx="10931">
                  <c:v>1.2119</c:v>
                </c:pt>
                <c:pt idx="10932">
                  <c:v>1.25</c:v>
                </c:pt>
                <c:pt idx="10933">
                  <c:v>1.2667000000000002</c:v>
                </c:pt>
                <c:pt idx="10934">
                  <c:v>1.1381000000000014</c:v>
                </c:pt>
                <c:pt idx="10935">
                  <c:v>1.0880999999999972</c:v>
                </c:pt>
                <c:pt idx="10936">
                  <c:v>1.0499999999999972</c:v>
                </c:pt>
                <c:pt idx="10937">
                  <c:v>1.1332999999999984</c:v>
                </c:pt>
                <c:pt idx="10938">
                  <c:v>1.2023999999999972</c:v>
                </c:pt>
                <c:pt idx="10939">
                  <c:v>1.2094999999999985</c:v>
                </c:pt>
                <c:pt idx="10940">
                  <c:v>1.2738000000000014</c:v>
                </c:pt>
                <c:pt idx="10941">
                  <c:v>1.2571000000000012</c:v>
                </c:pt>
                <c:pt idx="10942">
                  <c:v>1.3952000000000027</c:v>
                </c:pt>
                <c:pt idx="10943">
                  <c:v>1.3357000000000028</c:v>
                </c:pt>
                <c:pt idx="10944">
                  <c:v>1.3975999999999971</c:v>
                </c:pt>
                <c:pt idx="10945">
                  <c:v>1.6475999999999971</c:v>
                </c:pt>
                <c:pt idx="10946">
                  <c:v>1.6356999999999999</c:v>
                </c:pt>
                <c:pt idx="10947">
                  <c:v>1.6285999999999987</c:v>
                </c:pt>
                <c:pt idx="10948">
                  <c:v>1.6261999999999972</c:v>
                </c:pt>
                <c:pt idx="10949">
                  <c:v>1.6880999999999986</c:v>
                </c:pt>
                <c:pt idx="10950">
                  <c:v>1.7143000000000015</c:v>
                </c:pt>
                <c:pt idx="10951">
                  <c:v>1.8237999999999985</c:v>
                </c:pt>
                <c:pt idx="10952">
                  <c:v>1.7881</c:v>
                </c:pt>
                <c:pt idx="10953">
                  <c:v>1.6310000000000002</c:v>
                </c:pt>
                <c:pt idx="10954">
                  <c:v>1.4975999999999985</c:v>
                </c:pt>
                <c:pt idx="10955">
                  <c:v>1.5</c:v>
                </c:pt>
                <c:pt idx="10956">
                  <c:v>1.533299999999997</c:v>
                </c:pt>
                <c:pt idx="10957">
                  <c:v>1.428600000000003</c:v>
                </c:pt>
                <c:pt idx="10958">
                  <c:v>1.3738000000000028</c:v>
                </c:pt>
                <c:pt idx="10959">
                  <c:v>1.2952000000000012</c:v>
                </c:pt>
                <c:pt idx="10960">
                  <c:v>1.321399999999997</c:v>
                </c:pt>
                <c:pt idx="10961">
                  <c:v>1.2713999999999999</c:v>
                </c:pt>
                <c:pt idx="10962">
                  <c:v>1.3643000000000001</c:v>
                </c:pt>
                <c:pt idx="10963">
                  <c:v>1.3262</c:v>
                </c:pt>
                <c:pt idx="10964">
                  <c:v>1.3429000000000002</c:v>
                </c:pt>
                <c:pt idx="10965">
                  <c:v>1.3952000000000027</c:v>
                </c:pt>
                <c:pt idx="10966">
                  <c:v>1.3404999999999987</c:v>
                </c:pt>
                <c:pt idx="10967">
                  <c:v>1.3451999999999984</c:v>
                </c:pt>
                <c:pt idx="10968">
                  <c:v>1.4476000000000013</c:v>
                </c:pt>
                <c:pt idx="10969">
                  <c:v>1.6238000000000028</c:v>
                </c:pt>
                <c:pt idx="10970">
                  <c:v>1.7428999999999988</c:v>
                </c:pt>
                <c:pt idx="10971">
                  <c:v>1.8404999999999987</c:v>
                </c:pt>
                <c:pt idx="10972">
                  <c:v>1.8048000000000002</c:v>
                </c:pt>
                <c:pt idx="10973">
                  <c:v>1.8333000000000013</c:v>
                </c:pt>
                <c:pt idx="10974">
                  <c:v>1.9024000000000001</c:v>
                </c:pt>
                <c:pt idx="10975">
                  <c:v>1.9451999999999998</c:v>
                </c:pt>
                <c:pt idx="10976">
                  <c:v>1.8333000000000013</c:v>
                </c:pt>
                <c:pt idx="10977">
                  <c:v>1.8380999999999972</c:v>
                </c:pt>
                <c:pt idx="10978">
                  <c:v>1.7856999999999985</c:v>
                </c:pt>
                <c:pt idx="10979">
                  <c:v>1.7310000000000016</c:v>
                </c:pt>
                <c:pt idx="10980">
                  <c:v>1.7381000000000029</c:v>
                </c:pt>
                <c:pt idx="10981">
                  <c:v>1.7404999999999973</c:v>
                </c:pt>
                <c:pt idx="10982">
                  <c:v>1.5904999999999987</c:v>
                </c:pt>
                <c:pt idx="10983">
                  <c:v>1.5</c:v>
                </c:pt>
                <c:pt idx="10984">
                  <c:v>1.4429000000000016</c:v>
                </c:pt>
                <c:pt idx="10985">
                  <c:v>1.3856999999999999</c:v>
                </c:pt>
                <c:pt idx="10986">
                  <c:v>1.3262</c:v>
                </c:pt>
                <c:pt idx="10987">
                  <c:v>1.3881000000000014</c:v>
                </c:pt>
                <c:pt idx="10988">
                  <c:v>1.4405000000000001</c:v>
                </c:pt>
                <c:pt idx="10989">
                  <c:v>1.4405000000000001</c:v>
                </c:pt>
                <c:pt idx="10990">
                  <c:v>1.4737999999999971</c:v>
                </c:pt>
                <c:pt idx="10991">
                  <c:v>1.5929000000000002</c:v>
                </c:pt>
                <c:pt idx="10992">
                  <c:v>1.678600000000003</c:v>
                </c:pt>
                <c:pt idx="10993">
                  <c:v>1.966700000000003</c:v>
                </c:pt>
                <c:pt idx="10994">
                  <c:v>2.0951999999999984</c:v>
                </c:pt>
                <c:pt idx="10995">
                  <c:v>2.2404999999999973</c:v>
                </c:pt>
                <c:pt idx="10996">
                  <c:v>2.7286000000000001</c:v>
                </c:pt>
                <c:pt idx="10997">
                  <c:v>3.1000000000000014</c:v>
                </c:pt>
                <c:pt idx="10998">
                  <c:v>3.3166999999999973</c:v>
                </c:pt>
                <c:pt idx="10999">
                  <c:v>3.7689999999999984</c:v>
                </c:pt>
                <c:pt idx="11000">
                  <c:v>4.3070999999999984</c:v>
                </c:pt>
                <c:pt idx="11001">
                  <c:v>4.9714000000000027</c:v>
                </c:pt>
                <c:pt idx="11002">
                  <c:v>5.7762000000000029</c:v>
                </c:pt>
                <c:pt idx="11003">
                  <c:v>6.3310000000000031</c:v>
                </c:pt>
                <c:pt idx="11004">
                  <c:v>6.2689999999999984</c:v>
                </c:pt>
                <c:pt idx="11005">
                  <c:v>6.5024000000000015</c:v>
                </c:pt>
                <c:pt idx="11006">
                  <c:v>5.4429000000000016</c:v>
                </c:pt>
                <c:pt idx="11007">
                  <c:v>4.7667000000000002</c:v>
                </c:pt>
                <c:pt idx="11008">
                  <c:v>3.207099999999997</c:v>
                </c:pt>
                <c:pt idx="11009">
                  <c:v>2.2404999999999973</c:v>
                </c:pt>
                <c:pt idx="11010">
                  <c:v>1.9832999999999998</c:v>
                </c:pt>
                <c:pt idx="11011">
                  <c:v>1.6238000000000028</c:v>
                </c:pt>
                <c:pt idx="11012">
                  <c:v>1.5880999999999972</c:v>
                </c:pt>
                <c:pt idx="11013">
                  <c:v>1.5904999999999987</c:v>
                </c:pt>
                <c:pt idx="11014">
                  <c:v>1.7000000000000028</c:v>
                </c:pt>
                <c:pt idx="11015">
                  <c:v>1.7023999999999972</c:v>
                </c:pt>
                <c:pt idx="11016">
                  <c:v>1.6809999999999974</c:v>
                </c:pt>
                <c:pt idx="11017">
                  <c:v>1.6642999999999972</c:v>
                </c:pt>
                <c:pt idx="11018">
                  <c:v>1.6167000000000016</c:v>
                </c:pt>
                <c:pt idx="11019">
                  <c:v>1.5833000000000013</c:v>
                </c:pt>
                <c:pt idx="11020">
                  <c:v>1.6642999999999972</c:v>
                </c:pt>
                <c:pt idx="11021">
                  <c:v>1.7143000000000015</c:v>
                </c:pt>
                <c:pt idx="11022">
                  <c:v>1.7023999999999972</c:v>
                </c:pt>
                <c:pt idx="11023">
                  <c:v>1.7286000000000001</c:v>
                </c:pt>
                <c:pt idx="11024">
                  <c:v>1.8952000000000027</c:v>
                </c:pt>
                <c:pt idx="11025">
                  <c:v>1.8881000000000014</c:v>
                </c:pt>
                <c:pt idx="11026">
                  <c:v>1.966700000000003</c:v>
                </c:pt>
                <c:pt idx="11027">
                  <c:v>1.9070999999999998</c:v>
                </c:pt>
                <c:pt idx="11028">
                  <c:v>2.0381</c:v>
                </c:pt>
                <c:pt idx="11029">
                  <c:v>2.0737999999999985</c:v>
                </c:pt>
                <c:pt idx="11030">
                  <c:v>2.1619000000000028</c:v>
                </c:pt>
                <c:pt idx="11031">
                  <c:v>2.2286000000000001</c:v>
                </c:pt>
                <c:pt idx="11032">
                  <c:v>2.5262000000000029</c:v>
                </c:pt>
                <c:pt idx="11033">
                  <c:v>2.4975999999999985</c:v>
                </c:pt>
                <c:pt idx="11034">
                  <c:v>2.6356999999999999</c:v>
                </c:pt>
                <c:pt idx="11035">
                  <c:v>3.0476000000000028</c:v>
                </c:pt>
                <c:pt idx="11036">
                  <c:v>3.1475999999999971</c:v>
                </c:pt>
                <c:pt idx="11037">
                  <c:v>4.1285999999999987</c:v>
                </c:pt>
                <c:pt idx="11038">
                  <c:v>4.3714000000000013</c:v>
                </c:pt>
                <c:pt idx="11039">
                  <c:v>4.6214000000000013</c:v>
                </c:pt>
                <c:pt idx="11040">
                  <c:v>4.7404999999999973</c:v>
                </c:pt>
                <c:pt idx="11041">
                  <c:v>4.3143000000000029</c:v>
                </c:pt>
                <c:pt idx="11042">
                  <c:v>4.1619000000000028</c:v>
                </c:pt>
                <c:pt idx="11043">
                  <c:v>3.5690000000000026</c:v>
                </c:pt>
                <c:pt idx="11044">
                  <c:v>2.8832999999999984</c:v>
                </c:pt>
                <c:pt idx="11045">
                  <c:v>2.533299999999997</c:v>
                </c:pt>
                <c:pt idx="11046">
                  <c:v>2.5594999999999999</c:v>
                </c:pt>
                <c:pt idx="11047">
                  <c:v>2.6047999999999973</c:v>
                </c:pt>
                <c:pt idx="11048">
                  <c:v>2.6047999999999973</c:v>
                </c:pt>
                <c:pt idx="11049">
                  <c:v>2.5690000000000026</c:v>
                </c:pt>
                <c:pt idx="11050">
                  <c:v>2.5690000000000026</c:v>
                </c:pt>
                <c:pt idx="11051">
                  <c:v>2.4737999999999971</c:v>
                </c:pt>
                <c:pt idx="11052">
                  <c:v>2.2999999999999972</c:v>
                </c:pt>
                <c:pt idx="11053">
                  <c:v>2.2595000000000027</c:v>
                </c:pt>
                <c:pt idx="11054">
                  <c:v>2.2357000000000014</c:v>
                </c:pt>
                <c:pt idx="11055">
                  <c:v>2.140500000000003</c:v>
                </c:pt>
                <c:pt idx="11056">
                  <c:v>2.1856999999999971</c:v>
                </c:pt>
                <c:pt idx="11057">
                  <c:v>2.2357000000000014</c:v>
                </c:pt>
                <c:pt idx="11058">
                  <c:v>2.3237999999999985</c:v>
                </c:pt>
                <c:pt idx="11059">
                  <c:v>2.495199999999997</c:v>
                </c:pt>
                <c:pt idx="11060">
                  <c:v>2.3761999999999972</c:v>
                </c:pt>
                <c:pt idx="11061">
                  <c:v>2.3404999999999987</c:v>
                </c:pt>
                <c:pt idx="11062">
                  <c:v>2.292900000000003</c:v>
                </c:pt>
                <c:pt idx="11063">
                  <c:v>2.0880999999999972</c:v>
                </c:pt>
                <c:pt idx="11064">
                  <c:v>1.9070999999999998</c:v>
                </c:pt>
                <c:pt idx="11065">
                  <c:v>1.8310000000000031</c:v>
                </c:pt>
                <c:pt idx="11066">
                  <c:v>1.6642999999999972</c:v>
                </c:pt>
                <c:pt idx="11067">
                  <c:v>1.6856999999999971</c:v>
                </c:pt>
                <c:pt idx="11068">
                  <c:v>1.7000000000000028</c:v>
                </c:pt>
                <c:pt idx="11069">
                  <c:v>1.8547999999999973</c:v>
                </c:pt>
                <c:pt idx="11070">
                  <c:v>1.8547999999999973</c:v>
                </c:pt>
                <c:pt idx="11071">
                  <c:v>2.0213999999999999</c:v>
                </c:pt>
                <c:pt idx="11072">
                  <c:v>2.1071000000000026</c:v>
                </c:pt>
                <c:pt idx="11073">
                  <c:v>2.0381</c:v>
                </c:pt>
                <c:pt idx="11074">
                  <c:v>1.9690000000000012</c:v>
                </c:pt>
                <c:pt idx="11075">
                  <c:v>2.0309999999999988</c:v>
                </c:pt>
                <c:pt idx="11076">
                  <c:v>2.0024000000000015</c:v>
                </c:pt>
                <c:pt idx="11077">
                  <c:v>2.1071000000000026</c:v>
                </c:pt>
                <c:pt idx="11078">
                  <c:v>2.2881</c:v>
                </c:pt>
                <c:pt idx="11079">
                  <c:v>2.3094999999999999</c:v>
                </c:pt>
                <c:pt idx="11080">
                  <c:v>2.4356999999999971</c:v>
                </c:pt>
                <c:pt idx="11081">
                  <c:v>2.6285999999999987</c:v>
                </c:pt>
                <c:pt idx="11082">
                  <c:v>2.7738000000000014</c:v>
                </c:pt>
                <c:pt idx="11083">
                  <c:v>3.1762000000000015</c:v>
                </c:pt>
                <c:pt idx="11084">
                  <c:v>3.3761999999999972</c:v>
                </c:pt>
                <c:pt idx="11085">
                  <c:v>3.5213999999999999</c:v>
                </c:pt>
                <c:pt idx="11086">
                  <c:v>3.5786000000000016</c:v>
                </c:pt>
                <c:pt idx="11087">
                  <c:v>4.0142999999999986</c:v>
                </c:pt>
                <c:pt idx="11088">
                  <c:v>4.1880999999999986</c:v>
                </c:pt>
                <c:pt idx="11089">
                  <c:v>4.4500000000000028</c:v>
                </c:pt>
                <c:pt idx="11090">
                  <c:v>4.5762</c:v>
                </c:pt>
                <c:pt idx="11091">
                  <c:v>4.8738000000000028</c:v>
                </c:pt>
                <c:pt idx="11092">
                  <c:v>4.9810000000000016</c:v>
                </c:pt>
                <c:pt idx="11093">
                  <c:v>4.9690000000000012</c:v>
                </c:pt>
                <c:pt idx="11094">
                  <c:v>4.957099999999997</c:v>
                </c:pt>
                <c:pt idx="11095">
                  <c:v>4.4690000000000012</c:v>
                </c:pt>
                <c:pt idx="11096">
                  <c:v>4.0666999999999973</c:v>
                </c:pt>
                <c:pt idx="11097">
                  <c:v>3.1167000000000016</c:v>
                </c:pt>
                <c:pt idx="11098">
                  <c:v>2.8856999999999999</c:v>
                </c:pt>
                <c:pt idx="11099">
                  <c:v>2.2595000000000027</c:v>
                </c:pt>
                <c:pt idx="11100">
                  <c:v>2.0262000000000029</c:v>
                </c:pt>
                <c:pt idx="11101">
                  <c:v>1.9309999999999974</c:v>
                </c:pt>
                <c:pt idx="11102">
                  <c:v>1.7976000000000028</c:v>
                </c:pt>
                <c:pt idx="11103">
                  <c:v>1.466700000000003</c:v>
                </c:pt>
                <c:pt idx="11104">
                  <c:v>1.3119000000000014</c:v>
                </c:pt>
                <c:pt idx="11105">
                  <c:v>1.3975999999999971</c:v>
                </c:pt>
                <c:pt idx="11106">
                  <c:v>1.3475999999999999</c:v>
                </c:pt>
                <c:pt idx="11107">
                  <c:v>1.25</c:v>
                </c:pt>
                <c:pt idx="11108">
                  <c:v>1.2738000000000014</c:v>
                </c:pt>
                <c:pt idx="11109">
                  <c:v>1.2618999999999971</c:v>
                </c:pt>
                <c:pt idx="11110">
                  <c:v>1.2332999999999998</c:v>
                </c:pt>
                <c:pt idx="11111">
                  <c:v>1.2310000000000016</c:v>
                </c:pt>
                <c:pt idx="11112">
                  <c:v>1.4142999999999972</c:v>
                </c:pt>
                <c:pt idx="11113">
                  <c:v>1.8547999999999973</c:v>
                </c:pt>
                <c:pt idx="11114">
                  <c:v>2.0594999999999999</c:v>
                </c:pt>
                <c:pt idx="11115">
                  <c:v>2.3070999999999984</c:v>
                </c:pt>
                <c:pt idx="11116">
                  <c:v>2.4904999999999973</c:v>
                </c:pt>
                <c:pt idx="11117">
                  <c:v>3.1976000000000013</c:v>
                </c:pt>
                <c:pt idx="11118">
                  <c:v>3.6214000000000013</c:v>
                </c:pt>
                <c:pt idx="11119">
                  <c:v>4.25</c:v>
                </c:pt>
                <c:pt idx="11120">
                  <c:v>4.9048000000000016</c:v>
                </c:pt>
                <c:pt idx="11121">
                  <c:v>5.4594999999999985</c:v>
                </c:pt>
                <c:pt idx="11122">
                  <c:v>5.6143000000000001</c:v>
                </c:pt>
                <c:pt idx="11123">
                  <c:v>5.6261999999999972</c:v>
                </c:pt>
                <c:pt idx="11124">
                  <c:v>5.4594999999999985</c:v>
                </c:pt>
                <c:pt idx="11125">
                  <c:v>4.9857000000000014</c:v>
                </c:pt>
                <c:pt idx="11126">
                  <c:v>4.6332999999999984</c:v>
                </c:pt>
                <c:pt idx="11127">
                  <c:v>4.245199999999997</c:v>
                </c:pt>
                <c:pt idx="11128">
                  <c:v>4.0666999999999973</c:v>
                </c:pt>
                <c:pt idx="11129">
                  <c:v>3.8667000000000016</c:v>
                </c:pt>
                <c:pt idx="11130">
                  <c:v>3.6452000000000027</c:v>
                </c:pt>
                <c:pt idx="11131">
                  <c:v>3.4095000000000013</c:v>
                </c:pt>
                <c:pt idx="11132">
                  <c:v>3.1666999999999987</c:v>
                </c:pt>
                <c:pt idx="11133">
                  <c:v>3.2286000000000001</c:v>
                </c:pt>
                <c:pt idx="11134">
                  <c:v>3.4262000000000015</c:v>
                </c:pt>
                <c:pt idx="11135">
                  <c:v>3.8451999999999984</c:v>
                </c:pt>
                <c:pt idx="11136">
                  <c:v>4.3166999999999973</c:v>
                </c:pt>
                <c:pt idx="11137">
                  <c:v>4.5142999999999986</c:v>
                </c:pt>
                <c:pt idx="11138">
                  <c:v>4.7856999999999985</c:v>
                </c:pt>
                <c:pt idx="11139">
                  <c:v>4.5523999999999987</c:v>
                </c:pt>
                <c:pt idx="11140">
                  <c:v>3.9523999999999972</c:v>
                </c:pt>
                <c:pt idx="11141">
                  <c:v>3.2642999999999986</c:v>
                </c:pt>
                <c:pt idx="11142">
                  <c:v>2.6642999999999972</c:v>
                </c:pt>
                <c:pt idx="11143">
                  <c:v>2.3333000000000013</c:v>
                </c:pt>
                <c:pt idx="11144">
                  <c:v>2.2404999999999973</c:v>
                </c:pt>
                <c:pt idx="11145">
                  <c:v>2.2762000000000029</c:v>
                </c:pt>
                <c:pt idx="11146">
                  <c:v>2.5238000000000014</c:v>
                </c:pt>
                <c:pt idx="11147">
                  <c:v>2.6024000000000029</c:v>
                </c:pt>
                <c:pt idx="11148">
                  <c:v>2.6666999999999987</c:v>
                </c:pt>
                <c:pt idx="11149">
                  <c:v>2.8571000000000026</c:v>
                </c:pt>
                <c:pt idx="11150">
                  <c:v>2.8262</c:v>
                </c:pt>
                <c:pt idx="11151">
                  <c:v>2.7524000000000015</c:v>
                </c:pt>
                <c:pt idx="11152">
                  <c:v>2.3667000000000016</c:v>
                </c:pt>
                <c:pt idx="11153">
                  <c:v>2.4928999999999988</c:v>
                </c:pt>
                <c:pt idx="11154">
                  <c:v>2.5405000000000015</c:v>
                </c:pt>
                <c:pt idx="11155">
                  <c:v>2.8237999999999985</c:v>
                </c:pt>
                <c:pt idx="11156">
                  <c:v>2.7524000000000015</c:v>
                </c:pt>
                <c:pt idx="11157">
                  <c:v>2.75</c:v>
                </c:pt>
                <c:pt idx="11158">
                  <c:v>2.6118999999999986</c:v>
                </c:pt>
                <c:pt idx="11159">
                  <c:v>2.7286000000000001</c:v>
                </c:pt>
                <c:pt idx="11160">
                  <c:v>2.7094999999999985</c:v>
                </c:pt>
                <c:pt idx="11161">
                  <c:v>2.7381000000000029</c:v>
                </c:pt>
                <c:pt idx="11162">
                  <c:v>2.8500000000000014</c:v>
                </c:pt>
                <c:pt idx="11163">
                  <c:v>2.7000000000000028</c:v>
                </c:pt>
                <c:pt idx="11164">
                  <c:v>2.5548000000000002</c:v>
                </c:pt>
                <c:pt idx="11165">
                  <c:v>2.1666999999999987</c:v>
                </c:pt>
                <c:pt idx="11166">
                  <c:v>1.8952000000000027</c:v>
                </c:pt>
                <c:pt idx="11167">
                  <c:v>1.8190000000000026</c:v>
                </c:pt>
                <c:pt idx="11168">
                  <c:v>1.8237999999999985</c:v>
                </c:pt>
                <c:pt idx="11169">
                  <c:v>1.8761999999999972</c:v>
                </c:pt>
                <c:pt idx="11170">
                  <c:v>1.9714000000000027</c:v>
                </c:pt>
                <c:pt idx="11171">
                  <c:v>2.0452000000000012</c:v>
                </c:pt>
                <c:pt idx="11172">
                  <c:v>2.1689999999999969</c:v>
                </c:pt>
                <c:pt idx="11173">
                  <c:v>2.321399999999997</c:v>
                </c:pt>
                <c:pt idx="11174">
                  <c:v>2.7094999999999985</c:v>
                </c:pt>
                <c:pt idx="11175">
                  <c:v>2.9737999999999971</c:v>
                </c:pt>
                <c:pt idx="11176">
                  <c:v>3.1713999999999984</c:v>
                </c:pt>
                <c:pt idx="11177">
                  <c:v>3.3262</c:v>
                </c:pt>
                <c:pt idx="11178">
                  <c:v>3.4594999999999985</c:v>
                </c:pt>
                <c:pt idx="11179">
                  <c:v>3.0880999999999972</c:v>
                </c:pt>
                <c:pt idx="11180">
                  <c:v>2.9547999999999988</c:v>
                </c:pt>
                <c:pt idx="11181">
                  <c:v>2.3404999999999987</c:v>
                </c:pt>
                <c:pt idx="11182">
                  <c:v>2.0262000000000029</c:v>
                </c:pt>
                <c:pt idx="11183">
                  <c:v>1.6762000000000015</c:v>
                </c:pt>
                <c:pt idx="11184">
                  <c:v>1.5666999999999973</c:v>
                </c:pt>
                <c:pt idx="11185">
                  <c:v>1.5405000000000015</c:v>
                </c:pt>
                <c:pt idx="11186">
                  <c:v>1.5762</c:v>
                </c:pt>
                <c:pt idx="11187">
                  <c:v>1.609499999999997</c:v>
                </c:pt>
                <c:pt idx="11188">
                  <c:v>1.640500000000003</c:v>
                </c:pt>
                <c:pt idx="11189">
                  <c:v>1.5666999999999973</c:v>
                </c:pt>
                <c:pt idx="11190">
                  <c:v>1.5951999999999984</c:v>
                </c:pt>
                <c:pt idx="11191">
                  <c:v>1.5118999999999971</c:v>
                </c:pt>
                <c:pt idx="11192">
                  <c:v>1.4881000000000029</c:v>
                </c:pt>
                <c:pt idx="11193">
                  <c:v>1.533299999999997</c:v>
                </c:pt>
                <c:pt idx="11194">
                  <c:v>1.5762</c:v>
                </c:pt>
                <c:pt idx="11195">
                  <c:v>1.6548000000000016</c:v>
                </c:pt>
                <c:pt idx="11196">
                  <c:v>1.7738000000000014</c:v>
                </c:pt>
                <c:pt idx="11197">
                  <c:v>1.9619</c:v>
                </c:pt>
                <c:pt idx="11198">
                  <c:v>1.9451999999999998</c:v>
                </c:pt>
                <c:pt idx="11199">
                  <c:v>1.8928999999999974</c:v>
                </c:pt>
                <c:pt idx="11200">
                  <c:v>1.7190000000000012</c:v>
                </c:pt>
                <c:pt idx="11201">
                  <c:v>1.6261999999999972</c:v>
                </c:pt>
                <c:pt idx="11202">
                  <c:v>1.4262000000000015</c:v>
                </c:pt>
                <c:pt idx="11203">
                  <c:v>1.5262000000000029</c:v>
                </c:pt>
                <c:pt idx="11204">
                  <c:v>1.5833000000000013</c:v>
                </c:pt>
                <c:pt idx="11205">
                  <c:v>1.7595000000000027</c:v>
                </c:pt>
                <c:pt idx="11206">
                  <c:v>1.9547999999999988</c:v>
                </c:pt>
                <c:pt idx="11207">
                  <c:v>2.1475999999999971</c:v>
                </c:pt>
                <c:pt idx="11208">
                  <c:v>2.4857000000000014</c:v>
                </c:pt>
                <c:pt idx="11209">
                  <c:v>2.6951999999999998</c:v>
                </c:pt>
                <c:pt idx="11210">
                  <c:v>2.783299999999997</c:v>
                </c:pt>
                <c:pt idx="11211">
                  <c:v>2.9119000000000028</c:v>
                </c:pt>
                <c:pt idx="11212">
                  <c:v>3.3143000000000029</c:v>
                </c:pt>
                <c:pt idx="11213">
                  <c:v>3.5285999999999973</c:v>
                </c:pt>
                <c:pt idx="11214">
                  <c:v>4.1905000000000001</c:v>
                </c:pt>
                <c:pt idx="11215">
                  <c:v>4.783299999999997</c:v>
                </c:pt>
                <c:pt idx="11216">
                  <c:v>5.3975999999999971</c:v>
                </c:pt>
                <c:pt idx="11217">
                  <c:v>5.8738000000000028</c:v>
                </c:pt>
                <c:pt idx="11218">
                  <c:v>5.7023999999999972</c:v>
                </c:pt>
                <c:pt idx="11219">
                  <c:v>5.6285999999999987</c:v>
                </c:pt>
                <c:pt idx="11220">
                  <c:v>4.9500000000000028</c:v>
                </c:pt>
                <c:pt idx="11221">
                  <c:v>4.5118999999999971</c:v>
                </c:pt>
                <c:pt idx="11222">
                  <c:v>3.7689999999999984</c:v>
                </c:pt>
                <c:pt idx="11223">
                  <c:v>3.292900000000003</c:v>
                </c:pt>
                <c:pt idx="11224">
                  <c:v>2.4238</c:v>
                </c:pt>
                <c:pt idx="11225">
                  <c:v>1.8785999999999987</c:v>
                </c:pt>
                <c:pt idx="11226">
                  <c:v>1.6047999999999973</c:v>
                </c:pt>
                <c:pt idx="11227">
                  <c:v>1.7999999999999972</c:v>
                </c:pt>
                <c:pt idx="11228">
                  <c:v>1.7952000000000012</c:v>
                </c:pt>
                <c:pt idx="11229">
                  <c:v>1.966700000000003</c:v>
                </c:pt>
                <c:pt idx="11230">
                  <c:v>2.0643000000000029</c:v>
                </c:pt>
                <c:pt idx="11231">
                  <c:v>2.4119000000000028</c:v>
                </c:pt>
                <c:pt idx="11232">
                  <c:v>2.3500000000000014</c:v>
                </c:pt>
                <c:pt idx="11233">
                  <c:v>2.4070999999999998</c:v>
                </c:pt>
                <c:pt idx="11234">
                  <c:v>2.4714000000000027</c:v>
                </c:pt>
                <c:pt idx="11235">
                  <c:v>2.3618999999999986</c:v>
                </c:pt>
                <c:pt idx="11236">
                  <c:v>2.3310000000000031</c:v>
                </c:pt>
                <c:pt idx="11237">
                  <c:v>2.3094999999999999</c:v>
                </c:pt>
                <c:pt idx="11238">
                  <c:v>2.2214000000000027</c:v>
                </c:pt>
                <c:pt idx="11239">
                  <c:v>2.004800000000003</c:v>
                </c:pt>
                <c:pt idx="11240">
                  <c:v>2.0024000000000015</c:v>
                </c:pt>
                <c:pt idx="11241">
                  <c:v>1.9832999999999998</c:v>
                </c:pt>
                <c:pt idx="11242">
                  <c:v>2.3048000000000002</c:v>
                </c:pt>
                <c:pt idx="11243">
                  <c:v>2.4405000000000001</c:v>
                </c:pt>
                <c:pt idx="11244">
                  <c:v>2.3048000000000002</c:v>
                </c:pt>
                <c:pt idx="11245">
                  <c:v>2.2404999999999973</c:v>
                </c:pt>
                <c:pt idx="11246">
                  <c:v>1.9737999999999971</c:v>
                </c:pt>
                <c:pt idx="11247">
                  <c:v>1.9024000000000001</c:v>
                </c:pt>
                <c:pt idx="11248">
                  <c:v>1.8310000000000031</c:v>
                </c:pt>
                <c:pt idx="11249">
                  <c:v>1.8856999999999999</c:v>
                </c:pt>
                <c:pt idx="11250">
                  <c:v>1.7381000000000029</c:v>
                </c:pt>
                <c:pt idx="11251">
                  <c:v>1.4070999999999998</c:v>
                </c:pt>
                <c:pt idx="11252">
                  <c:v>1.3310000000000031</c:v>
                </c:pt>
                <c:pt idx="11253">
                  <c:v>1.2286000000000001</c:v>
                </c:pt>
                <c:pt idx="11254">
                  <c:v>1.1452000000000027</c:v>
                </c:pt>
                <c:pt idx="11255">
                  <c:v>1.3310000000000031</c:v>
                </c:pt>
                <c:pt idx="11256">
                  <c:v>1.4119000000000028</c:v>
                </c:pt>
                <c:pt idx="11257">
                  <c:v>1.5570999999999984</c:v>
                </c:pt>
                <c:pt idx="11258">
                  <c:v>1.6548000000000016</c:v>
                </c:pt>
                <c:pt idx="11259">
                  <c:v>1.7143000000000015</c:v>
                </c:pt>
                <c:pt idx="11260">
                  <c:v>1.8404999999999987</c:v>
                </c:pt>
                <c:pt idx="11261">
                  <c:v>2.0118999999999971</c:v>
                </c:pt>
                <c:pt idx="11262">
                  <c:v>2.178600000000003</c:v>
                </c:pt>
                <c:pt idx="11263">
                  <c:v>2.4451999999999998</c:v>
                </c:pt>
                <c:pt idx="11264">
                  <c:v>2.678600000000003</c:v>
                </c:pt>
                <c:pt idx="11265">
                  <c:v>2.7976000000000028</c:v>
                </c:pt>
                <c:pt idx="11266">
                  <c:v>3.2404999999999973</c:v>
                </c:pt>
                <c:pt idx="11267">
                  <c:v>3.9405000000000001</c:v>
                </c:pt>
                <c:pt idx="11268">
                  <c:v>4.4380999999999986</c:v>
                </c:pt>
                <c:pt idx="11269">
                  <c:v>5.292900000000003</c:v>
                </c:pt>
                <c:pt idx="11270">
                  <c:v>5.7404999999999973</c:v>
                </c:pt>
                <c:pt idx="11271">
                  <c:v>6.7999999999999972</c:v>
                </c:pt>
                <c:pt idx="11272">
                  <c:v>6.5737999999999985</c:v>
                </c:pt>
                <c:pt idx="11273">
                  <c:v>6.0951999999999984</c:v>
                </c:pt>
                <c:pt idx="11274">
                  <c:v>5.3070999999999984</c:v>
                </c:pt>
                <c:pt idx="11275">
                  <c:v>4.4048000000000016</c:v>
                </c:pt>
                <c:pt idx="11276">
                  <c:v>4.1689999999999969</c:v>
                </c:pt>
                <c:pt idx="11277">
                  <c:v>3.3667000000000016</c:v>
                </c:pt>
                <c:pt idx="11278">
                  <c:v>3.1238000000000028</c:v>
                </c:pt>
                <c:pt idx="11279">
                  <c:v>2.9619</c:v>
                </c:pt>
                <c:pt idx="11280">
                  <c:v>3.0262000000000029</c:v>
                </c:pt>
                <c:pt idx="11281">
                  <c:v>3.0309999999999988</c:v>
                </c:pt>
                <c:pt idx="11282">
                  <c:v>2.9523999999999972</c:v>
                </c:pt>
                <c:pt idx="11283">
                  <c:v>3.0762</c:v>
                </c:pt>
                <c:pt idx="11284">
                  <c:v>3.0189999999999984</c:v>
                </c:pt>
                <c:pt idx="11285">
                  <c:v>3.0405000000000015</c:v>
                </c:pt>
                <c:pt idx="11286">
                  <c:v>2.9166999999999987</c:v>
                </c:pt>
                <c:pt idx="11287">
                  <c:v>2.6833000000000027</c:v>
                </c:pt>
                <c:pt idx="11288">
                  <c:v>2.8999999999999986</c:v>
                </c:pt>
                <c:pt idx="11289">
                  <c:v>2.5833000000000013</c:v>
                </c:pt>
                <c:pt idx="11290">
                  <c:v>2.5499999999999972</c:v>
                </c:pt>
                <c:pt idx="11291">
                  <c:v>2.6310000000000002</c:v>
                </c:pt>
                <c:pt idx="11292">
                  <c:v>2.6071000000000026</c:v>
                </c:pt>
                <c:pt idx="11293">
                  <c:v>2.9429000000000016</c:v>
                </c:pt>
                <c:pt idx="11294">
                  <c:v>2.716700000000003</c:v>
                </c:pt>
                <c:pt idx="11295">
                  <c:v>2.6475999999999971</c:v>
                </c:pt>
                <c:pt idx="11296">
                  <c:v>2.3094999999999999</c:v>
                </c:pt>
                <c:pt idx="11297">
                  <c:v>2.3761999999999972</c:v>
                </c:pt>
                <c:pt idx="11298">
                  <c:v>2.428600000000003</c:v>
                </c:pt>
                <c:pt idx="11299">
                  <c:v>2.5737999999999985</c:v>
                </c:pt>
                <c:pt idx="11300">
                  <c:v>2.3286000000000016</c:v>
                </c:pt>
                <c:pt idx="11301">
                  <c:v>2.2785999999999973</c:v>
                </c:pt>
                <c:pt idx="11302">
                  <c:v>2.292900000000003</c:v>
                </c:pt>
                <c:pt idx="11303">
                  <c:v>2.2237999999999971</c:v>
                </c:pt>
                <c:pt idx="11304">
                  <c:v>2.1880999999999986</c:v>
                </c:pt>
                <c:pt idx="11305">
                  <c:v>2.3761999999999972</c:v>
                </c:pt>
                <c:pt idx="11306">
                  <c:v>2.3357000000000028</c:v>
                </c:pt>
                <c:pt idx="11307">
                  <c:v>2.3333000000000013</c:v>
                </c:pt>
                <c:pt idx="11308">
                  <c:v>2.1452000000000027</c:v>
                </c:pt>
                <c:pt idx="11309">
                  <c:v>1.9213999999999984</c:v>
                </c:pt>
                <c:pt idx="11310">
                  <c:v>1.6713999999999984</c:v>
                </c:pt>
                <c:pt idx="11311">
                  <c:v>1.6905000000000001</c:v>
                </c:pt>
                <c:pt idx="11312">
                  <c:v>1.4643000000000015</c:v>
                </c:pt>
                <c:pt idx="11313">
                  <c:v>1.4547999999999988</c:v>
                </c:pt>
                <c:pt idx="11314">
                  <c:v>1.5452000000000012</c:v>
                </c:pt>
                <c:pt idx="11315">
                  <c:v>1.495199999999997</c:v>
                </c:pt>
                <c:pt idx="11316">
                  <c:v>1.8333000000000013</c:v>
                </c:pt>
                <c:pt idx="11317">
                  <c:v>1.6905000000000001</c:v>
                </c:pt>
                <c:pt idx="11318">
                  <c:v>1.7237999999999971</c:v>
                </c:pt>
                <c:pt idx="11319">
                  <c:v>1.5405000000000015</c:v>
                </c:pt>
                <c:pt idx="11320">
                  <c:v>1.3023999999999987</c:v>
                </c:pt>
                <c:pt idx="11321">
                  <c:v>1.2952000000000012</c:v>
                </c:pt>
                <c:pt idx="11322">
                  <c:v>1.5095000000000027</c:v>
                </c:pt>
                <c:pt idx="11323">
                  <c:v>1.4070999999999998</c:v>
                </c:pt>
                <c:pt idx="11324">
                  <c:v>1.5381</c:v>
                </c:pt>
                <c:pt idx="11325">
                  <c:v>1.6570999999999998</c:v>
                </c:pt>
                <c:pt idx="11326">
                  <c:v>1.3999999999999986</c:v>
                </c:pt>
                <c:pt idx="11327">
                  <c:v>1.2332999999999998</c:v>
                </c:pt>
                <c:pt idx="11328">
                  <c:v>1.2738000000000014</c:v>
                </c:pt>
                <c:pt idx="11329">
                  <c:v>1.2237999999999971</c:v>
                </c:pt>
                <c:pt idx="11330">
                  <c:v>1.4070999999999998</c:v>
                </c:pt>
                <c:pt idx="11331">
                  <c:v>1.4451999999999998</c:v>
                </c:pt>
                <c:pt idx="11332">
                  <c:v>1.5499999999999972</c:v>
                </c:pt>
                <c:pt idx="11333">
                  <c:v>1.7000000000000028</c:v>
                </c:pt>
                <c:pt idx="11334">
                  <c:v>1.8832999999999984</c:v>
                </c:pt>
                <c:pt idx="11335">
                  <c:v>2.033299999999997</c:v>
                </c:pt>
                <c:pt idx="11336">
                  <c:v>2</c:v>
                </c:pt>
                <c:pt idx="11337">
                  <c:v>1.9238</c:v>
                </c:pt>
                <c:pt idx="11338">
                  <c:v>1.8023999999999987</c:v>
                </c:pt>
                <c:pt idx="11339">
                  <c:v>1.4500000000000028</c:v>
                </c:pt>
                <c:pt idx="11340">
                  <c:v>1.3999999999999986</c:v>
                </c:pt>
                <c:pt idx="11341">
                  <c:v>1.3357000000000028</c:v>
                </c:pt>
                <c:pt idx="11342">
                  <c:v>1.254800000000003</c:v>
                </c:pt>
                <c:pt idx="11343">
                  <c:v>1.3357000000000028</c:v>
                </c:pt>
                <c:pt idx="11344">
                  <c:v>1.3952000000000027</c:v>
                </c:pt>
                <c:pt idx="11345">
                  <c:v>1.359499999999997</c:v>
                </c:pt>
                <c:pt idx="11346">
                  <c:v>1.5</c:v>
                </c:pt>
                <c:pt idx="11347">
                  <c:v>1.542900000000003</c:v>
                </c:pt>
                <c:pt idx="11348">
                  <c:v>1.7642999999999986</c:v>
                </c:pt>
                <c:pt idx="11349">
                  <c:v>1.7214000000000027</c:v>
                </c:pt>
                <c:pt idx="11350">
                  <c:v>1.5762</c:v>
                </c:pt>
                <c:pt idx="11351">
                  <c:v>1.2856999999999985</c:v>
                </c:pt>
                <c:pt idx="11352">
                  <c:v>1.216700000000003</c:v>
                </c:pt>
                <c:pt idx="11353">
                  <c:v>1.1000000000000014</c:v>
                </c:pt>
                <c:pt idx="11354">
                  <c:v>0.96430000000000149</c:v>
                </c:pt>
                <c:pt idx="11355">
                  <c:v>0.93099999999999739</c:v>
                </c:pt>
                <c:pt idx="11356">
                  <c:v>0.95479999999999876</c:v>
                </c:pt>
                <c:pt idx="11357">
                  <c:v>0.96189999999999998</c:v>
                </c:pt>
                <c:pt idx="11358">
                  <c:v>0.81669999999999732</c:v>
                </c:pt>
                <c:pt idx="11359">
                  <c:v>0.81430000000000291</c:v>
                </c:pt>
                <c:pt idx="11360">
                  <c:v>0.89289999999999736</c:v>
                </c:pt>
                <c:pt idx="11361">
                  <c:v>0.96900000000000119</c:v>
                </c:pt>
                <c:pt idx="11362">
                  <c:v>0.93099999999999739</c:v>
                </c:pt>
                <c:pt idx="11363">
                  <c:v>0.90950000000000131</c:v>
                </c:pt>
                <c:pt idx="11364">
                  <c:v>1.0452000000000012</c:v>
                </c:pt>
                <c:pt idx="11365">
                  <c:v>1.0071000000000012</c:v>
                </c:pt>
                <c:pt idx="11366">
                  <c:v>1.0929000000000002</c:v>
                </c:pt>
                <c:pt idx="11367">
                  <c:v>1.207099999999997</c:v>
                </c:pt>
                <c:pt idx="11368">
                  <c:v>1.5548000000000002</c:v>
                </c:pt>
                <c:pt idx="11369">
                  <c:v>1.5548000000000002</c:v>
                </c:pt>
                <c:pt idx="11370">
                  <c:v>1.7357000000000014</c:v>
                </c:pt>
                <c:pt idx="11371">
                  <c:v>1.6666999999999987</c:v>
                </c:pt>
                <c:pt idx="11372">
                  <c:v>1.8761999999999972</c:v>
                </c:pt>
                <c:pt idx="11373">
                  <c:v>2.004800000000003</c:v>
                </c:pt>
                <c:pt idx="11374">
                  <c:v>2.1024000000000029</c:v>
                </c:pt>
                <c:pt idx="11375">
                  <c:v>2.1071000000000026</c:v>
                </c:pt>
                <c:pt idx="11376">
                  <c:v>1.995199999999997</c:v>
                </c:pt>
                <c:pt idx="11377">
                  <c:v>1.9238</c:v>
                </c:pt>
                <c:pt idx="11378">
                  <c:v>1.754800000000003</c:v>
                </c:pt>
                <c:pt idx="11379">
                  <c:v>1.6595000000000013</c:v>
                </c:pt>
                <c:pt idx="11380">
                  <c:v>1.0975999999999999</c:v>
                </c:pt>
                <c:pt idx="11381">
                  <c:v>0.94050000000000011</c:v>
                </c:pt>
                <c:pt idx="11382">
                  <c:v>0.83100000000000307</c:v>
                </c:pt>
                <c:pt idx="11383">
                  <c:v>0.77859999999999729</c:v>
                </c:pt>
                <c:pt idx="11384">
                  <c:v>0.92860000000000298</c:v>
                </c:pt>
                <c:pt idx="11385">
                  <c:v>1.0167000000000002</c:v>
                </c:pt>
                <c:pt idx="11386">
                  <c:v>1.1332999999999984</c:v>
                </c:pt>
                <c:pt idx="11387">
                  <c:v>1.0095000000000027</c:v>
                </c:pt>
                <c:pt idx="11388">
                  <c:v>1.1189999999999998</c:v>
                </c:pt>
                <c:pt idx="11389">
                  <c:v>1.1738</c:v>
                </c:pt>
                <c:pt idx="11390">
                  <c:v>1.1595000000000013</c:v>
                </c:pt>
                <c:pt idx="11391">
                  <c:v>0.98329999999999984</c:v>
                </c:pt>
                <c:pt idx="11392">
                  <c:v>1.0405000000000015</c:v>
                </c:pt>
                <c:pt idx="11393">
                  <c:v>0.89520000000000266</c:v>
                </c:pt>
                <c:pt idx="11394">
                  <c:v>0.93099999999999739</c:v>
                </c:pt>
                <c:pt idx="11395">
                  <c:v>0.92379999999999995</c:v>
                </c:pt>
                <c:pt idx="11396">
                  <c:v>0.95949999999999847</c:v>
                </c:pt>
                <c:pt idx="11397">
                  <c:v>0.89759999999999707</c:v>
                </c:pt>
                <c:pt idx="11398">
                  <c:v>0.95000000000000284</c:v>
                </c:pt>
                <c:pt idx="11399">
                  <c:v>1.0690000000000026</c:v>
                </c:pt>
                <c:pt idx="11400">
                  <c:v>1.0737999999999985</c:v>
                </c:pt>
                <c:pt idx="11401">
                  <c:v>1.2357000000000014</c:v>
                </c:pt>
                <c:pt idx="11402">
                  <c:v>1.4309999999999974</c:v>
                </c:pt>
                <c:pt idx="11403">
                  <c:v>1.4070999999999998</c:v>
                </c:pt>
                <c:pt idx="11404">
                  <c:v>1.5786000000000016</c:v>
                </c:pt>
                <c:pt idx="11405">
                  <c:v>1.6285999999999987</c:v>
                </c:pt>
                <c:pt idx="11406">
                  <c:v>1.6238000000000028</c:v>
                </c:pt>
                <c:pt idx="11407">
                  <c:v>1.8667000000000016</c:v>
                </c:pt>
                <c:pt idx="11408">
                  <c:v>2.2524000000000015</c:v>
                </c:pt>
                <c:pt idx="11409">
                  <c:v>2.3761999999999972</c:v>
                </c:pt>
                <c:pt idx="11410">
                  <c:v>2.2809999999999988</c:v>
                </c:pt>
                <c:pt idx="11411">
                  <c:v>2.0499999999999972</c:v>
                </c:pt>
                <c:pt idx="11412">
                  <c:v>1.8761999999999972</c:v>
                </c:pt>
                <c:pt idx="11413">
                  <c:v>1.4690000000000012</c:v>
                </c:pt>
                <c:pt idx="11414">
                  <c:v>1.3643000000000001</c:v>
                </c:pt>
                <c:pt idx="11415">
                  <c:v>1.2762000000000029</c:v>
                </c:pt>
                <c:pt idx="11416">
                  <c:v>1.3524000000000029</c:v>
                </c:pt>
                <c:pt idx="11417">
                  <c:v>1.3475999999999999</c:v>
                </c:pt>
                <c:pt idx="11418">
                  <c:v>1.4405000000000001</c:v>
                </c:pt>
                <c:pt idx="11419">
                  <c:v>1.4119000000000028</c:v>
                </c:pt>
                <c:pt idx="11420">
                  <c:v>1.4761999999999986</c:v>
                </c:pt>
                <c:pt idx="11421">
                  <c:v>1.3928999999999974</c:v>
                </c:pt>
                <c:pt idx="11422">
                  <c:v>1.4189999999999969</c:v>
                </c:pt>
                <c:pt idx="11423">
                  <c:v>1.3119000000000014</c:v>
                </c:pt>
                <c:pt idx="11424">
                  <c:v>1.245199999999997</c:v>
                </c:pt>
                <c:pt idx="11425">
                  <c:v>0.95709999999999695</c:v>
                </c:pt>
                <c:pt idx="11426">
                  <c:v>0.85949999999999704</c:v>
                </c:pt>
                <c:pt idx="11427">
                  <c:v>0.783299999999997</c:v>
                </c:pt>
                <c:pt idx="11428">
                  <c:v>0.68099999999999739</c:v>
                </c:pt>
                <c:pt idx="11429">
                  <c:v>0.6261999999999972</c:v>
                </c:pt>
                <c:pt idx="11430">
                  <c:v>0.58570000000000277</c:v>
                </c:pt>
                <c:pt idx="11431">
                  <c:v>0.58100000000000307</c:v>
                </c:pt>
                <c:pt idx="11432">
                  <c:v>0.60240000000000293</c:v>
                </c:pt>
                <c:pt idx="11433">
                  <c:v>0.61899999999999977</c:v>
                </c:pt>
                <c:pt idx="11434">
                  <c:v>0.67139999999999844</c:v>
                </c:pt>
                <c:pt idx="11435">
                  <c:v>0.75</c:v>
                </c:pt>
                <c:pt idx="11436">
                  <c:v>0.68569999999999709</c:v>
                </c:pt>
                <c:pt idx="11437">
                  <c:v>0.70709999999999695</c:v>
                </c:pt>
                <c:pt idx="11438">
                  <c:v>0.81669999999999732</c:v>
                </c:pt>
                <c:pt idx="11439">
                  <c:v>0.90240000000000009</c:v>
                </c:pt>
                <c:pt idx="11440">
                  <c:v>0.74519999999999698</c:v>
                </c:pt>
                <c:pt idx="11441">
                  <c:v>0.92379999999999995</c:v>
                </c:pt>
                <c:pt idx="11442">
                  <c:v>0.94760000000000133</c:v>
                </c:pt>
                <c:pt idx="11443">
                  <c:v>0.85000000000000142</c:v>
                </c:pt>
                <c:pt idx="11444">
                  <c:v>0.6548000000000016</c:v>
                </c:pt>
                <c:pt idx="11445">
                  <c:v>0.76670000000000016</c:v>
                </c:pt>
                <c:pt idx="11446">
                  <c:v>0.70479999999999876</c:v>
                </c:pt>
                <c:pt idx="11447">
                  <c:v>0.81900000000000261</c:v>
                </c:pt>
                <c:pt idx="11448">
                  <c:v>0.83100000000000307</c:v>
                </c:pt>
                <c:pt idx="11449">
                  <c:v>0.80949999999999989</c:v>
                </c:pt>
                <c:pt idx="11450">
                  <c:v>0.78099999999999881</c:v>
                </c:pt>
                <c:pt idx="11451">
                  <c:v>0.8119000000000014</c:v>
                </c:pt>
                <c:pt idx="11452">
                  <c:v>0.79999999999999716</c:v>
                </c:pt>
                <c:pt idx="11453">
                  <c:v>0.62859999999999872</c:v>
                </c:pt>
                <c:pt idx="11454">
                  <c:v>0.70479999999999876</c:v>
                </c:pt>
                <c:pt idx="11455">
                  <c:v>0.73100000000000165</c:v>
                </c:pt>
                <c:pt idx="11456">
                  <c:v>0.61189999999999856</c:v>
                </c:pt>
                <c:pt idx="11457">
                  <c:v>0.61899999999999977</c:v>
                </c:pt>
                <c:pt idx="11458">
                  <c:v>0.60949999999999704</c:v>
                </c:pt>
                <c:pt idx="11459">
                  <c:v>0.48329999999999984</c:v>
                </c:pt>
                <c:pt idx="11460">
                  <c:v>0.43569999999999709</c:v>
                </c:pt>
                <c:pt idx="11461">
                  <c:v>0.51899999999999835</c:v>
                </c:pt>
                <c:pt idx="11462">
                  <c:v>0.59049999999999869</c:v>
                </c:pt>
                <c:pt idx="11463">
                  <c:v>0.6880999999999986</c:v>
                </c:pt>
                <c:pt idx="11464">
                  <c:v>0.78810000000000002</c:v>
                </c:pt>
                <c:pt idx="11465">
                  <c:v>0.79999999999999716</c:v>
                </c:pt>
                <c:pt idx="11466">
                  <c:v>0.74519999999999698</c:v>
                </c:pt>
                <c:pt idx="11467">
                  <c:v>0.65240000000000009</c:v>
                </c:pt>
                <c:pt idx="11468">
                  <c:v>0.75</c:v>
                </c:pt>
                <c:pt idx="11469">
                  <c:v>0.77139999999999986</c:v>
                </c:pt>
                <c:pt idx="11470">
                  <c:v>0.85479999999999734</c:v>
                </c:pt>
                <c:pt idx="11471">
                  <c:v>0.75240000000000151</c:v>
                </c:pt>
                <c:pt idx="11472">
                  <c:v>0.77139999999999986</c:v>
                </c:pt>
                <c:pt idx="11473">
                  <c:v>0.75480000000000302</c:v>
                </c:pt>
                <c:pt idx="11474">
                  <c:v>0.75</c:v>
                </c:pt>
                <c:pt idx="11475">
                  <c:v>0.70949999999999847</c:v>
                </c:pt>
                <c:pt idx="11476">
                  <c:v>0.79760000000000275</c:v>
                </c:pt>
                <c:pt idx="11477">
                  <c:v>0.88329999999999842</c:v>
                </c:pt>
                <c:pt idx="11478">
                  <c:v>0.89289999999999736</c:v>
                </c:pt>
                <c:pt idx="11479">
                  <c:v>0.85240000000000293</c:v>
                </c:pt>
                <c:pt idx="11480">
                  <c:v>0.97140000000000271</c:v>
                </c:pt>
                <c:pt idx="11481">
                  <c:v>1.0381</c:v>
                </c:pt>
                <c:pt idx="11482">
                  <c:v>0.86189999999999856</c:v>
                </c:pt>
                <c:pt idx="11483">
                  <c:v>0.98570000000000135</c:v>
                </c:pt>
                <c:pt idx="11484">
                  <c:v>1.0929000000000002</c:v>
                </c:pt>
                <c:pt idx="11485">
                  <c:v>1</c:v>
                </c:pt>
                <c:pt idx="11486">
                  <c:v>1.0786000000000016</c:v>
                </c:pt>
                <c:pt idx="11487">
                  <c:v>1.0499999999999972</c:v>
                </c:pt>
                <c:pt idx="11488">
                  <c:v>1.0262000000000029</c:v>
                </c:pt>
                <c:pt idx="11489">
                  <c:v>1.0619000000000014</c:v>
                </c:pt>
                <c:pt idx="11490">
                  <c:v>0.95239999999999725</c:v>
                </c:pt>
                <c:pt idx="11491">
                  <c:v>1.004800000000003</c:v>
                </c:pt>
                <c:pt idx="11492">
                  <c:v>1.0643000000000029</c:v>
                </c:pt>
                <c:pt idx="11493">
                  <c:v>1.207099999999997</c:v>
                </c:pt>
                <c:pt idx="11494">
                  <c:v>1.3547999999999973</c:v>
                </c:pt>
                <c:pt idx="11495">
                  <c:v>1.4619</c:v>
                </c:pt>
                <c:pt idx="11496">
                  <c:v>1.2618999999999971</c:v>
                </c:pt>
                <c:pt idx="11497">
                  <c:v>1.1713999999999984</c:v>
                </c:pt>
                <c:pt idx="11498">
                  <c:v>1.1118999999999986</c:v>
                </c:pt>
                <c:pt idx="11499">
                  <c:v>1.004800000000003</c:v>
                </c:pt>
                <c:pt idx="11500">
                  <c:v>0.93330000000000268</c:v>
                </c:pt>
                <c:pt idx="11501">
                  <c:v>0.90950000000000131</c:v>
                </c:pt>
                <c:pt idx="11502">
                  <c:v>0.91429999999999723</c:v>
                </c:pt>
                <c:pt idx="11503">
                  <c:v>0.86899999999999977</c:v>
                </c:pt>
                <c:pt idx="11504">
                  <c:v>0.92860000000000298</c:v>
                </c:pt>
                <c:pt idx="11505">
                  <c:v>0.95000000000000284</c:v>
                </c:pt>
                <c:pt idx="11506">
                  <c:v>0.98810000000000286</c:v>
                </c:pt>
                <c:pt idx="11507">
                  <c:v>0.93330000000000268</c:v>
                </c:pt>
                <c:pt idx="11508">
                  <c:v>0.95479999999999876</c:v>
                </c:pt>
                <c:pt idx="11509">
                  <c:v>1.0095000000000027</c:v>
                </c:pt>
                <c:pt idx="11510">
                  <c:v>0.94760000000000133</c:v>
                </c:pt>
                <c:pt idx="11511">
                  <c:v>1.0071000000000012</c:v>
                </c:pt>
                <c:pt idx="11512">
                  <c:v>1.1428999999999974</c:v>
                </c:pt>
                <c:pt idx="11513">
                  <c:v>1.1381000000000014</c:v>
                </c:pt>
                <c:pt idx="11514">
                  <c:v>1.216700000000003</c:v>
                </c:pt>
                <c:pt idx="11515">
                  <c:v>1.2524000000000015</c:v>
                </c:pt>
                <c:pt idx="11516">
                  <c:v>1.3475999999999999</c:v>
                </c:pt>
                <c:pt idx="11517">
                  <c:v>1.3999999999999986</c:v>
                </c:pt>
                <c:pt idx="11518">
                  <c:v>1.457099999999997</c:v>
                </c:pt>
                <c:pt idx="11519">
                  <c:v>1.4356999999999971</c:v>
                </c:pt>
                <c:pt idx="11520">
                  <c:v>1.2762000000000029</c:v>
                </c:pt>
                <c:pt idx="11521">
                  <c:v>1.2214000000000027</c:v>
                </c:pt>
                <c:pt idx="11522">
                  <c:v>1</c:v>
                </c:pt>
                <c:pt idx="11523">
                  <c:v>0.87140000000000128</c:v>
                </c:pt>
                <c:pt idx="11524">
                  <c:v>0.95479999999999876</c:v>
                </c:pt>
                <c:pt idx="11525">
                  <c:v>0.94760000000000133</c:v>
                </c:pt>
                <c:pt idx="11526">
                  <c:v>0.79999999999999716</c:v>
                </c:pt>
                <c:pt idx="11527">
                  <c:v>0.70000000000000284</c:v>
                </c:pt>
                <c:pt idx="11528">
                  <c:v>0.76670000000000016</c:v>
                </c:pt>
                <c:pt idx="11529">
                  <c:v>0.60479999999999734</c:v>
                </c:pt>
                <c:pt idx="11530">
                  <c:v>0.58809999999999718</c:v>
                </c:pt>
                <c:pt idx="11531">
                  <c:v>0.51670000000000016</c:v>
                </c:pt>
                <c:pt idx="11532">
                  <c:v>0.50710000000000122</c:v>
                </c:pt>
                <c:pt idx="11533">
                  <c:v>0.50950000000000273</c:v>
                </c:pt>
                <c:pt idx="11534">
                  <c:v>0.64999999999999858</c:v>
                </c:pt>
                <c:pt idx="11535">
                  <c:v>0.73100000000000165</c:v>
                </c:pt>
                <c:pt idx="11536">
                  <c:v>0.88810000000000144</c:v>
                </c:pt>
                <c:pt idx="11537">
                  <c:v>0.96189999999999998</c:v>
                </c:pt>
                <c:pt idx="11538">
                  <c:v>1.0118999999999971</c:v>
                </c:pt>
                <c:pt idx="11539">
                  <c:v>1.0737999999999985</c:v>
                </c:pt>
                <c:pt idx="11540">
                  <c:v>1.0167000000000002</c:v>
                </c:pt>
                <c:pt idx="11541">
                  <c:v>1.0356999999999985</c:v>
                </c:pt>
                <c:pt idx="11542">
                  <c:v>0.99759999999999849</c:v>
                </c:pt>
                <c:pt idx="11543">
                  <c:v>0.94519999999999982</c:v>
                </c:pt>
                <c:pt idx="11544">
                  <c:v>1.0071000000000012</c:v>
                </c:pt>
                <c:pt idx="11545">
                  <c:v>0.98100000000000165</c:v>
                </c:pt>
                <c:pt idx="11546">
                  <c:v>0.82620000000000005</c:v>
                </c:pt>
                <c:pt idx="11547">
                  <c:v>0.85000000000000142</c:v>
                </c:pt>
                <c:pt idx="11548">
                  <c:v>1.0499999999999972</c:v>
                </c:pt>
                <c:pt idx="11549">
                  <c:v>0.79290000000000305</c:v>
                </c:pt>
                <c:pt idx="11550">
                  <c:v>0.88100000000000023</c:v>
                </c:pt>
                <c:pt idx="11551">
                  <c:v>0.8738000000000028</c:v>
                </c:pt>
                <c:pt idx="11552">
                  <c:v>0.80949999999999989</c:v>
                </c:pt>
                <c:pt idx="11553">
                  <c:v>0.716700000000003</c:v>
                </c:pt>
                <c:pt idx="11554">
                  <c:v>0.76670000000000016</c:v>
                </c:pt>
                <c:pt idx="11555">
                  <c:v>0.76189999999999714</c:v>
                </c:pt>
                <c:pt idx="11556">
                  <c:v>0.82379999999999853</c:v>
                </c:pt>
                <c:pt idx="11557">
                  <c:v>0.93569999999999709</c:v>
                </c:pt>
                <c:pt idx="11558">
                  <c:v>0.85710000000000264</c:v>
                </c:pt>
                <c:pt idx="11559">
                  <c:v>0.83100000000000307</c:v>
                </c:pt>
                <c:pt idx="11560">
                  <c:v>0.93569999999999709</c:v>
                </c:pt>
                <c:pt idx="11561">
                  <c:v>0.96430000000000149</c:v>
                </c:pt>
                <c:pt idx="11562">
                  <c:v>1.0071000000000012</c:v>
                </c:pt>
                <c:pt idx="11563">
                  <c:v>0.9048000000000016</c:v>
                </c:pt>
                <c:pt idx="11564">
                  <c:v>0.83809999999999718</c:v>
                </c:pt>
                <c:pt idx="11565">
                  <c:v>0.90950000000000131</c:v>
                </c:pt>
                <c:pt idx="11566">
                  <c:v>0.8738000000000028</c:v>
                </c:pt>
                <c:pt idx="11567">
                  <c:v>0.83809999999999718</c:v>
                </c:pt>
                <c:pt idx="11568">
                  <c:v>0.89289999999999736</c:v>
                </c:pt>
                <c:pt idx="11569">
                  <c:v>0.92139999999999844</c:v>
                </c:pt>
                <c:pt idx="11570">
                  <c:v>0.75</c:v>
                </c:pt>
                <c:pt idx="11571">
                  <c:v>0.71189999999999998</c:v>
                </c:pt>
                <c:pt idx="11572">
                  <c:v>0.73100000000000165</c:v>
                </c:pt>
                <c:pt idx="11573">
                  <c:v>0.73570000000000135</c:v>
                </c:pt>
                <c:pt idx="11574">
                  <c:v>0.77859999999999729</c:v>
                </c:pt>
                <c:pt idx="11575">
                  <c:v>0.716700000000003</c:v>
                </c:pt>
                <c:pt idx="11576">
                  <c:v>0.60240000000000293</c:v>
                </c:pt>
                <c:pt idx="11577">
                  <c:v>0.55480000000000018</c:v>
                </c:pt>
                <c:pt idx="11578">
                  <c:v>0.76429999999999865</c:v>
                </c:pt>
                <c:pt idx="11579">
                  <c:v>0.73100000000000165</c:v>
                </c:pt>
                <c:pt idx="11580">
                  <c:v>0.78099999999999881</c:v>
                </c:pt>
                <c:pt idx="11581">
                  <c:v>0.79050000000000153</c:v>
                </c:pt>
                <c:pt idx="11582">
                  <c:v>1.5118999999999971</c:v>
                </c:pt>
                <c:pt idx="11583">
                  <c:v>1.4881000000000029</c:v>
                </c:pt>
                <c:pt idx="11584">
                  <c:v>1.4904999999999973</c:v>
                </c:pt>
                <c:pt idx="11585">
                  <c:v>0.81900000000000261</c:v>
                </c:pt>
                <c:pt idx="11586">
                  <c:v>0.8451999999999984</c:v>
                </c:pt>
                <c:pt idx="11587">
                  <c:v>0.91190000000000282</c:v>
                </c:pt>
                <c:pt idx="11588">
                  <c:v>1.0071000000000012</c:v>
                </c:pt>
                <c:pt idx="11589">
                  <c:v>1.0356999999999985</c:v>
                </c:pt>
                <c:pt idx="11590">
                  <c:v>1.0499999999999972</c:v>
                </c:pt>
                <c:pt idx="11591">
                  <c:v>1.1024000000000029</c:v>
                </c:pt>
                <c:pt idx="11592">
                  <c:v>1.0904999999999987</c:v>
                </c:pt>
                <c:pt idx="11593">
                  <c:v>1.0833000000000013</c:v>
                </c:pt>
                <c:pt idx="11594">
                  <c:v>1.2119</c:v>
                </c:pt>
                <c:pt idx="11595">
                  <c:v>1.245199999999997</c:v>
                </c:pt>
                <c:pt idx="11596">
                  <c:v>1.245199999999997</c:v>
                </c:pt>
                <c:pt idx="11597">
                  <c:v>1.1689999999999969</c:v>
                </c:pt>
                <c:pt idx="11598">
                  <c:v>1.1976000000000013</c:v>
                </c:pt>
                <c:pt idx="11599">
                  <c:v>1.1189999999999998</c:v>
                </c:pt>
                <c:pt idx="11600">
                  <c:v>1.0142999999999986</c:v>
                </c:pt>
                <c:pt idx="11601">
                  <c:v>0.89999999999999858</c:v>
                </c:pt>
                <c:pt idx="11602">
                  <c:v>0.9380999999999986</c:v>
                </c:pt>
                <c:pt idx="11603">
                  <c:v>0.85949999999999704</c:v>
                </c:pt>
                <c:pt idx="11604">
                  <c:v>0.9380999999999986</c:v>
                </c:pt>
                <c:pt idx="11605">
                  <c:v>0.82620000000000005</c:v>
                </c:pt>
                <c:pt idx="11606">
                  <c:v>0.97379999999999711</c:v>
                </c:pt>
                <c:pt idx="11607">
                  <c:v>0.89999999999999858</c:v>
                </c:pt>
                <c:pt idx="11608">
                  <c:v>0.80949999999999989</c:v>
                </c:pt>
                <c:pt idx="11609">
                  <c:v>0.77139999999999986</c:v>
                </c:pt>
                <c:pt idx="11610">
                  <c:v>0.69519999999999982</c:v>
                </c:pt>
                <c:pt idx="11611">
                  <c:v>0.66899999999999693</c:v>
                </c:pt>
                <c:pt idx="11612">
                  <c:v>0.66429999999999723</c:v>
                </c:pt>
                <c:pt idx="11613">
                  <c:v>0.57860000000000156</c:v>
                </c:pt>
                <c:pt idx="11614">
                  <c:v>0.64999999999999858</c:v>
                </c:pt>
                <c:pt idx="11615">
                  <c:v>0.76429999999999865</c:v>
                </c:pt>
                <c:pt idx="11616">
                  <c:v>0.68099999999999739</c:v>
                </c:pt>
                <c:pt idx="11617">
                  <c:v>0.66899999999999693</c:v>
                </c:pt>
                <c:pt idx="11618">
                  <c:v>0.67860000000000298</c:v>
                </c:pt>
                <c:pt idx="11619">
                  <c:v>0.71430000000000149</c:v>
                </c:pt>
                <c:pt idx="11620">
                  <c:v>0.76189999999999714</c:v>
                </c:pt>
                <c:pt idx="11621">
                  <c:v>0.9380999999999986</c:v>
                </c:pt>
                <c:pt idx="11622">
                  <c:v>0.98100000000000165</c:v>
                </c:pt>
                <c:pt idx="11623">
                  <c:v>1.0810000000000031</c:v>
                </c:pt>
                <c:pt idx="11624">
                  <c:v>1.0189999999999984</c:v>
                </c:pt>
                <c:pt idx="11625">
                  <c:v>1.0666999999999973</c:v>
                </c:pt>
                <c:pt idx="11626">
                  <c:v>1.0643000000000029</c:v>
                </c:pt>
                <c:pt idx="11627">
                  <c:v>1.0951999999999984</c:v>
                </c:pt>
                <c:pt idx="11628">
                  <c:v>1.1332999999999984</c:v>
                </c:pt>
                <c:pt idx="11629">
                  <c:v>1.0975999999999999</c:v>
                </c:pt>
                <c:pt idx="11630">
                  <c:v>1.0857000000000028</c:v>
                </c:pt>
                <c:pt idx="11631">
                  <c:v>1.2618999999999971</c:v>
                </c:pt>
                <c:pt idx="11632">
                  <c:v>1.2381000000000029</c:v>
                </c:pt>
                <c:pt idx="11633">
                  <c:v>1.1548000000000016</c:v>
                </c:pt>
                <c:pt idx="11634">
                  <c:v>1.0810000000000031</c:v>
                </c:pt>
                <c:pt idx="11635">
                  <c:v>1.1428999999999974</c:v>
                </c:pt>
                <c:pt idx="11636">
                  <c:v>1.0975999999999999</c:v>
                </c:pt>
                <c:pt idx="11637">
                  <c:v>1.1214000000000013</c:v>
                </c:pt>
                <c:pt idx="11638">
                  <c:v>1.1499999999999986</c:v>
                </c:pt>
                <c:pt idx="11639">
                  <c:v>1.1381000000000014</c:v>
                </c:pt>
                <c:pt idx="11640">
                  <c:v>1.2190000000000012</c:v>
                </c:pt>
                <c:pt idx="11641">
                  <c:v>1.2713999999999999</c:v>
                </c:pt>
                <c:pt idx="11642">
                  <c:v>1.390500000000003</c:v>
                </c:pt>
                <c:pt idx="11643">
                  <c:v>1.3119000000000014</c:v>
                </c:pt>
                <c:pt idx="11644">
                  <c:v>1.2667000000000002</c:v>
                </c:pt>
                <c:pt idx="11645">
                  <c:v>1.2856999999999985</c:v>
                </c:pt>
                <c:pt idx="11646">
                  <c:v>1.3524000000000029</c:v>
                </c:pt>
                <c:pt idx="11647">
                  <c:v>1.254800000000003</c:v>
                </c:pt>
                <c:pt idx="11648">
                  <c:v>1.3286000000000016</c:v>
                </c:pt>
                <c:pt idx="11649">
                  <c:v>1.4262000000000015</c:v>
                </c:pt>
                <c:pt idx="11650">
                  <c:v>1.4119000000000028</c:v>
                </c:pt>
                <c:pt idx="11651">
                  <c:v>1.5024000000000015</c:v>
                </c:pt>
                <c:pt idx="11652">
                  <c:v>1.5309999999999988</c:v>
                </c:pt>
                <c:pt idx="11653">
                  <c:v>1.4619</c:v>
                </c:pt>
                <c:pt idx="11654">
                  <c:v>1.4810000000000016</c:v>
                </c:pt>
                <c:pt idx="11655">
                  <c:v>1.495199999999997</c:v>
                </c:pt>
                <c:pt idx="11656">
                  <c:v>1.4714000000000027</c:v>
                </c:pt>
                <c:pt idx="11657">
                  <c:v>1.5643000000000029</c:v>
                </c:pt>
                <c:pt idx="11658">
                  <c:v>1.3048000000000002</c:v>
                </c:pt>
                <c:pt idx="11659">
                  <c:v>1.0904999999999987</c:v>
                </c:pt>
                <c:pt idx="11660">
                  <c:v>1.0071000000000012</c:v>
                </c:pt>
                <c:pt idx="11661">
                  <c:v>0.92379999999999995</c:v>
                </c:pt>
                <c:pt idx="11662">
                  <c:v>0.89050000000000296</c:v>
                </c:pt>
                <c:pt idx="11663">
                  <c:v>0.8429000000000002</c:v>
                </c:pt>
                <c:pt idx="11664">
                  <c:v>0.966700000000003</c:v>
                </c:pt>
                <c:pt idx="11665">
                  <c:v>0.73100000000000165</c:v>
                </c:pt>
                <c:pt idx="11666">
                  <c:v>0.76429999999999865</c:v>
                </c:pt>
                <c:pt idx="11667">
                  <c:v>0.74519999999999698</c:v>
                </c:pt>
                <c:pt idx="11668">
                  <c:v>0.72619999999999862</c:v>
                </c:pt>
                <c:pt idx="11669">
                  <c:v>0.75480000000000302</c:v>
                </c:pt>
                <c:pt idx="11670">
                  <c:v>0.87140000000000128</c:v>
                </c:pt>
                <c:pt idx="11671">
                  <c:v>0.88100000000000023</c:v>
                </c:pt>
                <c:pt idx="11672">
                  <c:v>0.77380000000000138</c:v>
                </c:pt>
                <c:pt idx="11673">
                  <c:v>0.8119000000000014</c:v>
                </c:pt>
                <c:pt idx="11674">
                  <c:v>0.87140000000000128</c:v>
                </c:pt>
                <c:pt idx="11675">
                  <c:v>0.78569999999999851</c:v>
                </c:pt>
                <c:pt idx="11676">
                  <c:v>0.76670000000000016</c:v>
                </c:pt>
                <c:pt idx="11677">
                  <c:v>0.80949999999999989</c:v>
                </c:pt>
                <c:pt idx="11678">
                  <c:v>0.82139999999999702</c:v>
                </c:pt>
                <c:pt idx="11679">
                  <c:v>0.8429000000000002</c:v>
                </c:pt>
                <c:pt idx="11680">
                  <c:v>0.90240000000000009</c:v>
                </c:pt>
                <c:pt idx="11681">
                  <c:v>0.88569999999999993</c:v>
                </c:pt>
                <c:pt idx="11682">
                  <c:v>0.95239999999999725</c:v>
                </c:pt>
                <c:pt idx="11683">
                  <c:v>0.98570000000000135</c:v>
                </c:pt>
                <c:pt idx="11684">
                  <c:v>0.90950000000000131</c:v>
                </c:pt>
                <c:pt idx="11685">
                  <c:v>0.95479999999999876</c:v>
                </c:pt>
                <c:pt idx="11686">
                  <c:v>0.966700000000003</c:v>
                </c:pt>
                <c:pt idx="11687">
                  <c:v>1.0452000000000012</c:v>
                </c:pt>
                <c:pt idx="11688">
                  <c:v>1.1548000000000016</c:v>
                </c:pt>
                <c:pt idx="11689">
                  <c:v>1.2119</c:v>
                </c:pt>
                <c:pt idx="11690">
                  <c:v>1.2023999999999972</c:v>
                </c:pt>
                <c:pt idx="11691">
                  <c:v>1.4451999999999998</c:v>
                </c:pt>
                <c:pt idx="11692">
                  <c:v>1.4928999999999988</c:v>
                </c:pt>
                <c:pt idx="11693">
                  <c:v>1.5071000000000012</c:v>
                </c:pt>
                <c:pt idx="11694">
                  <c:v>1.7023999999999972</c:v>
                </c:pt>
                <c:pt idx="11695">
                  <c:v>2.0167000000000002</c:v>
                </c:pt>
                <c:pt idx="11696">
                  <c:v>1.7738000000000014</c:v>
                </c:pt>
                <c:pt idx="11697">
                  <c:v>1.6666999999999987</c:v>
                </c:pt>
                <c:pt idx="11698">
                  <c:v>1.321399999999997</c:v>
                </c:pt>
                <c:pt idx="11699">
                  <c:v>0.94290000000000163</c:v>
                </c:pt>
                <c:pt idx="11700">
                  <c:v>0.80709999999999837</c:v>
                </c:pt>
                <c:pt idx="11701">
                  <c:v>0.81430000000000291</c:v>
                </c:pt>
                <c:pt idx="11702">
                  <c:v>0.80239999999999867</c:v>
                </c:pt>
                <c:pt idx="11703">
                  <c:v>0.95949999999999847</c:v>
                </c:pt>
                <c:pt idx="11704">
                  <c:v>1.0405000000000015</c:v>
                </c:pt>
                <c:pt idx="11705">
                  <c:v>1.0238000000000014</c:v>
                </c:pt>
                <c:pt idx="11706">
                  <c:v>0.85000000000000142</c:v>
                </c:pt>
                <c:pt idx="11707">
                  <c:v>0.8451999999999984</c:v>
                </c:pt>
                <c:pt idx="11708">
                  <c:v>0.72860000000000014</c:v>
                </c:pt>
                <c:pt idx="11709">
                  <c:v>0.72860000000000014</c:v>
                </c:pt>
                <c:pt idx="11710">
                  <c:v>0.78099999999999881</c:v>
                </c:pt>
                <c:pt idx="11711">
                  <c:v>0.85710000000000264</c:v>
                </c:pt>
                <c:pt idx="11712">
                  <c:v>0.85479999999999734</c:v>
                </c:pt>
                <c:pt idx="11713">
                  <c:v>0.79999999999999716</c:v>
                </c:pt>
                <c:pt idx="11714">
                  <c:v>0.73810000000000286</c:v>
                </c:pt>
                <c:pt idx="11715">
                  <c:v>0.68569999999999709</c:v>
                </c:pt>
                <c:pt idx="11716">
                  <c:v>0.66899999999999693</c:v>
                </c:pt>
                <c:pt idx="11717">
                  <c:v>0.73329999999999984</c:v>
                </c:pt>
                <c:pt idx="11718">
                  <c:v>0.75240000000000151</c:v>
                </c:pt>
                <c:pt idx="11719">
                  <c:v>0.85000000000000142</c:v>
                </c:pt>
                <c:pt idx="11720">
                  <c:v>0.88329999999999842</c:v>
                </c:pt>
                <c:pt idx="11721">
                  <c:v>0.86899999999999977</c:v>
                </c:pt>
                <c:pt idx="11722">
                  <c:v>0.91669999999999874</c:v>
                </c:pt>
                <c:pt idx="11723">
                  <c:v>0.96900000000000119</c:v>
                </c:pt>
                <c:pt idx="11724">
                  <c:v>0.94519999999999982</c:v>
                </c:pt>
                <c:pt idx="11725">
                  <c:v>0.88329999999999842</c:v>
                </c:pt>
                <c:pt idx="11726">
                  <c:v>0.83330000000000126</c:v>
                </c:pt>
                <c:pt idx="11727">
                  <c:v>0.82620000000000005</c:v>
                </c:pt>
                <c:pt idx="11728">
                  <c:v>0.74519999999999698</c:v>
                </c:pt>
                <c:pt idx="11729">
                  <c:v>0.75950000000000273</c:v>
                </c:pt>
                <c:pt idx="11730">
                  <c:v>0.8761999999999972</c:v>
                </c:pt>
                <c:pt idx="11731">
                  <c:v>0.80480000000000018</c:v>
                </c:pt>
                <c:pt idx="11732">
                  <c:v>0.89289999999999736</c:v>
                </c:pt>
                <c:pt idx="11733">
                  <c:v>1.0118999999999971</c:v>
                </c:pt>
                <c:pt idx="11734">
                  <c:v>1.1238000000000028</c:v>
                </c:pt>
                <c:pt idx="11735">
                  <c:v>1.1332999999999984</c:v>
                </c:pt>
                <c:pt idx="11736">
                  <c:v>1.1310000000000002</c:v>
                </c:pt>
                <c:pt idx="11737">
                  <c:v>1.178600000000003</c:v>
                </c:pt>
                <c:pt idx="11738">
                  <c:v>1.2404999999999973</c:v>
                </c:pt>
                <c:pt idx="11739">
                  <c:v>1.3380999999999972</c:v>
                </c:pt>
                <c:pt idx="11740">
                  <c:v>1.5095000000000027</c:v>
                </c:pt>
                <c:pt idx="11741">
                  <c:v>1.4619</c:v>
                </c:pt>
                <c:pt idx="11742">
                  <c:v>1.1570999999999998</c:v>
                </c:pt>
                <c:pt idx="11743">
                  <c:v>0.94290000000000163</c:v>
                </c:pt>
                <c:pt idx="11744">
                  <c:v>0.78569999999999851</c:v>
                </c:pt>
                <c:pt idx="11745">
                  <c:v>0.66669999999999874</c:v>
                </c:pt>
                <c:pt idx="11746">
                  <c:v>0.54050000000000153</c:v>
                </c:pt>
                <c:pt idx="11747">
                  <c:v>0.46430000000000149</c:v>
                </c:pt>
                <c:pt idx="11748">
                  <c:v>0.57379999999999853</c:v>
                </c:pt>
                <c:pt idx="11749">
                  <c:v>0.60710000000000264</c:v>
                </c:pt>
                <c:pt idx="11750">
                  <c:v>0.5929000000000002</c:v>
                </c:pt>
                <c:pt idx="11751">
                  <c:v>0.70000000000000284</c:v>
                </c:pt>
                <c:pt idx="11752">
                  <c:v>0.62859999999999872</c:v>
                </c:pt>
                <c:pt idx="11753">
                  <c:v>0.64520000000000266</c:v>
                </c:pt>
                <c:pt idx="11754">
                  <c:v>0.54999999999999716</c:v>
                </c:pt>
                <c:pt idx="11755">
                  <c:v>0.60000000000000142</c:v>
                </c:pt>
                <c:pt idx="11756">
                  <c:v>0.50480000000000302</c:v>
                </c:pt>
                <c:pt idx="11757">
                  <c:v>0.45239999999999725</c:v>
                </c:pt>
                <c:pt idx="11758">
                  <c:v>0.45709999999999695</c:v>
                </c:pt>
                <c:pt idx="11759">
                  <c:v>0.54050000000000153</c:v>
                </c:pt>
                <c:pt idx="11760">
                  <c:v>0.58570000000000277</c:v>
                </c:pt>
                <c:pt idx="11761">
                  <c:v>0.55239999999999867</c:v>
                </c:pt>
                <c:pt idx="11762">
                  <c:v>0.56900000000000261</c:v>
                </c:pt>
                <c:pt idx="11763">
                  <c:v>0.70000000000000284</c:v>
                </c:pt>
                <c:pt idx="11764">
                  <c:v>0.65240000000000009</c:v>
                </c:pt>
                <c:pt idx="11765">
                  <c:v>0.72619999999999862</c:v>
                </c:pt>
                <c:pt idx="11766">
                  <c:v>0.73570000000000135</c:v>
                </c:pt>
                <c:pt idx="11767">
                  <c:v>0.74759999999999849</c:v>
                </c:pt>
                <c:pt idx="11768">
                  <c:v>0.85710000000000264</c:v>
                </c:pt>
                <c:pt idx="11769">
                  <c:v>0.86189999999999856</c:v>
                </c:pt>
                <c:pt idx="11770">
                  <c:v>0.83100000000000307</c:v>
                </c:pt>
                <c:pt idx="11771">
                  <c:v>0.80239999999999867</c:v>
                </c:pt>
                <c:pt idx="11772">
                  <c:v>0.70239999999999725</c:v>
                </c:pt>
                <c:pt idx="11773">
                  <c:v>0.6880999999999986</c:v>
                </c:pt>
                <c:pt idx="11774">
                  <c:v>0.53810000000000002</c:v>
                </c:pt>
                <c:pt idx="11775">
                  <c:v>0.43330000000000268</c:v>
                </c:pt>
                <c:pt idx="11776">
                  <c:v>0.33809999999999718</c:v>
                </c:pt>
                <c:pt idx="11777">
                  <c:v>0.216700000000003</c:v>
                </c:pt>
                <c:pt idx="11778">
                  <c:v>0.35000000000000142</c:v>
                </c:pt>
                <c:pt idx="11779">
                  <c:v>0.29760000000000275</c:v>
                </c:pt>
              </c:numCache>
            </c:numRef>
          </c:yVal>
          <c:smooth val="0"/>
        </c:ser>
        <c:dLbls>
          <c:showLegendKey val="0"/>
          <c:showVal val="0"/>
          <c:showCatName val="0"/>
          <c:showSerName val="0"/>
          <c:showPercent val="0"/>
          <c:showBubbleSize val="0"/>
        </c:dLbls>
        <c:axId val="94365952"/>
        <c:axId val="94368128"/>
      </c:scatterChart>
      <c:valAx>
        <c:axId val="94365952"/>
        <c:scaling>
          <c:orientation val="minMax"/>
          <c:max val="1000"/>
          <c:min val="300"/>
        </c:scaling>
        <c:delete val="0"/>
        <c:axPos val="b"/>
        <c:majorGridlines>
          <c:spPr>
            <a:ln>
              <a:solidFill>
                <a:srgbClr val="808080"/>
              </a:solidFill>
            </a:ln>
          </c:spPr>
        </c:majorGridlines>
        <c:minorGridlines>
          <c:spPr>
            <a:ln>
              <a:solidFill>
                <a:srgbClr val="808080"/>
              </a:solidFill>
              <a:prstDash val="dash"/>
            </a:ln>
          </c:spPr>
        </c:minorGridlines>
        <c:title>
          <c:tx>
            <c:rich>
              <a:bodyPr/>
              <a:lstStyle/>
              <a:p>
                <a:pPr>
                  <a:defRPr/>
                </a:pPr>
                <a:r>
                  <a:rPr lang="en-US" altLang="ja-JP" sz="1600" b="0">
                    <a:latin typeface="Arial" pitchFamily="34" charset="0"/>
                    <a:cs typeface="Arial" pitchFamily="34" charset="0"/>
                  </a:rPr>
                  <a:t>Wavelength</a:t>
                </a:r>
                <a:r>
                  <a:rPr lang="en-US" altLang="ja-JP" sz="1600" b="0" baseline="0">
                    <a:latin typeface="Arial" pitchFamily="34" charset="0"/>
                    <a:cs typeface="Arial" pitchFamily="34" charset="0"/>
                  </a:rPr>
                  <a:t> [nm]</a:t>
                </a:r>
                <a:endParaRPr lang="ja-JP" altLang="en-US" sz="1600" b="0">
                  <a:latin typeface="Arial" pitchFamily="34" charset="0"/>
                  <a:cs typeface="Arial" pitchFamily="34" charset="0"/>
                </a:endParaRPr>
              </a:p>
            </c:rich>
          </c:tx>
          <c:overlay val="0"/>
        </c:title>
        <c:numFmt formatCode="General" sourceLinked="1"/>
        <c:majorTickMark val="in"/>
        <c:minorTickMark val="in"/>
        <c:tickLblPos val="nextTo"/>
        <c:txPr>
          <a:bodyPr/>
          <a:lstStyle/>
          <a:p>
            <a:pPr>
              <a:defRPr>
                <a:latin typeface="Arial" pitchFamily="34" charset="0"/>
                <a:cs typeface="Arial" pitchFamily="34" charset="0"/>
              </a:defRPr>
            </a:pPr>
            <a:endParaRPr lang="ja-JP"/>
          </a:p>
        </c:txPr>
        <c:crossAx val="94368128"/>
        <c:crosses val="autoZero"/>
        <c:crossBetween val="midCat"/>
        <c:majorUnit val="50"/>
        <c:minorUnit val="10"/>
      </c:valAx>
      <c:valAx>
        <c:axId val="94368128"/>
        <c:scaling>
          <c:orientation val="minMax"/>
          <c:max val="20"/>
          <c:min val="0"/>
        </c:scaling>
        <c:delete val="0"/>
        <c:axPos val="l"/>
        <c:majorGridlines>
          <c:spPr>
            <a:ln>
              <a:solidFill>
                <a:srgbClr val="808080"/>
              </a:solidFill>
            </a:ln>
          </c:spPr>
        </c:majorGridlines>
        <c:minorGridlines>
          <c:spPr>
            <a:ln>
              <a:solidFill>
                <a:srgbClr val="808080"/>
              </a:solidFill>
              <a:prstDash val="dash"/>
            </a:ln>
          </c:spPr>
        </c:minorGridlines>
        <c:title>
          <c:tx>
            <c:rich>
              <a:bodyPr rot="-5400000" vert="horz"/>
              <a:lstStyle/>
              <a:p>
                <a:pPr>
                  <a:defRPr sz="1600" b="0">
                    <a:latin typeface="Arial" pitchFamily="34" charset="0"/>
                    <a:cs typeface="Arial" pitchFamily="34" charset="0"/>
                  </a:defRPr>
                </a:pPr>
                <a:r>
                  <a:rPr lang="en-US" altLang="ja-JP" sz="1600" b="0">
                    <a:latin typeface="Arial" pitchFamily="34" charset="0"/>
                    <a:cs typeface="Arial" pitchFamily="34" charset="0"/>
                  </a:rPr>
                  <a:t>Intensity</a:t>
                </a:r>
                <a:r>
                  <a:rPr lang="en-US" altLang="ja-JP" sz="1600" b="0" baseline="0">
                    <a:latin typeface="Arial" pitchFamily="34" charset="0"/>
                    <a:cs typeface="Arial" pitchFamily="34" charset="0"/>
                  </a:rPr>
                  <a:t> [cts/s]</a:t>
                </a:r>
                <a:endParaRPr lang="ja-JP" altLang="en-US" sz="1600" b="0">
                  <a:latin typeface="Arial" pitchFamily="34" charset="0"/>
                  <a:cs typeface="Arial" pitchFamily="34" charset="0"/>
                </a:endParaRPr>
              </a:p>
            </c:rich>
          </c:tx>
          <c:overlay val="0"/>
        </c:title>
        <c:numFmt formatCode="0_ " sourceLinked="0"/>
        <c:majorTickMark val="in"/>
        <c:minorTickMark val="in"/>
        <c:tickLblPos val="nextTo"/>
        <c:txPr>
          <a:bodyPr/>
          <a:lstStyle/>
          <a:p>
            <a:pPr>
              <a:defRPr>
                <a:latin typeface="Arial" pitchFamily="34" charset="0"/>
                <a:cs typeface="Arial" pitchFamily="34" charset="0"/>
              </a:defRPr>
            </a:pPr>
            <a:endParaRPr lang="ja-JP"/>
          </a:p>
        </c:txPr>
        <c:crossAx val="94365952"/>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0.48653</cdr:x>
      <cdr:y>0.10714</cdr:y>
    </cdr:from>
    <cdr:to>
      <cdr:x>0.58725</cdr:x>
      <cdr:y>0.14634</cdr:y>
    </cdr:to>
    <cdr:sp macro="" textlink="">
      <cdr:nvSpPr>
        <cdr:cNvPr id="2" name="テキスト ボックス 1"/>
        <cdr:cNvSpPr txBox="1"/>
      </cdr:nvSpPr>
      <cdr:spPr>
        <a:xfrm xmlns:a="http://schemas.openxmlformats.org/drawingml/2006/main">
          <a:off x="4524375" y="650875"/>
          <a:ext cx="9366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0.48653</cdr:x>
      <cdr:y>0.10714</cdr:y>
    </cdr:from>
    <cdr:to>
      <cdr:x>0.58725</cdr:x>
      <cdr:y>0.14634</cdr:y>
    </cdr:to>
    <cdr:sp macro="" textlink="">
      <cdr:nvSpPr>
        <cdr:cNvPr id="2" name="テキスト ボックス 1"/>
        <cdr:cNvSpPr txBox="1"/>
      </cdr:nvSpPr>
      <cdr:spPr>
        <a:xfrm xmlns:a="http://schemas.openxmlformats.org/drawingml/2006/main">
          <a:off x="4524375" y="650875"/>
          <a:ext cx="9366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291939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75855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51972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195611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94839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322159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5452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201614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131161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109162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0B60459-0002-46BA-A5C9-FD31953C0122}" type="datetimeFigureOut">
              <a:rPr kumimoji="1" lang="ja-JP" altLang="en-US" smtClean="0"/>
              <a:t>2012/10/16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81331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60459-0002-46BA-A5C9-FD31953C0122}" type="datetimeFigureOut">
              <a:rPr kumimoji="1" lang="ja-JP" altLang="en-US" smtClean="0"/>
              <a:t>2012/10/16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9812C-7363-45DE-B691-B5E3461C8A18}" type="slidenum">
              <a:rPr kumimoji="1" lang="ja-JP" altLang="en-US" smtClean="0"/>
              <a:t>‹#›</a:t>
            </a:fld>
            <a:endParaRPr kumimoji="1" lang="ja-JP" altLang="en-US"/>
          </a:p>
        </p:txBody>
      </p:sp>
    </p:spTree>
    <p:extLst>
      <p:ext uri="{BB962C8B-B14F-4D97-AF65-F5344CB8AC3E}">
        <p14:creationId xmlns:p14="http://schemas.microsoft.com/office/powerpoint/2010/main" val="39214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hyperlink" Target="http://www.unsw.edu.au/" TargetMode="Externa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1.jpeg"/><Relationship Id="rId5" Type="http://schemas.microsoft.com/office/2007/relationships/hdphoto" Target="../media/hdphoto6.wdp"/><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0.jpeg"/><Relationship Id="rId5" Type="http://schemas.microsoft.com/office/2007/relationships/hdphoto" Target="../media/hdphoto8.wdp"/><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6.xml"/><Relationship Id="rId6" Type="http://schemas.microsoft.com/office/2007/relationships/hdphoto" Target="../media/hdphoto9.wdp"/><Relationship Id="rId5" Type="http://schemas.openxmlformats.org/officeDocument/2006/relationships/image" Target="../media/image54.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2.jpeg"/><Relationship Id="rId7" Type="http://schemas.openxmlformats.org/officeDocument/2006/relationships/image" Target="../media/image56.pn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3.png"/><Relationship Id="rId4" Type="http://schemas.openxmlformats.org/officeDocument/2006/relationships/hyperlink" Target="http://www.unsw.edu.au/"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6.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microsoft.com/office/2007/relationships/hdphoto" Target="../media/hdphoto4.wdp"/><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gif"/><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060848"/>
            <a:ext cx="8208912" cy="1470025"/>
          </a:xfrm>
        </p:spPr>
        <p:txBody>
          <a:bodyPr>
            <a:noAutofit/>
          </a:bodyPr>
          <a:lstStyle/>
          <a:p>
            <a:pPr algn="l"/>
            <a:r>
              <a:rPr kumimoji="1" lang="en-US" altLang="ja-JP" sz="6600" b="1" dirty="0" smtClean="0">
                <a:solidFill>
                  <a:srgbClr val="FF0000"/>
                </a:solidFill>
              </a:rPr>
              <a:t>D</a:t>
            </a:r>
            <a:r>
              <a:rPr kumimoji="1" lang="en-US" altLang="ja-JP" sz="6600" dirty="0" smtClean="0"/>
              <a:t>ome </a:t>
            </a:r>
            <a:r>
              <a:rPr kumimoji="1" lang="en-US" altLang="ja-JP" sz="6600" b="1" dirty="0" smtClean="0">
                <a:solidFill>
                  <a:srgbClr val="FF0000"/>
                </a:solidFill>
              </a:rPr>
              <a:t>F</a:t>
            </a:r>
            <a:r>
              <a:rPr kumimoji="1" lang="en-US" altLang="ja-JP" sz="6600" dirty="0" smtClean="0"/>
              <a:t>uji </a:t>
            </a:r>
            <a:r>
              <a:rPr kumimoji="1" lang="en-US" altLang="ja-JP" sz="4800" dirty="0" smtClean="0"/>
              <a:t/>
            </a:r>
            <a:br>
              <a:rPr kumimoji="1" lang="en-US" altLang="ja-JP" sz="4800" dirty="0" smtClean="0"/>
            </a:br>
            <a:r>
              <a:rPr kumimoji="1" lang="en-US" altLang="ja-JP" b="1" dirty="0" smtClean="0">
                <a:solidFill>
                  <a:srgbClr val="FF0000"/>
                </a:solidFill>
              </a:rPr>
              <a:t>D</a:t>
            </a:r>
            <a:r>
              <a:rPr kumimoji="1" lang="en-US" altLang="ja-JP" dirty="0" smtClean="0"/>
              <a:t>ifferential </a:t>
            </a:r>
            <a:r>
              <a:rPr kumimoji="1" lang="en-US" altLang="ja-JP" b="1" dirty="0" smtClean="0">
                <a:solidFill>
                  <a:srgbClr val="FF0000"/>
                </a:solidFill>
              </a:rPr>
              <a:t>I</a:t>
            </a:r>
            <a:r>
              <a:rPr kumimoji="1" lang="en-US" altLang="ja-JP" dirty="0" smtClean="0"/>
              <a:t>mage </a:t>
            </a:r>
            <a:r>
              <a:rPr kumimoji="1" lang="en-US" altLang="ja-JP" b="1" dirty="0" smtClean="0">
                <a:solidFill>
                  <a:srgbClr val="FF0000"/>
                </a:solidFill>
              </a:rPr>
              <a:t>M</a:t>
            </a:r>
            <a:r>
              <a:rPr kumimoji="1" lang="en-US" altLang="ja-JP" dirty="0" smtClean="0"/>
              <a:t>otion </a:t>
            </a:r>
            <a:r>
              <a:rPr kumimoji="1" lang="en-US" altLang="ja-JP" b="1" dirty="0" smtClean="0">
                <a:solidFill>
                  <a:srgbClr val="FF0000"/>
                </a:solidFill>
              </a:rPr>
              <a:t>M</a:t>
            </a:r>
            <a:r>
              <a:rPr kumimoji="1" lang="en-US" altLang="ja-JP" dirty="0" smtClean="0"/>
              <a:t>onitor</a:t>
            </a:r>
            <a:endParaRPr kumimoji="1" lang="ja-JP" altLang="en-US" dirty="0"/>
          </a:p>
        </p:txBody>
      </p:sp>
      <p:sp>
        <p:nvSpPr>
          <p:cNvPr id="3" name="サブタイトル 2"/>
          <p:cNvSpPr>
            <a:spLocks noGrp="1"/>
          </p:cNvSpPr>
          <p:nvPr>
            <p:ph type="subTitle" idx="1"/>
          </p:nvPr>
        </p:nvSpPr>
        <p:spPr>
          <a:xfrm>
            <a:off x="0" y="4268688"/>
            <a:ext cx="9144000" cy="456456"/>
          </a:xfrm>
        </p:spPr>
        <p:txBody>
          <a:bodyPr>
            <a:normAutofit lnSpcReduction="10000"/>
          </a:bodyPr>
          <a:lstStyle/>
          <a:p>
            <a:r>
              <a:rPr lang="en-US" altLang="ja-JP" sz="2400" dirty="0" smtClean="0">
                <a:solidFill>
                  <a:schemeClr val="tx1"/>
                </a:solidFill>
                <a:latin typeface="+mn-ea"/>
              </a:rPr>
              <a:t>Hirofumi Okita (Tohoku Univ.)</a:t>
            </a:r>
          </a:p>
        </p:txBody>
      </p:sp>
      <p:sp>
        <p:nvSpPr>
          <p:cNvPr id="5" name="テキスト ボックス 4"/>
          <p:cNvSpPr txBox="1"/>
          <p:nvPr/>
        </p:nvSpPr>
        <p:spPr>
          <a:xfrm>
            <a:off x="3777005" y="5734997"/>
            <a:ext cx="1814279" cy="646331"/>
          </a:xfrm>
          <a:prstGeom prst="rect">
            <a:avLst/>
          </a:prstGeom>
          <a:noFill/>
        </p:spPr>
        <p:txBody>
          <a:bodyPr wrap="none" rtlCol="0">
            <a:spAutoFit/>
          </a:bodyPr>
          <a:lstStyle/>
          <a:p>
            <a:pPr algn="ctr"/>
            <a:r>
              <a:rPr lang="en-US" altLang="ja-JP" dirty="0" err="1" smtClean="0"/>
              <a:t>Misa</a:t>
            </a:r>
            <a:r>
              <a:rPr lang="en-US" altLang="ja-JP" dirty="0" smtClean="0"/>
              <a:t>-semi</a:t>
            </a:r>
            <a:endParaRPr kumimoji="1" lang="en-US" altLang="ja-JP" dirty="0" smtClean="0"/>
          </a:p>
          <a:p>
            <a:pPr algn="ctr"/>
            <a:r>
              <a:rPr lang="en-US" altLang="ja-JP" dirty="0" smtClean="0"/>
              <a:t>October 16, 2012</a:t>
            </a:r>
            <a:endParaRPr kumimoji="1" lang="ja-JP" altLang="en-US" dirty="0"/>
          </a:p>
        </p:txBody>
      </p:sp>
      <p:grpSp>
        <p:nvGrpSpPr>
          <p:cNvPr id="6" name="グループ化 5"/>
          <p:cNvGrpSpPr/>
          <p:nvPr/>
        </p:nvGrpSpPr>
        <p:grpSpPr>
          <a:xfrm>
            <a:off x="1551797" y="4761248"/>
            <a:ext cx="6264696" cy="900000"/>
            <a:chOff x="2627784" y="278656"/>
            <a:chExt cx="6264696" cy="900000"/>
          </a:xfrm>
        </p:grpSpPr>
        <p:pic>
          <p:nvPicPr>
            <p:cNvPr id="1026" name="Picture 2" descr="学章"/>
            <p:cNvPicPr>
              <a:picLocks noChangeAspect="1" noChangeArrowheads="1"/>
            </p:cNvPicPr>
            <p:nvPr/>
          </p:nvPicPr>
          <p:blipFill rotWithShape="1">
            <a:blip r:embed="rId2">
              <a:extLst>
                <a:ext uri="{28A0092B-C50C-407E-A947-70E740481C1C}">
                  <a14:useLocalDpi xmlns:a14="http://schemas.microsoft.com/office/drawing/2010/main" val="0"/>
                </a:ext>
              </a:extLst>
            </a:blip>
            <a:srcRect l="26263" r="51178"/>
            <a:stretch/>
          </p:blipFill>
          <p:spPr bwMode="auto">
            <a:xfrm>
              <a:off x="6446554" y="332656"/>
              <a:ext cx="701157"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irofumi\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76" y="27865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UNS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480" y="332656"/>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Research\Antarctica\2010_JARE52\JARE52_ロゴ「正式版」.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403" t="16150" r="20293" b="16323"/>
            <a:stretch/>
          </p:blipFill>
          <p:spPr bwMode="auto">
            <a:xfrm>
              <a:off x="4644008" y="368656"/>
              <a:ext cx="8354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761" t="27582" r="55895" b="48597"/>
            <a:stretch/>
          </p:blipFill>
          <p:spPr bwMode="auto">
            <a:xfrm>
              <a:off x="3707904" y="368656"/>
              <a:ext cx="790375"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hirofumi\Desktop\NIPR_mar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32656"/>
              <a:ext cx="713854" cy="79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irofumi\Desktop\jare5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784" y="332656"/>
              <a:ext cx="924387" cy="79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C:\Research\Antarctica\DF-DIMM\picture\IMG_1875.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30421" r="27922" b="1"/>
          <a:stretch/>
        </p:blipFill>
        <p:spPr bwMode="auto">
          <a:xfrm>
            <a:off x="6876256" y="0"/>
            <a:ext cx="2267744" cy="291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50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35630741"/>
              </p:ext>
            </p:extLst>
          </p:nvPr>
        </p:nvGraphicFramePr>
        <p:xfrm>
          <a:off x="107504" y="92929"/>
          <a:ext cx="4444493" cy="6259199"/>
        </p:xfrm>
        <a:graphic>
          <a:graphicData uri="http://schemas.openxmlformats.org/drawingml/2006/table">
            <a:tbl>
              <a:tblPr firstRow="1" bandRow="1">
                <a:tableStyleId>{5C22544A-7EE6-4342-B048-85BDC9FD1C3A}</a:tableStyleId>
              </a:tblPr>
              <a:tblGrid>
                <a:gridCol w="1926400"/>
                <a:gridCol w="2518093"/>
              </a:tblGrid>
              <a:tr h="239727">
                <a:tc>
                  <a:txBody>
                    <a:bodyPr/>
                    <a:lstStyle/>
                    <a:p>
                      <a:endParaRPr kumimoji="1" lang="ja-JP" altLang="en-US" sz="1400" dirty="0"/>
                    </a:p>
                  </a:txBody>
                  <a:tcPr/>
                </a:tc>
                <a:tc>
                  <a:txBody>
                    <a:bodyPr/>
                    <a:lstStyle/>
                    <a:p>
                      <a:pPr algn="ctr"/>
                      <a:r>
                        <a:rPr kumimoji="1" lang="en-US" altLang="ja-JP" sz="1400" baseline="0" dirty="0" smtClean="0"/>
                        <a:t>DF-DIMM</a:t>
                      </a:r>
                      <a:endParaRPr kumimoji="1" lang="ja-JP" altLang="en-US" sz="1400" dirty="0"/>
                    </a:p>
                  </a:txBody>
                  <a:tcPr/>
                </a:tc>
              </a:tr>
              <a:tr h="660975">
                <a:tc>
                  <a:txBody>
                    <a:bodyPr/>
                    <a:lstStyle/>
                    <a:p>
                      <a:r>
                        <a:rPr kumimoji="1" lang="en-US" altLang="ja-JP" sz="1400" dirty="0" smtClean="0"/>
                        <a:t>Telescope</a:t>
                      </a:r>
                      <a:endParaRPr kumimoji="1" lang="ja-JP" altLang="en-US" sz="1400" dirty="0"/>
                    </a:p>
                  </a:txBody>
                  <a:tcPr/>
                </a:tc>
                <a:tc>
                  <a:txBody>
                    <a:bodyPr/>
                    <a:lstStyle/>
                    <a:p>
                      <a:r>
                        <a:rPr kumimoji="1" lang="en-US" altLang="ja-JP" sz="1400" baseline="0" dirty="0" smtClean="0"/>
                        <a:t>Meade LX200ACF-20</a:t>
                      </a:r>
                    </a:p>
                    <a:p>
                      <a:r>
                        <a:rPr kumimoji="1" lang="en-US" altLang="ja-JP" sz="1400" baseline="0" dirty="0" smtClean="0"/>
                        <a:t>(D=203mm, f=2000mm)</a:t>
                      </a:r>
                    </a:p>
                    <a:p>
                      <a:r>
                        <a:rPr kumimoji="1" lang="en-US" altLang="ja-JP" sz="1400" strike="noStrike" baseline="0" dirty="0" smtClean="0"/>
                        <a:t>with </a:t>
                      </a:r>
                      <a:r>
                        <a:rPr kumimoji="1" lang="en-US" altLang="ja-JP" sz="1400" strike="noStrike" baseline="0" dirty="0" err="1" smtClean="0"/>
                        <a:t>TeleVue</a:t>
                      </a:r>
                      <a:r>
                        <a:rPr kumimoji="1" lang="en-US" altLang="ja-JP" sz="1400" strike="noStrike" baseline="0" dirty="0" smtClean="0"/>
                        <a:t> Everbrite Diagonal</a:t>
                      </a:r>
                    </a:p>
                  </a:txBody>
                  <a:tcPr/>
                </a:tc>
              </a:tr>
              <a:tr h="505519">
                <a:tc>
                  <a:txBody>
                    <a:bodyPr/>
                    <a:lstStyle/>
                    <a:p>
                      <a:r>
                        <a:rPr kumimoji="1" lang="en-US" altLang="ja-JP" sz="1400" dirty="0" smtClean="0"/>
                        <a:t>Mount</a:t>
                      </a:r>
                      <a:endParaRPr kumimoji="1" lang="ja-JP" altLang="en-US" sz="1400" dirty="0"/>
                    </a:p>
                  </a:txBody>
                  <a:tcPr/>
                </a:tc>
                <a:tc>
                  <a:txBody>
                    <a:bodyPr/>
                    <a:lstStyle/>
                    <a:p>
                      <a:r>
                        <a:rPr kumimoji="1" lang="en-US" altLang="ja-JP" sz="1400" dirty="0" smtClean="0"/>
                        <a:t>Meade LX200ACF</a:t>
                      </a:r>
                      <a:r>
                        <a:rPr kumimoji="1" lang="en-US" altLang="ja-JP" sz="1400" baseline="0" dirty="0" smtClean="0"/>
                        <a:t>-8”</a:t>
                      </a:r>
                    </a:p>
                    <a:p>
                      <a:r>
                        <a:rPr kumimoji="1" lang="en-US" altLang="ja-JP" sz="1400" baseline="0" dirty="0" smtClean="0"/>
                        <a:t>(Alt-</a:t>
                      </a:r>
                      <a:r>
                        <a:rPr kumimoji="1" lang="en-US" altLang="ja-JP" sz="1400" baseline="0" dirty="0" err="1" smtClean="0"/>
                        <a:t>Az</a:t>
                      </a:r>
                      <a:r>
                        <a:rPr kumimoji="1" lang="en-US" altLang="ja-JP" sz="1400" baseline="0" dirty="0" smtClean="0"/>
                        <a:t> mode)</a:t>
                      </a:r>
                      <a:endParaRPr kumimoji="1" lang="ja-JP" altLang="en-US" sz="1400" dirty="0"/>
                    </a:p>
                  </a:txBody>
                  <a:tcPr/>
                </a:tc>
              </a:tr>
              <a:tr h="203383">
                <a:tc>
                  <a:txBody>
                    <a:bodyPr/>
                    <a:lstStyle/>
                    <a:p>
                      <a:r>
                        <a:rPr kumimoji="1" lang="en-US" altLang="ja-JP" sz="1400" dirty="0" smtClean="0"/>
                        <a:t>Weight</a:t>
                      </a:r>
                      <a:endParaRPr kumimoji="1" lang="ja-JP" altLang="en-US" sz="1400" dirty="0"/>
                    </a:p>
                  </a:txBody>
                  <a:tcPr/>
                </a:tc>
                <a:tc>
                  <a:txBody>
                    <a:bodyPr/>
                    <a:lstStyle/>
                    <a:p>
                      <a:r>
                        <a:rPr kumimoji="1" lang="ja-JP" altLang="en-US" sz="1400" dirty="0" smtClean="0"/>
                        <a:t>～</a:t>
                      </a:r>
                      <a:r>
                        <a:rPr kumimoji="1" lang="en-US" altLang="ja-JP" sz="1400" dirty="0" smtClean="0"/>
                        <a:t> 22kg</a:t>
                      </a:r>
                    </a:p>
                  </a:txBody>
                  <a:tcPr/>
                </a:tc>
              </a:tr>
              <a:tr h="696639">
                <a:tc>
                  <a:txBody>
                    <a:bodyPr/>
                    <a:lstStyle/>
                    <a:p>
                      <a:r>
                        <a:rPr kumimoji="1" lang="en-US" altLang="ja-JP" sz="1400" dirty="0" smtClean="0"/>
                        <a:t>Focuser</a:t>
                      </a:r>
                      <a:endParaRPr kumimoji="1" lang="ja-JP" altLang="en-US" sz="1400" dirty="0"/>
                    </a:p>
                  </a:txBody>
                  <a:tcPr/>
                </a:tc>
                <a:tc>
                  <a:txBody>
                    <a:bodyPr/>
                    <a:lstStyle/>
                    <a:p>
                      <a:r>
                        <a:rPr kumimoji="1" lang="en-US" altLang="ja-JP" sz="1400" dirty="0" smtClean="0"/>
                        <a:t>JMI </a:t>
                      </a:r>
                      <a:r>
                        <a:rPr kumimoji="1" lang="en-US" altLang="ja-JP" sz="1400" dirty="0" err="1" smtClean="0"/>
                        <a:t>MotoFocus</a:t>
                      </a:r>
                      <a:endParaRPr kumimoji="1" lang="en-US" altLang="ja-JP" sz="1400" dirty="0" smtClean="0"/>
                    </a:p>
                    <a:p>
                      <a:r>
                        <a:rPr kumimoji="1" lang="en-US" altLang="ja-JP" sz="1400" dirty="0" smtClean="0"/>
                        <a:t>with</a:t>
                      </a:r>
                      <a:r>
                        <a:rPr kumimoji="1" lang="en-US" altLang="ja-JP" sz="1400" baseline="0" dirty="0" smtClean="0"/>
                        <a:t> hand-made speed reduce circuit</a:t>
                      </a:r>
                      <a:endParaRPr kumimoji="1" lang="en-US" altLang="ja-JP" sz="1400" dirty="0" smtClean="0"/>
                    </a:p>
                  </a:txBody>
                  <a:tcPr/>
                </a:tc>
              </a:tr>
              <a:tr h="181143">
                <a:tc>
                  <a:txBody>
                    <a:bodyPr/>
                    <a:lstStyle/>
                    <a:p>
                      <a:r>
                        <a:rPr kumimoji="1" lang="en-US" altLang="ja-JP" sz="1400" dirty="0" smtClean="0"/>
                        <a:t>Wedge prism</a:t>
                      </a:r>
                      <a:endParaRPr kumimoji="1" lang="ja-JP" altLang="en-US" sz="1400" dirty="0"/>
                    </a:p>
                  </a:txBody>
                  <a:tcPr/>
                </a:tc>
                <a:tc>
                  <a:txBody>
                    <a:bodyPr/>
                    <a:lstStyle/>
                    <a:p>
                      <a:r>
                        <a:rPr kumimoji="1" lang="en-US" altLang="ja-JP" sz="1400" dirty="0" smtClean="0"/>
                        <a:t>Apex=30”, φ80mm</a:t>
                      </a:r>
                    </a:p>
                  </a:txBody>
                  <a:tcPr/>
                </a:tc>
              </a:tr>
              <a:tr h="0">
                <a:tc>
                  <a:txBody>
                    <a:bodyPr/>
                    <a:lstStyle/>
                    <a:p>
                      <a:r>
                        <a:rPr kumimoji="1" lang="en-US" altLang="ja-JP" sz="1400" b="1" dirty="0" smtClean="0">
                          <a:solidFill>
                            <a:srgbClr val="FF0000"/>
                          </a:solidFill>
                        </a:rPr>
                        <a:t>d </a:t>
                      </a:r>
                      <a:endParaRPr kumimoji="1" lang="ja-JP" altLang="en-US" sz="1400" b="1" dirty="0">
                        <a:solidFill>
                          <a:srgbClr val="FF0000"/>
                        </a:solidFill>
                      </a:endParaRPr>
                    </a:p>
                  </a:txBody>
                  <a:tcPr/>
                </a:tc>
                <a:tc>
                  <a:txBody>
                    <a:bodyPr/>
                    <a:lstStyle/>
                    <a:p>
                      <a:r>
                        <a:rPr kumimoji="1" lang="en-US" altLang="ja-JP" sz="1400" b="1" dirty="0" smtClean="0">
                          <a:solidFill>
                            <a:srgbClr val="FF0000"/>
                          </a:solidFill>
                        </a:rPr>
                        <a:t>140mm</a:t>
                      </a:r>
                      <a:endParaRPr kumimoji="1" lang="ja-JP" altLang="en-US" sz="1400" b="1" dirty="0">
                        <a:solidFill>
                          <a:srgbClr val="FF0000"/>
                        </a:solidFill>
                      </a:endParaRPr>
                    </a:p>
                  </a:txBody>
                  <a:tcPr/>
                </a:tc>
              </a:tr>
              <a:tr h="159543">
                <a:tc>
                  <a:txBody>
                    <a:bodyPr/>
                    <a:lstStyle/>
                    <a:p>
                      <a:r>
                        <a:rPr kumimoji="1" lang="en-US" altLang="ja-JP" sz="1400" b="1" dirty="0" smtClean="0">
                          <a:solidFill>
                            <a:srgbClr val="FF0000"/>
                          </a:solidFill>
                        </a:rPr>
                        <a:t>D </a:t>
                      </a:r>
                      <a:endParaRPr kumimoji="1" lang="ja-JP" altLang="en-US" sz="1400" b="1" dirty="0">
                        <a:solidFill>
                          <a:srgbClr val="FF0000"/>
                        </a:solidFill>
                      </a:endParaRPr>
                    </a:p>
                  </a:txBody>
                  <a:tcPr/>
                </a:tc>
                <a:tc>
                  <a:txBody>
                    <a:bodyPr/>
                    <a:lstStyle/>
                    <a:p>
                      <a:r>
                        <a:rPr kumimoji="1" lang="en-US" altLang="ja-JP" sz="1400" b="1" dirty="0" smtClean="0">
                          <a:solidFill>
                            <a:srgbClr val="FF0000"/>
                          </a:solidFill>
                        </a:rPr>
                        <a:t>60mm</a:t>
                      </a:r>
                      <a:endParaRPr kumimoji="1" lang="ja-JP" altLang="en-US" sz="1400" b="1" dirty="0">
                        <a:solidFill>
                          <a:srgbClr val="FF0000"/>
                        </a:solidFill>
                      </a:endParaRPr>
                    </a:p>
                  </a:txBody>
                  <a:tcPr/>
                </a:tc>
              </a:tr>
              <a:tr h="214783">
                <a:tc>
                  <a:txBody>
                    <a:bodyPr/>
                    <a:lstStyle/>
                    <a:p>
                      <a:r>
                        <a:rPr lang="en-US" altLang="ja-JP" sz="1400" dirty="0" smtClean="0"/>
                        <a:t>Filter</a:t>
                      </a:r>
                      <a:endParaRPr lang="ja-JP" altLang="en-US" sz="1400" dirty="0"/>
                    </a:p>
                  </a:txBody>
                  <a:tcPr/>
                </a:tc>
                <a:tc>
                  <a:txBody>
                    <a:bodyPr/>
                    <a:lstStyle/>
                    <a:p>
                      <a:r>
                        <a:rPr lang="en-US" altLang="ja-JP" sz="1400" dirty="0" smtClean="0"/>
                        <a:t>Edmund #67013-L</a:t>
                      </a:r>
                      <a:endParaRPr lang="ja-JP" altLang="en-US" sz="1400" dirty="0"/>
                    </a:p>
                  </a:txBody>
                  <a:tcPr/>
                </a:tc>
              </a:tr>
              <a:tr h="203983">
                <a:tc>
                  <a:txBody>
                    <a:bodyPr/>
                    <a:lstStyle/>
                    <a:p>
                      <a:r>
                        <a:rPr kumimoji="1" lang="en-US" altLang="ja-JP" sz="1400" b="1" dirty="0" smtClean="0">
                          <a:solidFill>
                            <a:srgbClr val="FF0000"/>
                          </a:solidFill>
                        </a:rPr>
                        <a:t>Wave</a:t>
                      </a:r>
                      <a:r>
                        <a:rPr kumimoji="1" lang="en-US" altLang="ja-JP" sz="1400" b="1" baseline="0" dirty="0" smtClean="0">
                          <a:solidFill>
                            <a:srgbClr val="FF0000"/>
                          </a:solidFill>
                        </a:rPr>
                        <a:t>length</a:t>
                      </a:r>
                      <a:endParaRPr kumimoji="1" lang="en-US" altLang="ja-JP" sz="1400" b="1" dirty="0" smtClean="0">
                        <a:solidFill>
                          <a:srgbClr val="FF0000"/>
                        </a:solidFill>
                      </a:endParaRPr>
                    </a:p>
                  </a:txBody>
                  <a:tcPr/>
                </a:tc>
                <a:tc>
                  <a:txBody>
                    <a:bodyPr/>
                    <a:lstStyle/>
                    <a:p>
                      <a:r>
                        <a:rPr kumimoji="1" lang="en-US" altLang="ja-JP" sz="1400" b="1" dirty="0" smtClean="0">
                          <a:solidFill>
                            <a:srgbClr val="FF0000"/>
                          </a:solidFill>
                        </a:rPr>
                        <a:t>472nm, Δ=35nm</a:t>
                      </a:r>
                    </a:p>
                  </a:txBody>
                  <a:tcPr/>
                </a:tc>
              </a:tr>
              <a:tr h="193183">
                <a:tc>
                  <a:txBody>
                    <a:bodyPr/>
                    <a:lstStyle/>
                    <a:p>
                      <a:r>
                        <a:rPr kumimoji="1" lang="en-US" altLang="ja-JP" sz="1400" baseline="0" dirty="0" smtClean="0"/>
                        <a:t>Diffraction Limit</a:t>
                      </a:r>
                      <a:endParaRPr kumimoji="1" lang="en-US" altLang="ja-JP" sz="1400" dirty="0" smtClean="0"/>
                    </a:p>
                  </a:txBody>
                  <a:tcPr/>
                </a:tc>
                <a:tc>
                  <a:txBody>
                    <a:bodyPr/>
                    <a:lstStyle/>
                    <a:p>
                      <a:r>
                        <a:rPr kumimoji="1" lang="en-US" altLang="ja-JP" sz="1400" dirty="0" smtClean="0"/>
                        <a:t>1.98”</a:t>
                      </a:r>
                      <a:r>
                        <a:rPr kumimoji="1" lang="ja-JP" altLang="en-US" sz="1400" baseline="0" dirty="0" smtClean="0"/>
                        <a:t>  </a:t>
                      </a:r>
                      <a:r>
                        <a:rPr kumimoji="1" lang="en-US" altLang="ja-JP" sz="1400" baseline="0" dirty="0" smtClean="0"/>
                        <a:t>(=2.59pixel)</a:t>
                      </a:r>
                      <a:endParaRPr kumimoji="1" lang="en-US" altLang="ja-JP" sz="1400" dirty="0" smtClean="0"/>
                    </a:p>
                  </a:txBody>
                  <a:tcPr/>
                </a:tc>
              </a:tr>
              <a:tr h="254391">
                <a:tc>
                  <a:txBody>
                    <a:bodyPr/>
                    <a:lstStyle/>
                    <a:p>
                      <a:r>
                        <a:rPr kumimoji="1" lang="en-US" altLang="ja-JP" sz="1400" b="1" dirty="0" err="1" smtClean="0"/>
                        <a:t>Main_CCD</a:t>
                      </a:r>
                      <a:endParaRPr kumimoji="1" lang="en-US" altLang="ja-JP" sz="1400" b="1" dirty="0" smtClean="0"/>
                    </a:p>
                  </a:txBody>
                  <a:tcPr/>
                </a:tc>
                <a:tc>
                  <a:txBody>
                    <a:bodyPr/>
                    <a:lstStyle/>
                    <a:p>
                      <a:r>
                        <a:rPr kumimoji="1" lang="en-US" altLang="ja-JP" sz="1400" b="1" dirty="0" smtClean="0"/>
                        <a:t>SBIG ST-</a:t>
                      </a:r>
                      <a:r>
                        <a:rPr kumimoji="1" lang="en-US" altLang="ja-JP" sz="1400" b="1" dirty="0" err="1" smtClean="0"/>
                        <a:t>i</a:t>
                      </a:r>
                      <a:endParaRPr kumimoji="1" lang="en-US" altLang="ja-JP" sz="1400" b="1" dirty="0" smtClean="0"/>
                    </a:p>
                  </a:txBody>
                  <a:tcPr/>
                </a:tc>
              </a:tr>
              <a:tr h="315599">
                <a:tc>
                  <a:txBody>
                    <a:bodyPr/>
                    <a:lstStyle/>
                    <a:p>
                      <a:r>
                        <a:rPr kumimoji="1" lang="en-US" altLang="ja-JP" sz="1400" dirty="0" smtClean="0"/>
                        <a:t>Pixel size</a:t>
                      </a:r>
                    </a:p>
                  </a:txBody>
                  <a:tcPr/>
                </a:tc>
                <a:tc>
                  <a:txBody>
                    <a:bodyPr/>
                    <a:lstStyle/>
                    <a:p>
                      <a:r>
                        <a:rPr kumimoji="1" lang="en-US" altLang="ja-JP" sz="1400" dirty="0" smtClean="0"/>
                        <a:t>7.4μm x 7.4μm</a:t>
                      </a:r>
                    </a:p>
                  </a:txBody>
                  <a:tcPr/>
                </a:tc>
              </a:tr>
              <a:tr h="281096">
                <a:tc>
                  <a:txBody>
                    <a:bodyPr/>
                    <a:lstStyle/>
                    <a:p>
                      <a:r>
                        <a:rPr kumimoji="1" lang="en-US" altLang="ja-JP" sz="1400" dirty="0" smtClean="0"/>
                        <a:t>Pixel number</a:t>
                      </a:r>
                    </a:p>
                  </a:txBody>
                  <a:tcPr/>
                </a:tc>
                <a:tc>
                  <a:txBody>
                    <a:bodyPr/>
                    <a:lstStyle/>
                    <a:p>
                      <a:r>
                        <a:rPr kumimoji="1" lang="en-US" altLang="ja-JP" sz="1400" dirty="0" smtClean="0"/>
                        <a:t>648 x 486</a:t>
                      </a:r>
                    </a:p>
                  </a:txBody>
                  <a:tcPr/>
                </a:tc>
              </a:tr>
              <a:tr h="281096">
                <a:tc>
                  <a:txBody>
                    <a:bodyPr/>
                    <a:lstStyle/>
                    <a:p>
                      <a:r>
                        <a:rPr kumimoji="1" lang="en-US" altLang="ja-JP" sz="1400" b="1" dirty="0" smtClean="0">
                          <a:solidFill>
                            <a:srgbClr val="FF0000"/>
                          </a:solidFill>
                        </a:rPr>
                        <a:t>Pixel</a:t>
                      </a:r>
                      <a:r>
                        <a:rPr kumimoji="1" lang="en-US" altLang="ja-JP" sz="1400" b="1" baseline="0" dirty="0" smtClean="0">
                          <a:solidFill>
                            <a:srgbClr val="FF0000"/>
                          </a:solidFill>
                        </a:rPr>
                        <a:t> scale</a:t>
                      </a:r>
                      <a:endParaRPr kumimoji="1" lang="ja-JP" altLang="en-US" sz="1400" b="1" dirty="0">
                        <a:solidFill>
                          <a:srgbClr val="FF0000"/>
                        </a:solidFill>
                      </a:endParaRPr>
                    </a:p>
                  </a:txBody>
                  <a:tcPr/>
                </a:tc>
                <a:tc>
                  <a:txBody>
                    <a:bodyPr/>
                    <a:lstStyle/>
                    <a:p>
                      <a:r>
                        <a:rPr kumimoji="1" lang="en-US" altLang="ja-JP" sz="1400" b="1" strike="noStrike" baseline="0" dirty="0" smtClean="0">
                          <a:solidFill>
                            <a:srgbClr val="FF0000"/>
                          </a:solidFill>
                        </a:rPr>
                        <a:t>0.763”</a:t>
                      </a:r>
                      <a:r>
                        <a:rPr kumimoji="1" lang="en-US" altLang="ja-JP" sz="1400" b="1" dirty="0" smtClean="0">
                          <a:solidFill>
                            <a:srgbClr val="FF0000"/>
                          </a:solidFill>
                        </a:rPr>
                        <a:t>/pix</a:t>
                      </a:r>
                      <a:endParaRPr kumimoji="1" lang="ja-JP" altLang="en-US" sz="1400" b="1" dirty="0">
                        <a:solidFill>
                          <a:srgbClr val="FF0000"/>
                        </a:solidFill>
                      </a:endParaRPr>
                    </a:p>
                  </a:txBody>
                  <a:tcPr/>
                </a:tc>
              </a:tr>
              <a:tr h="281096">
                <a:tc>
                  <a:txBody>
                    <a:bodyPr/>
                    <a:lstStyle/>
                    <a:p>
                      <a:r>
                        <a:rPr kumimoji="1" lang="en-US" altLang="ja-JP" sz="1400" b="0" dirty="0" smtClean="0">
                          <a:solidFill>
                            <a:schemeClr val="tx1"/>
                          </a:solidFill>
                        </a:rPr>
                        <a:t>FOV</a:t>
                      </a:r>
                      <a:endParaRPr kumimoji="1" lang="ja-JP" altLang="en-US" sz="1400" b="0" dirty="0">
                        <a:solidFill>
                          <a:schemeClr val="tx1"/>
                        </a:solidFill>
                      </a:endParaRPr>
                    </a:p>
                  </a:txBody>
                  <a:tcPr/>
                </a:tc>
                <a:tc>
                  <a:txBody>
                    <a:bodyPr/>
                    <a:lstStyle/>
                    <a:p>
                      <a:r>
                        <a:rPr kumimoji="1" lang="en-US" altLang="ja-JP" sz="1400" b="0" dirty="0" smtClean="0">
                          <a:solidFill>
                            <a:schemeClr val="tx1"/>
                          </a:solidFill>
                        </a:rPr>
                        <a:t>8.2’ x</a:t>
                      </a:r>
                      <a:r>
                        <a:rPr kumimoji="1" lang="en-US" altLang="ja-JP" sz="1400" b="0" baseline="0" dirty="0" smtClean="0">
                          <a:solidFill>
                            <a:schemeClr val="tx1"/>
                          </a:solidFill>
                        </a:rPr>
                        <a:t> 6.2’</a:t>
                      </a:r>
                      <a:endParaRPr kumimoji="1" lang="ja-JP" altLang="en-US" sz="1400" b="0" dirty="0">
                        <a:solidFill>
                          <a:schemeClr val="tx1"/>
                        </a:solidFill>
                      </a:endParaRPr>
                    </a:p>
                  </a:txBody>
                  <a:tcPr/>
                </a:tc>
              </a:tr>
              <a:tr h="281096">
                <a:tc>
                  <a:txBody>
                    <a:bodyPr/>
                    <a:lstStyle/>
                    <a:p>
                      <a:r>
                        <a:rPr kumimoji="1" lang="en-US" altLang="ja-JP" sz="1400" b="1" dirty="0" err="1" smtClean="0"/>
                        <a:t>DayGuideCCD</a:t>
                      </a:r>
                      <a:endParaRPr kumimoji="1" lang="en-US" altLang="ja-JP" sz="1400" b="1" dirty="0" smtClean="0"/>
                    </a:p>
                  </a:txBody>
                  <a:tcPr/>
                </a:tc>
                <a:tc>
                  <a:txBody>
                    <a:bodyPr/>
                    <a:lstStyle/>
                    <a:p>
                      <a:r>
                        <a:rPr kumimoji="1" lang="en-US" altLang="ja-JP" sz="1400" b="1" dirty="0" smtClean="0"/>
                        <a:t>SBIG ST-</a:t>
                      </a:r>
                      <a:r>
                        <a:rPr kumimoji="1" lang="en-US" altLang="ja-JP" sz="1400" b="1" dirty="0" err="1" smtClean="0"/>
                        <a:t>i</a:t>
                      </a:r>
                      <a:endParaRPr kumimoji="1" lang="en-US" altLang="ja-JP" sz="1400" b="1" dirty="0" smtClean="0"/>
                    </a:p>
                  </a:txBody>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2075233666"/>
              </p:ext>
            </p:extLst>
          </p:nvPr>
        </p:nvGraphicFramePr>
        <p:xfrm>
          <a:off x="4592003" y="108560"/>
          <a:ext cx="4444493" cy="6461760"/>
        </p:xfrm>
        <a:graphic>
          <a:graphicData uri="http://schemas.openxmlformats.org/drawingml/2006/table">
            <a:tbl>
              <a:tblPr firstRow="1" bandRow="1">
                <a:tableStyleId>{5C22544A-7EE6-4342-B048-85BDC9FD1C3A}</a:tableStyleId>
              </a:tblPr>
              <a:tblGrid>
                <a:gridCol w="1926400"/>
                <a:gridCol w="2518093"/>
              </a:tblGrid>
              <a:tr h="214576">
                <a:tc>
                  <a:txBody>
                    <a:bodyPr/>
                    <a:lstStyle/>
                    <a:p>
                      <a:endParaRPr kumimoji="1" lang="ja-JP" altLang="en-US" sz="1400" dirty="0"/>
                    </a:p>
                  </a:txBody>
                  <a:tcPr/>
                </a:tc>
                <a:tc>
                  <a:txBody>
                    <a:bodyPr/>
                    <a:lstStyle/>
                    <a:p>
                      <a:pPr algn="ctr"/>
                      <a:r>
                        <a:rPr kumimoji="1" lang="en-US" altLang="ja-JP" sz="1400" dirty="0" smtClean="0"/>
                        <a:t>DF-DIMM</a:t>
                      </a:r>
                      <a:endParaRPr kumimoji="1" lang="ja-JP" altLang="en-US" sz="1400" dirty="0"/>
                    </a:p>
                  </a:txBody>
                  <a:tcPr/>
                </a:tc>
              </a:tr>
              <a:tr h="208856">
                <a:tc>
                  <a:txBody>
                    <a:bodyPr/>
                    <a:lstStyle/>
                    <a:p>
                      <a:r>
                        <a:rPr kumimoji="1" lang="en-US" altLang="ja-JP" sz="1400" dirty="0" err="1" smtClean="0"/>
                        <a:t>DayGuide</a:t>
                      </a:r>
                      <a:r>
                        <a:rPr kumimoji="1" lang="en-US" altLang="ja-JP" sz="1400" dirty="0" smtClean="0"/>
                        <a:t> lens</a:t>
                      </a:r>
                    </a:p>
                  </a:txBody>
                  <a:tcPr/>
                </a:tc>
                <a:tc>
                  <a:txBody>
                    <a:bodyPr/>
                    <a:lstStyle/>
                    <a:p>
                      <a:r>
                        <a:rPr kumimoji="1" lang="en-US" altLang="ja-JP" sz="1400" dirty="0" err="1" smtClean="0">
                          <a:solidFill>
                            <a:schemeClr val="tx1"/>
                          </a:solidFill>
                        </a:rPr>
                        <a:t>Pencial</a:t>
                      </a:r>
                      <a:r>
                        <a:rPr kumimoji="1" lang="en-US" altLang="ja-JP" sz="1400" baseline="0" dirty="0" smtClean="0">
                          <a:solidFill>
                            <a:schemeClr val="tx1"/>
                          </a:solidFill>
                        </a:rPr>
                        <a:t> BORG 25 #6025</a:t>
                      </a:r>
                    </a:p>
                    <a:p>
                      <a:r>
                        <a:rPr kumimoji="1" lang="en-US" altLang="ja-JP" sz="1400" baseline="0" dirty="0" smtClean="0">
                          <a:solidFill>
                            <a:schemeClr val="tx1"/>
                          </a:solidFill>
                        </a:rPr>
                        <a:t>With 2.5x </a:t>
                      </a:r>
                      <a:r>
                        <a:rPr kumimoji="1" lang="en-US" altLang="ja-JP" sz="1400" baseline="0" dirty="0" err="1" smtClean="0">
                          <a:solidFill>
                            <a:schemeClr val="tx1"/>
                          </a:solidFill>
                        </a:rPr>
                        <a:t>TeleVue</a:t>
                      </a:r>
                      <a:r>
                        <a:rPr kumimoji="1" lang="en-US" altLang="ja-JP" sz="1400" baseline="0" dirty="0" smtClean="0">
                          <a:solidFill>
                            <a:schemeClr val="tx1"/>
                          </a:solidFill>
                        </a:rPr>
                        <a:t> </a:t>
                      </a:r>
                      <a:r>
                        <a:rPr kumimoji="1" lang="en-US" altLang="ja-JP" sz="1400" baseline="0" dirty="0" err="1" smtClean="0">
                          <a:solidFill>
                            <a:schemeClr val="tx1"/>
                          </a:solidFill>
                        </a:rPr>
                        <a:t>Powermate</a:t>
                      </a:r>
                      <a:endParaRPr kumimoji="1" lang="en-US" altLang="ja-JP" sz="1400" baseline="0" dirty="0" smtClean="0">
                        <a:solidFill>
                          <a:schemeClr val="tx1"/>
                        </a:solidFill>
                      </a:endParaRPr>
                    </a:p>
                    <a:p>
                      <a:r>
                        <a:rPr kumimoji="1" lang="en-US" altLang="ja-JP" sz="1400" baseline="0" dirty="0" smtClean="0">
                          <a:solidFill>
                            <a:schemeClr val="tx1"/>
                          </a:solidFill>
                        </a:rPr>
                        <a:t>f=438mm F/17.5</a:t>
                      </a:r>
                      <a:endParaRPr kumimoji="1" lang="en-US" altLang="ja-JP" sz="1400" dirty="0" smtClean="0">
                        <a:solidFill>
                          <a:schemeClr val="tx1"/>
                        </a:solidFill>
                      </a:endParaRPr>
                    </a:p>
                  </a:txBody>
                  <a:tcPr/>
                </a:tc>
              </a:tr>
              <a:tr h="208856">
                <a:tc>
                  <a:txBody>
                    <a:bodyPr/>
                    <a:lstStyle/>
                    <a:p>
                      <a:r>
                        <a:rPr lang="en-US" altLang="ja-JP" sz="1400" dirty="0" smtClean="0"/>
                        <a:t>Filter</a:t>
                      </a:r>
                      <a:endParaRPr lang="ja-JP" altLang="en-US" sz="1400" dirty="0"/>
                    </a:p>
                  </a:txBody>
                  <a:tcPr/>
                </a:tc>
                <a:tc>
                  <a:txBody>
                    <a:bodyPr/>
                    <a:lstStyle/>
                    <a:p>
                      <a:r>
                        <a:rPr lang="en-US" altLang="ja-JP" sz="1400" dirty="0" smtClean="0">
                          <a:solidFill>
                            <a:schemeClr val="tx1"/>
                          </a:solidFill>
                        </a:rPr>
                        <a:t>Edmund #86347-L</a:t>
                      </a:r>
                      <a:endParaRPr lang="ja-JP" altLang="en-US" sz="1400" dirty="0">
                        <a:solidFill>
                          <a:schemeClr val="tx1"/>
                        </a:solidFill>
                      </a:endParaRPr>
                    </a:p>
                  </a:txBody>
                  <a:tcPr/>
                </a:tc>
              </a:tr>
              <a:tr h="253048">
                <a:tc>
                  <a:txBody>
                    <a:bodyPr/>
                    <a:lstStyle/>
                    <a:p>
                      <a:r>
                        <a:rPr kumimoji="1" lang="en-US" altLang="ja-JP" sz="1400" b="1" dirty="0" smtClean="0">
                          <a:solidFill>
                            <a:srgbClr val="FF0000"/>
                          </a:solidFill>
                        </a:rPr>
                        <a:t>Wave</a:t>
                      </a:r>
                      <a:r>
                        <a:rPr kumimoji="1" lang="en-US" altLang="ja-JP" sz="1400" b="1" baseline="0" dirty="0" smtClean="0">
                          <a:solidFill>
                            <a:srgbClr val="FF0000"/>
                          </a:solidFill>
                        </a:rPr>
                        <a:t>length</a:t>
                      </a:r>
                      <a:endParaRPr kumimoji="1" lang="en-US" altLang="ja-JP" sz="1400" b="1" dirty="0" smtClean="0">
                        <a:solidFill>
                          <a:srgbClr val="FF0000"/>
                        </a:solidFill>
                      </a:endParaRPr>
                    </a:p>
                  </a:txBody>
                  <a:tcPr/>
                </a:tc>
                <a:tc>
                  <a:txBody>
                    <a:bodyPr/>
                    <a:lstStyle/>
                    <a:p>
                      <a:r>
                        <a:rPr kumimoji="1" lang="en-US" altLang="ja-JP" sz="1400" b="1" dirty="0" smtClean="0">
                          <a:solidFill>
                            <a:srgbClr val="FF0000"/>
                          </a:solidFill>
                        </a:rPr>
                        <a:t>655nm, Δ=24nm</a:t>
                      </a:r>
                    </a:p>
                  </a:txBody>
                  <a:tcPr/>
                </a:tc>
              </a:tr>
              <a:tr h="236280">
                <a:tc>
                  <a:txBody>
                    <a:bodyPr/>
                    <a:lstStyle/>
                    <a:p>
                      <a:r>
                        <a:rPr kumimoji="1" lang="en-US" altLang="ja-JP" sz="1400" dirty="0" smtClean="0"/>
                        <a:t>Diffraction</a:t>
                      </a:r>
                      <a:r>
                        <a:rPr kumimoji="1" lang="en-US" altLang="ja-JP" sz="1400" baseline="0" dirty="0" smtClean="0"/>
                        <a:t> Limit</a:t>
                      </a:r>
                      <a:endParaRPr kumimoji="1" lang="ja-JP" altLang="en-US" sz="1400" dirty="0"/>
                    </a:p>
                  </a:txBody>
                  <a:tcPr/>
                </a:tc>
                <a:tc>
                  <a:txBody>
                    <a:bodyPr/>
                    <a:lstStyle/>
                    <a:p>
                      <a:r>
                        <a:rPr kumimoji="1" lang="en-US" altLang="ja-JP" sz="1400" dirty="0" smtClean="0">
                          <a:solidFill>
                            <a:schemeClr val="tx1"/>
                          </a:solidFill>
                        </a:rPr>
                        <a:t>6.59”</a:t>
                      </a:r>
                      <a:endParaRPr kumimoji="1" lang="ja-JP" altLang="en-US" sz="1400" dirty="0">
                        <a:solidFill>
                          <a:schemeClr val="tx1"/>
                        </a:solidFill>
                      </a:endParaRPr>
                    </a:p>
                  </a:txBody>
                  <a:tcPr/>
                </a:tc>
              </a:tr>
              <a:tr h="236280">
                <a:tc>
                  <a:txBody>
                    <a:bodyPr/>
                    <a:lstStyle/>
                    <a:p>
                      <a:r>
                        <a:rPr kumimoji="1" lang="en-US" altLang="ja-JP" sz="1400" b="1" dirty="0" err="1" smtClean="0">
                          <a:solidFill>
                            <a:srgbClr val="FF0000"/>
                          </a:solidFill>
                        </a:rPr>
                        <a:t>DayGuide</a:t>
                      </a:r>
                      <a:r>
                        <a:rPr kumimoji="1" lang="en-US" altLang="ja-JP" sz="1400" b="1" dirty="0" smtClean="0">
                          <a:solidFill>
                            <a:srgbClr val="FF0000"/>
                          </a:solidFill>
                        </a:rPr>
                        <a:t> Pixel</a:t>
                      </a:r>
                      <a:r>
                        <a:rPr kumimoji="1" lang="en-US" altLang="ja-JP" sz="1400" b="1" baseline="0" dirty="0" smtClean="0">
                          <a:solidFill>
                            <a:srgbClr val="FF0000"/>
                          </a:solidFill>
                        </a:rPr>
                        <a:t> scale</a:t>
                      </a:r>
                      <a:endParaRPr kumimoji="1" lang="ja-JP" altLang="en-US" sz="1400" b="1" dirty="0">
                        <a:solidFill>
                          <a:srgbClr val="FF0000"/>
                        </a:solidFill>
                      </a:endParaRPr>
                    </a:p>
                  </a:txBody>
                  <a:tcPr/>
                </a:tc>
                <a:tc>
                  <a:txBody>
                    <a:bodyPr/>
                    <a:lstStyle/>
                    <a:p>
                      <a:r>
                        <a:rPr kumimoji="1" lang="en-US" altLang="ja-JP" sz="1400" b="1" dirty="0" smtClean="0">
                          <a:solidFill>
                            <a:srgbClr val="FF0000"/>
                          </a:solidFill>
                        </a:rPr>
                        <a:t>3.49”/pix</a:t>
                      </a:r>
                      <a:endParaRPr kumimoji="1" lang="ja-JP" altLang="en-US" sz="1400" b="1" dirty="0">
                        <a:solidFill>
                          <a:srgbClr val="FF0000"/>
                        </a:solidFill>
                      </a:endParaRPr>
                    </a:p>
                  </a:txBody>
                  <a:tcPr/>
                </a:tc>
              </a:tr>
              <a:tr h="236280">
                <a:tc>
                  <a:txBody>
                    <a:bodyPr/>
                    <a:lstStyle/>
                    <a:p>
                      <a:r>
                        <a:rPr kumimoji="1" lang="en-US" altLang="ja-JP" sz="1400" dirty="0" err="1" smtClean="0">
                          <a:solidFill>
                            <a:schemeClr val="tx1"/>
                          </a:solidFill>
                        </a:rPr>
                        <a:t>DayGuide</a:t>
                      </a:r>
                      <a:r>
                        <a:rPr kumimoji="1" lang="en-US" altLang="ja-JP" sz="1400" dirty="0" smtClean="0">
                          <a:solidFill>
                            <a:schemeClr val="tx1"/>
                          </a:solidFill>
                        </a:rPr>
                        <a:t> FOV</a:t>
                      </a:r>
                      <a:endParaRPr kumimoji="1" lang="ja-JP" altLang="en-US" sz="1400" dirty="0">
                        <a:solidFill>
                          <a:schemeClr val="tx1"/>
                        </a:solidFill>
                      </a:endParaRPr>
                    </a:p>
                  </a:txBody>
                  <a:tcPr/>
                </a:tc>
                <a:tc>
                  <a:txBody>
                    <a:bodyPr/>
                    <a:lstStyle/>
                    <a:p>
                      <a:r>
                        <a:rPr kumimoji="1" lang="en-US" altLang="ja-JP" sz="1400" dirty="0" smtClean="0">
                          <a:solidFill>
                            <a:schemeClr val="tx1"/>
                          </a:solidFill>
                        </a:rPr>
                        <a:t>0.62d x 0.47d</a:t>
                      </a:r>
                      <a:endParaRPr kumimoji="1" lang="ja-JP" altLang="en-US" sz="1400" dirty="0">
                        <a:solidFill>
                          <a:schemeClr val="tx1"/>
                        </a:solidFill>
                      </a:endParaRPr>
                    </a:p>
                  </a:txBody>
                  <a:tcPr/>
                </a:tc>
              </a:tr>
              <a:tr h="291520">
                <a:tc>
                  <a:txBody>
                    <a:bodyPr/>
                    <a:lstStyle/>
                    <a:p>
                      <a:r>
                        <a:rPr kumimoji="1" lang="en-US" altLang="ja-JP" sz="1400" b="1" dirty="0" err="1" smtClean="0"/>
                        <a:t>NightGuideCCD</a:t>
                      </a:r>
                      <a:endParaRPr kumimoji="1" lang="ja-JP" altLang="en-US" sz="1400" b="1" dirty="0"/>
                    </a:p>
                  </a:txBody>
                  <a:tcPr/>
                </a:tc>
                <a:tc>
                  <a:txBody>
                    <a:bodyPr/>
                    <a:lstStyle/>
                    <a:p>
                      <a:r>
                        <a:rPr kumimoji="1" lang="en-US" altLang="ja-JP" sz="1400" b="1" dirty="0" smtClean="0">
                          <a:solidFill>
                            <a:schemeClr val="tx1"/>
                          </a:solidFill>
                        </a:rPr>
                        <a:t>SBIG ST-</a:t>
                      </a:r>
                      <a:r>
                        <a:rPr kumimoji="1" lang="en-US" altLang="ja-JP" sz="1400" b="1" dirty="0" err="1" smtClean="0">
                          <a:solidFill>
                            <a:schemeClr val="tx1"/>
                          </a:solidFill>
                        </a:rPr>
                        <a:t>i</a:t>
                      </a:r>
                      <a:endParaRPr kumimoji="1" lang="ja-JP" altLang="en-US" sz="1400" b="1" dirty="0">
                        <a:solidFill>
                          <a:schemeClr val="tx1"/>
                        </a:solidFill>
                      </a:endParaRPr>
                    </a:p>
                  </a:txBody>
                  <a:tcPr/>
                </a:tc>
              </a:tr>
              <a:tr h="418768">
                <a:tc>
                  <a:txBody>
                    <a:bodyPr/>
                    <a:lstStyle/>
                    <a:p>
                      <a:r>
                        <a:rPr kumimoji="1" lang="en-US" altLang="ja-JP" sz="1400" dirty="0" err="1" smtClean="0">
                          <a:solidFill>
                            <a:schemeClr val="tx1"/>
                          </a:solidFill>
                        </a:rPr>
                        <a:t>NightGuide</a:t>
                      </a:r>
                      <a:r>
                        <a:rPr kumimoji="1" lang="en-US" altLang="ja-JP" sz="1400" dirty="0" smtClean="0">
                          <a:solidFill>
                            <a:schemeClr val="tx1"/>
                          </a:solidFill>
                        </a:rPr>
                        <a:t> lens</a:t>
                      </a:r>
                      <a:endParaRPr kumimoji="1" lang="ja-JP" altLang="en-US" sz="1400" dirty="0">
                        <a:solidFill>
                          <a:schemeClr val="tx1"/>
                        </a:solidFill>
                      </a:endParaRPr>
                    </a:p>
                  </a:txBody>
                  <a:tcPr/>
                </a:tc>
                <a:tc>
                  <a:txBody>
                    <a:bodyPr/>
                    <a:lstStyle/>
                    <a:p>
                      <a:r>
                        <a:rPr kumimoji="1" lang="en-US" altLang="ja-JP" sz="1400" dirty="0" smtClean="0">
                          <a:solidFill>
                            <a:schemeClr val="tx1"/>
                          </a:solidFill>
                        </a:rPr>
                        <a:t>FUJIFILM</a:t>
                      </a:r>
                      <a:r>
                        <a:rPr kumimoji="1" lang="en-US" altLang="ja-JP" sz="1400" baseline="0" dirty="0" smtClean="0">
                          <a:solidFill>
                            <a:schemeClr val="tx1"/>
                          </a:solidFill>
                        </a:rPr>
                        <a:t> HF50HA-1B</a:t>
                      </a:r>
                    </a:p>
                    <a:p>
                      <a:r>
                        <a:rPr kumimoji="1" lang="en-US" altLang="ja-JP" sz="1400" dirty="0" smtClean="0">
                          <a:solidFill>
                            <a:schemeClr val="tx1"/>
                          </a:solidFill>
                        </a:rPr>
                        <a:t>f=50mm, F/2.3</a:t>
                      </a:r>
                      <a:endParaRPr kumimoji="1" lang="ja-JP" altLang="en-US" sz="1400" dirty="0">
                        <a:solidFill>
                          <a:schemeClr val="tx1"/>
                        </a:solidFill>
                      </a:endParaRPr>
                    </a:p>
                  </a:txBody>
                  <a:tcPr/>
                </a:tc>
              </a:tr>
              <a:tr h="260648">
                <a:tc>
                  <a:txBody>
                    <a:bodyPr/>
                    <a:lstStyle/>
                    <a:p>
                      <a:r>
                        <a:rPr lang="en-US" altLang="ja-JP" sz="1400" dirty="0" smtClean="0"/>
                        <a:t>Filter</a:t>
                      </a:r>
                      <a:endParaRPr lang="ja-JP" altLang="en-US" sz="1400" dirty="0"/>
                    </a:p>
                  </a:txBody>
                  <a:tcPr/>
                </a:tc>
                <a:tc>
                  <a:txBody>
                    <a:bodyPr/>
                    <a:lstStyle/>
                    <a:p>
                      <a:r>
                        <a:rPr lang="en-US" altLang="ja-JP" sz="1400" dirty="0" smtClean="0">
                          <a:solidFill>
                            <a:schemeClr val="tx1"/>
                          </a:solidFill>
                        </a:rPr>
                        <a:t>Edmund #67013-L</a:t>
                      </a:r>
                      <a:endParaRPr lang="ja-JP" altLang="en-US" sz="1400" dirty="0">
                        <a:solidFill>
                          <a:schemeClr val="tx1"/>
                        </a:solidFill>
                      </a:endParaRPr>
                    </a:p>
                  </a:txBody>
                  <a:tcPr/>
                </a:tc>
              </a:tr>
              <a:tr h="243880">
                <a:tc>
                  <a:txBody>
                    <a:bodyPr/>
                    <a:lstStyle/>
                    <a:p>
                      <a:r>
                        <a:rPr kumimoji="1" lang="en-US" altLang="ja-JP" sz="1400" b="1" dirty="0" smtClean="0">
                          <a:solidFill>
                            <a:srgbClr val="FF0000"/>
                          </a:solidFill>
                        </a:rPr>
                        <a:t>Wave</a:t>
                      </a:r>
                      <a:r>
                        <a:rPr kumimoji="1" lang="en-US" altLang="ja-JP" sz="1400" b="1" baseline="0" dirty="0" smtClean="0">
                          <a:solidFill>
                            <a:srgbClr val="FF0000"/>
                          </a:solidFill>
                        </a:rPr>
                        <a:t>length</a:t>
                      </a:r>
                      <a:endParaRPr kumimoji="1" lang="en-US" altLang="ja-JP" sz="1400" b="1" dirty="0" smtClean="0">
                        <a:solidFill>
                          <a:srgbClr val="FF0000"/>
                        </a:solidFill>
                      </a:endParaRPr>
                    </a:p>
                  </a:txBody>
                  <a:tcPr/>
                </a:tc>
                <a:tc>
                  <a:txBody>
                    <a:bodyPr/>
                    <a:lstStyle/>
                    <a:p>
                      <a:r>
                        <a:rPr kumimoji="1" lang="en-US" altLang="ja-JP" sz="1400" b="1" dirty="0" smtClean="0">
                          <a:solidFill>
                            <a:srgbClr val="FF0000"/>
                          </a:solidFill>
                        </a:rPr>
                        <a:t>472nm, Δ=35nm</a:t>
                      </a:r>
                    </a:p>
                  </a:txBody>
                  <a:tcPr/>
                </a:tc>
              </a:tr>
              <a:tr h="155104">
                <a:tc>
                  <a:txBody>
                    <a:bodyPr/>
                    <a:lstStyle/>
                    <a:p>
                      <a:r>
                        <a:rPr kumimoji="1" lang="en-US" altLang="ja-JP" sz="1400" dirty="0" smtClean="0"/>
                        <a:t>Diffraction</a:t>
                      </a:r>
                      <a:r>
                        <a:rPr kumimoji="1" lang="en-US" altLang="ja-JP" sz="1400" baseline="0" dirty="0" smtClean="0"/>
                        <a:t> Limit</a:t>
                      </a:r>
                      <a:endParaRPr kumimoji="1" lang="ja-JP" altLang="en-US" sz="1400" dirty="0"/>
                    </a:p>
                  </a:txBody>
                  <a:tcPr/>
                </a:tc>
                <a:tc>
                  <a:txBody>
                    <a:bodyPr/>
                    <a:lstStyle/>
                    <a:p>
                      <a:r>
                        <a:rPr kumimoji="1" lang="en-US" altLang="ja-JP" sz="1400" dirty="0" smtClean="0">
                          <a:solidFill>
                            <a:schemeClr val="tx1"/>
                          </a:solidFill>
                        </a:rPr>
                        <a:t>5.46”</a:t>
                      </a:r>
                      <a:endParaRPr kumimoji="1" lang="ja-JP" altLang="en-US" sz="1400" dirty="0">
                        <a:solidFill>
                          <a:schemeClr val="tx1"/>
                        </a:solidFill>
                      </a:endParaRPr>
                    </a:p>
                  </a:txBody>
                  <a:tcPr/>
                </a:tc>
              </a:tr>
              <a:tr h="210344">
                <a:tc>
                  <a:txBody>
                    <a:bodyPr/>
                    <a:lstStyle/>
                    <a:p>
                      <a:r>
                        <a:rPr kumimoji="1" lang="en-US" altLang="ja-JP" sz="1400" b="1" dirty="0" err="1" smtClean="0">
                          <a:solidFill>
                            <a:srgbClr val="FF0000"/>
                          </a:solidFill>
                        </a:rPr>
                        <a:t>NightGuide</a:t>
                      </a:r>
                      <a:r>
                        <a:rPr kumimoji="1" lang="en-US" altLang="ja-JP" sz="1400" b="1" dirty="0" smtClean="0">
                          <a:solidFill>
                            <a:srgbClr val="FF0000"/>
                          </a:solidFill>
                        </a:rPr>
                        <a:t> Pixel</a:t>
                      </a:r>
                      <a:r>
                        <a:rPr kumimoji="1" lang="en-US" altLang="ja-JP" sz="1400" b="1" baseline="0" dirty="0" smtClean="0">
                          <a:solidFill>
                            <a:srgbClr val="FF0000"/>
                          </a:solidFill>
                        </a:rPr>
                        <a:t> scale</a:t>
                      </a:r>
                      <a:endParaRPr kumimoji="1" lang="ja-JP" altLang="en-US" sz="1400" b="1" dirty="0">
                        <a:solidFill>
                          <a:srgbClr val="FF0000"/>
                        </a:solidFill>
                      </a:endParaRPr>
                    </a:p>
                  </a:txBody>
                  <a:tcPr/>
                </a:tc>
                <a:tc>
                  <a:txBody>
                    <a:bodyPr/>
                    <a:lstStyle/>
                    <a:p>
                      <a:r>
                        <a:rPr kumimoji="1" lang="en-US" altLang="ja-JP" sz="1400" b="1" dirty="0" smtClean="0">
                          <a:solidFill>
                            <a:srgbClr val="FF0000"/>
                          </a:solidFill>
                        </a:rPr>
                        <a:t>30.5”/pix</a:t>
                      </a:r>
                      <a:endParaRPr kumimoji="1" lang="ja-JP" altLang="en-US" sz="1400" b="1" dirty="0">
                        <a:solidFill>
                          <a:srgbClr val="FF0000"/>
                        </a:solidFill>
                      </a:endParaRPr>
                    </a:p>
                  </a:txBody>
                  <a:tcPr/>
                </a:tc>
              </a:tr>
              <a:tr h="193576">
                <a:tc>
                  <a:txBody>
                    <a:bodyPr/>
                    <a:lstStyle/>
                    <a:p>
                      <a:r>
                        <a:rPr kumimoji="1" lang="en-US" altLang="ja-JP" sz="1400" dirty="0" err="1" smtClean="0">
                          <a:solidFill>
                            <a:schemeClr val="tx1"/>
                          </a:solidFill>
                        </a:rPr>
                        <a:t>NightGuide</a:t>
                      </a:r>
                      <a:r>
                        <a:rPr kumimoji="1" lang="en-US" altLang="ja-JP" sz="1400" dirty="0" smtClean="0">
                          <a:solidFill>
                            <a:schemeClr val="tx1"/>
                          </a:solidFill>
                        </a:rPr>
                        <a:t> FOV</a:t>
                      </a:r>
                      <a:endParaRPr kumimoji="1" lang="ja-JP" altLang="en-US" sz="1400" dirty="0">
                        <a:solidFill>
                          <a:schemeClr val="tx1"/>
                        </a:solidFill>
                      </a:endParaRPr>
                    </a:p>
                  </a:txBody>
                  <a:tcPr/>
                </a:tc>
                <a:tc>
                  <a:txBody>
                    <a:bodyPr/>
                    <a:lstStyle/>
                    <a:p>
                      <a:r>
                        <a:rPr kumimoji="1" lang="en-US" altLang="ja-JP" sz="1400" dirty="0" smtClean="0">
                          <a:solidFill>
                            <a:schemeClr val="tx1"/>
                          </a:solidFill>
                        </a:rPr>
                        <a:t>5.5d x 4.1d</a:t>
                      </a:r>
                      <a:endParaRPr kumimoji="1" lang="ja-JP" altLang="en-US" sz="1400" dirty="0">
                        <a:solidFill>
                          <a:schemeClr val="tx1"/>
                        </a:solidFill>
                      </a:endParaRPr>
                    </a:p>
                  </a:txBody>
                  <a:tcPr/>
                </a:tc>
              </a:tr>
              <a:tr h="752872">
                <a:tc>
                  <a:txBody>
                    <a:bodyPr/>
                    <a:lstStyle/>
                    <a:p>
                      <a:r>
                        <a:rPr kumimoji="1" lang="en-US" altLang="ja-JP" sz="1400" dirty="0" smtClean="0">
                          <a:solidFill>
                            <a:schemeClr val="tx1"/>
                          </a:solidFill>
                        </a:rPr>
                        <a:t>Control</a:t>
                      </a:r>
                      <a:endParaRPr kumimoji="1" lang="ja-JP" altLang="en-US" sz="1400" dirty="0">
                        <a:solidFill>
                          <a:schemeClr val="tx1"/>
                        </a:solidFill>
                      </a:endParaRPr>
                    </a:p>
                  </a:txBody>
                  <a:tcPr/>
                </a:tc>
                <a:tc>
                  <a:txBody>
                    <a:bodyPr/>
                    <a:lstStyle/>
                    <a:p>
                      <a:r>
                        <a:rPr kumimoji="1" lang="en-US" altLang="ja-JP" sz="1400" dirty="0" smtClean="0">
                          <a:solidFill>
                            <a:schemeClr val="tx1"/>
                          </a:solidFill>
                        </a:rPr>
                        <a:t>3x FitPC2</a:t>
                      </a:r>
                    </a:p>
                    <a:p>
                      <a:r>
                        <a:rPr kumimoji="1" lang="en-US" altLang="ja-JP" sz="1400" dirty="0" smtClean="0">
                          <a:solidFill>
                            <a:schemeClr val="tx1"/>
                          </a:solidFill>
                        </a:rPr>
                        <a:t> </a:t>
                      </a:r>
                      <a:r>
                        <a:rPr kumimoji="1" lang="en-US" altLang="ja-JP" sz="1400" dirty="0" err="1" smtClean="0">
                          <a:solidFill>
                            <a:schemeClr val="tx1"/>
                          </a:solidFill>
                        </a:rPr>
                        <a:t>nightview</a:t>
                      </a:r>
                      <a:r>
                        <a:rPr kumimoji="1" lang="en-US" altLang="ja-JP" sz="1400" baseline="0" dirty="0" smtClean="0">
                          <a:solidFill>
                            <a:schemeClr val="tx1"/>
                          </a:solidFill>
                        </a:rPr>
                        <a:t> for ST-</a:t>
                      </a:r>
                      <a:r>
                        <a:rPr kumimoji="1" lang="en-US" altLang="ja-JP" sz="1400" baseline="0" dirty="0" err="1" smtClean="0">
                          <a:solidFill>
                            <a:schemeClr val="tx1"/>
                          </a:solidFill>
                        </a:rPr>
                        <a:t>i</a:t>
                      </a:r>
                      <a:endParaRPr kumimoji="1" lang="en-US" altLang="ja-JP" sz="1400" baseline="0" dirty="0" smtClean="0">
                        <a:solidFill>
                          <a:schemeClr val="tx1"/>
                        </a:solidFill>
                      </a:endParaRPr>
                    </a:p>
                    <a:p>
                      <a:r>
                        <a:rPr kumimoji="1" lang="en-US" altLang="ja-JP" sz="1400" dirty="0" smtClean="0">
                          <a:solidFill>
                            <a:schemeClr val="tx1"/>
                          </a:solidFill>
                        </a:rPr>
                        <a:t> </a:t>
                      </a:r>
                      <a:r>
                        <a:rPr kumimoji="1" lang="en-US" altLang="ja-JP" sz="1400" dirty="0" err="1" smtClean="0">
                          <a:solidFill>
                            <a:schemeClr val="tx1"/>
                          </a:solidFill>
                        </a:rPr>
                        <a:t>sextractor</a:t>
                      </a:r>
                      <a:r>
                        <a:rPr kumimoji="1" lang="en-US" altLang="ja-JP" sz="1400" dirty="0" smtClean="0">
                          <a:solidFill>
                            <a:schemeClr val="tx1"/>
                          </a:solidFill>
                        </a:rPr>
                        <a:t> for detection</a:t>
                      </a:r>
                    </a:p>
                    <a:p>
                      <a:r>
                        <a:rPr kumimoji="1" lang="en-US" altLang="ja-JP" sz="1400" dirty="0" smtClean="0">
                          <a:solidFill>
                            <a:schemeClr val="tx1"/>
                          </a:solidFill>
                        </a:rPr>
                        <a:t> and other original softs</a:t>
                      </a:r>
                      <a:endParaRPr kumimoji="1" lang="ja-JP" altLang="en-US" sz="1400" dirty="0">
                        <a:solidFill>
                          <a:schemeClr val="tx1"/>
                        </a:solidFill>
                      </a:endParaRPr>
                    </a:p>
                  </a:txBody>
                  <a:tcPr/>
                </a:tc>
              </a:tr>
              <a:tr h="240040">
                <a:tc>
                  <a:txBody>
                    <a:bodyPr/>
                    <a:lstStyle/>
                    <a:p>
                      <a:r>
                        <a:rPr kumimoji="1" lang="en-US" altLang="ja-JP" sz="1400" b="1" dirty="0" smtClean="0">
                          <a:solidFill>
                            <a:srgbClr val="FF0000"/>
                          </a:solidFill>
                        </a:rPr>
                        <a:t>Heater (</a:t>
                      </a:r>
                      <a:r>
                        <a:rPr kumimoji="1" lang="en-US" altLang="ja-JP" sz="1400" b="1" dirty="0" err="1" smtClean="0">
                          <a:solidFill>
                            <a:srgbClr val="FF0000"/>
                          </a:solidFill>
                        </a:rPr>
                        <a:t>tel.total</a:t>
                      </a:r>
                      <a:r>
                        <a:rPr kumimoji="1" lang="en-US" altLang="ja-JP" sz="1400" b="1" dirty="0" smtClean="0">
                          <a:solidFill>
                            <a:srgbClr val="FF0000"/>
                          </a:solidFill>
                        </a:rPr>
                        <a:t>)</a:t>
                      </a:r>
                      <a:endParaRPr kumimoji="1" lang="ja-JP" altLang="en-US" sz="1400" b="1" dirty="0">
                        <a:solidFill>
                          <a:srgbClr val="FF0000"/>
                        </a:solidFill>
                      </a:endParaRPr>
                    </a:p>
                  </a:txBody>
                  <a:tcPr/>
                </a:tc>
                <a:tc>
                  <a:txBody>
                    <a:bodyPr/>
                    <a:lstStyle/>
                    <a:p>
                      <a:r>
                        <a:rPr kumimoji="1" lang="en-US" altLang="ja-JP" sz="1400" b="1" dirty="0" smtClean="0">
                          <a:solidFill>
                            <a:srgbClr val="FF0000"/>
                          </a:solidFill>
                        </a:rPr>
                        <a:t>47W  (+ AC</a:t>
                      </a:r>
                      <a:r>
                        <a:rPr kumimoji="1" lang="en-US" altLang="ja-JP" sz="1400" b="1" baseline="0" dirty="0" smtClean="0">
                          <a:solidFill>
                            <a:srgbClr val="FF0000"/>
                          </a:solidFill>
                        </a:rPr>
                        <a:t> adapter 16W)</a:t>
                      </a:r>
                      <a:endParaRPr kumimoji="1" lang="ja-JP" altLang="en-US" sz="1400" b="1" dirty="0">
                        <a:solidFill>
                          <a:srgbClr val="FF0000"/>
                        </a:solidFill>
                      </a:endParaRPr>
                    </a:p>
                  </a:txBody>
                  <a:tcPr/>
                </a:tc>
              </a:tr>
              <a:tr h="0">
                <a:tc>
                  <a:txBody>
                    <a:bodyPr/>
                    <a:lstStyle/>
                    <a:p>
                      <a:r>
                        <a:rPr kumimoji="1" lang="en-US" altLang="ja-JP" sz="1400" b="1" dirty="0" smtClean="0">
                          <a:solidFill>
                            <a:srgbClr val="FF0000"/>
                          </a:solidFill>
                        </a:rPr>
                        <a:t>Power (</a:t>
                      </a:r>
                      <a:r>
                        <a:rPr kumimoji="1" lang="en-US" altLang="ja-JP" sz="1400" b="1" dirty="0" err="1" smtClean="0">
                          <a:solidFill>
                            <a:srgbClr val="FF0000"/>
                          </a:solidFill>
                        </a:rPr>
                        <a:t>tel.total</a:t>
                      </a:r>
                      <a:r>
                        <a:rPr kumimoji="1" lang="en-US" altLang="ja-JP" sz="1400" b="1" dirty="0" smtClean="0">
                          <a:solidFill>
                            <a:srgbClr val="FF0000"/>
                          </a:solidFill>
                        </a:rPr>
                        <a:t>)</a:t>
                      </a:r>
                      <a:endParaRPr kumimoji="1" lang="ja-JP" altLang="en-US" sz="1400" b="1" dirty="0">
                        <a:solidFill>
                          <a:srgbClr val="FF0000"/>
                        </a:solidFill>
                      </a:endParaRPr>
                    </a:p>
                  </a:txBody>
                  <a:tcPr/>
                </a:tc>
                <a:tc>
                  <a:txBody>
                    <a:bodyPr/>
                    <a:lstStyle/>
                    <a:p>
                      <a:r>
                        <a:rPr kumimoji="1" lang="en-US" altLang="ja-JP" sz="1400" b="1" baseline="0" dirty="0" smtClean="0">
                          <a:solidFill>
                            <a:srgbClr val="FF0000"/>
                          </a:solidFill>
                        </a:rPr>
                        <a:t>36W  (Max. 43W) </a:t>
                      </a:r>
                      <a:endParaRPr kumimoji="1" lang="ja-JP" altLang="en-US" sz="1400" b="1" dirty="0">
                        <a:solidFill>
                          <a:srgbClr val="FF0000"/>
                        </a:solidFill>
                      </a:endParaRPr>
                    </a:p>
                  </a:txBody>
                  <a:tcPr/>
                </a:tc>
              </a:tr>
            </a:tbl>
          </a:graphicData>
        </a:graphic>
      </p:graphicFrame>
    </p:spTree>
    <p:extLst>
      <p:ext uri="{BB962C8B-B14F-4D97-AF65-F5344CB8AC3E}">
        <p14:creationId xmlns:p14="http://schemas.microsoft.com/office/powerpoint/2010/main" val="2053680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noGrp="1"/>
          </p:cNvGraphicFramePr>
          <p:nvPr/>
        </p:nvGraphicFramePr>
        <p:xfrm>
          <a:off x="-86967" y="385141"/>
          <a:ext cx="9317935" cy="608771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2411760" y="836712"/>
            <a:ext cx="504056" cy="504056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716016" y="836712"/>
            <a:ext cx="360040" cy="5040560"/>
          </a:xfrm>
          <a:prstGeom prst="rect">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518234" y="6153092"/>
            <a:ext cx="1625766" cy="307777"/>
          </a:xfrm>
          <a:prstGeom prst="rect">
            <a:avLst/>
          </a:prstGeom>
          <a:noFill/>
        </p:spPr>
        <p:txBody>
          <a:bodyPr wrap="none" rtlCol="0">
            <a:spAutoFit/>
          </a:bodyPr>
          <a:lstStyle/>
          <a:p>
            <a:r>
              <a:rPr kumimoji="1" lang="en-US" altLang="ja-JP" sz="1400" dirty="0" smtClean="0"/>
              <a:t>(c)</a:t>
            </a:r>
            <a:r>
              <a:rPr kumimoji="1" lang="ja-JP" altLang="en-US" sz="1400" dirty="0" smtClean="0"/>
              <a:t>田口真</a:t>
            </a:r>
            <a:r>
              <a:rPr lang="ja-JP" altLang="en-US" sz="1400" dirty="0" smtClean="0"/>
              <a:t>（立教大）</a:t>
            </a:r>
            <a:endParaRPr kumimoji="1" lang="ja-JP" altLang="en-US" sz="1400" dirty="0"/>
          </a:p>
        </p:txBody>
      </p:sp>
      <p:sp>
        <p:nvSpPr>
          <p:cNvPr id="8" name="テキスト ボックス 7"/>
          <p:cNvSpPr txBox="1"/>
          <p:nvPr/>
        </p:nvSpPr>
        <p:spPr>
          <a:xfrm>
            <a:off x="611560" y="147990"/>
            <a:ext cx="2920992" cy="369332"/>
          </a:xfrm>
          <a:prstGeom prst="rect">
            <a:avLst/>
          </a:prstGeom>
          <a:noFill/>
        </p:spPr>
        <p:txBody>
          <a:bodyPr wrap="none" rtlCol="0">
            <a:spAutoFit/>
          </a:bodyPr>
          <a:lstStyle/>
          <a:p>
            <a:r>
              <a:rPr lang="ja-JP" altLang="en-US" dirty="0" smtClean="0"/>
              <a:t>静穏期のオーロラスペクトル</a:t>
            </a:r>
            <a:endParaRPr kumimoji="1" lang="ja-JP" altLang="en-US" dirty="0"/>
          </a:p>
        </p:txBody>
      </p:sp>
      <p:sp>
        <p:nvSpPr>
          <p:cNvPr id="9" name="テキスト ボックス 8"/>
          <p:cNvSpPr txBox="1"/>
          <p:nvPr/>
        </p:nvSpPr>
        <p:spPr>
          <a:xfrm>
            <a:off x="1852508" y="1821494"/>
            <a:ext cx="1622560" cy="369332"/>
          </a:xfrm>
          <a:prstGeom prst="rect">
            <a:avLst/>
          </a:prstGeom>
          <a:solidFill>
            <a:schemeClr val="bg1"/>
          </a:solidFill>
          <a:ln w="3175">
            <a:solidFill>
              <a:schemeClr val="tx1"/>
            </a:solidFill>
          </a:ln>
        </p:spPr>
        <p:txBody>
          <a:bodyPr wrap="none" rtlCol="0">
            <a:spAutoFit/>
          </a:bodyPr>
          <a:lstStyle/>
          <a:p>
            <a:r>
              <a:rPr kumimoji="1" lang="en-US" altLang="ja-JP" dirty="0" smtClean="0"/>
              <a:t>472nm, Δ35nm</a:t>
            </a:r>
            <a:endParaRPr kumimoji="1" lang="ja-JP" altLang="en-US" dirty="0"/>
          </a:p>
        </p:txBody>
      </p:sp>
      <p:sp>
        <p:nvSpPr>
          <p:cNvPr id="10" name="テキスト ボックス 9"/>
          <p:cNvSpPr txBox="1"/>
          <p:nvPr/>
        </p:nvSpPr>
        <p:spPr>
          <a:xfrm>
            <a:off x="4084756" y="1821494"/>
            <a:ext cx="1622560" cy="369332"/>
          </a:xfrm>
          <a:prstGeom prst="rect">
            <a:avLst/>
          </a:prstGeom>
          <a:solidFill>
            <a:schemeClr val="bg1"/>
          </a:solidFill>
          <a:ln w="3175">
            <a:solidFill>
              <a:schemeClr val="tx1"/>
            </a:solidFill>
          </a:ln>
        </p:spPr>
        <p:txBody>
          <a:bodyPr wrap="none" rtlCol="0">
            <a:spAutoFit/>
          </a:bodyPr>
          <a:lstStyle/>
          <a:p>
            <a:r>
              <a:rPr lang="en-US" altLang="ja-JP" dirty="0" smtClean="0"/>
              <a:t>655</a:t>
            </a:r>
            <a:r>
              <a:rPr kumimoji="1" lang="en-US" altLang="ja-JP" dirty="0" smtClean="0"/>
              <a:t>nm, Δ24nm</a:t>
            </a:r>
            <a:endParaRPr kumimoji="1" lang="ja-JP" altLang="en-US" dirty="0"/>
          </a:p>
        </p:txBody>
      </p:sp>
    </p:spTree>
    <p:extLst>
      <p:ext uri="{BB962C8B-B14F-4D97-AF65-F5344CB8AC3E}">
        <p14:creationId xmlns:p14="http://schemas.microsoft.com/office/powerpoint/2010/main" val="877288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noGrp="1"/>
          </p:cNvGraphicFramePr>
          <p:nvPr>
            <p:extLst>
              <p:ext uri="{D42A27DB-BD31-4B8C-83A1-F6EECF244321}">
                <p14:modId xmlns:p14="http://schemas.microsoft.com/office/powerpoint/2010/main" val="230561619"/>
              </p:ext>
            </p:extLst>
          </p:nvPr>
        </p:nvGraphicFramePr>
        <p:xfrm>
          <a:off x="-81479" y="387885"/>
          <a:ext cx="9306958" cy="6082229"/>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2411760" y="836712"/>
            <a:ext cx="504056" cy="504056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16016" y="836712"/>
            <a:ext cx="360040" cy="5040560"/>
          </a:xfrm>
          <a:prstGeom prst="rect">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518234" y="6153092"/>
            <a:ext cx="1625766" cy="307777"/>
          </a:xfrm>
          <a:prstGeom prst="rect">
            <a:avLst/>
          </a:prstGeom>
          <a:noFill/>
        </p:spPr>
        <p:txBody>
          <a:bodyPr wrap="none" rtlCol="0">
            <a:spAutoFit/>
          </a:bodyPr>
          <a:lstStyle/>
          <a:p>
            <a:r>
              <a:rPr kumimoji="1" lang="en-US" altLang="ja-JP" sz="1400" dirty="0" smtClean="0"/>
              <a:t>(c)</a:t>
            </a:r>
            <a:r>
              <a:rPr kumimoji="1" lang="ja-JP" altLang="en-US" sz="1400" dirty="0" smtClean="0"/>
              <a:t>田口真</a:t>
            </a:r>
            <a:r>
              <a:rPr lang="ja-JP" altLang="en-US" sz="1400" dirty="0" smtClean="0"/>
              <a:t>（立教大）</a:t>
            </a:r>
            <a:endParaRPr kumimoji="1" lang="ja-JP" altLang="en-US" sz="1400" dirty="0"/>
          </a:p>
        </p:txBody>
      </p:sp>
      <p:sp>
        <p:nvSpPr>
          <p:cNvPr id="9" name="テキスト ボックス 8"/>
          <p:cNvSpPr txBox="1"/>
          <p:nvPr/>
        </p:nvSpPr>
        <p:spPr>
          <a:xfrm>
            <a:off x="611560" y="147990"/>
            <a:ext cx="2920992" cy="369332"/>
          </a:xfrm>
          <a:prstGeom prst="rect">
            <a:avLst/>
          </a:prstGeom>
          <a:noFill/>
        </p:spPr>
        <p:txBody>
          <a:bodyPr wrap="none" rtlCol="0">
            <a:spAutoFit/>
          </a:bodyPr>
          <a:lstStyle/>
          <a:p>
            <a:r>
              <a:rPr lang="ja-JP" altLang="en-US" dirty="0"/>
              <a:t>活発</a:t>
            </a:r>
            <a:r>
              <a:rPr lang="ja-JP" altLang="en-US" dirty="0" smtClean="0"/>
              <a:t>期のオーロラスペクトル</a:t>
            </a:r>
            <a:endParaRPr kumimoji="1" lang="ja-JP" altLang="en-US" dirty="0"/>
          </a:p>
        </p:txBody>
      </p:sp>
      <p:sp>
        <p:nvSpPr>
          <p:cNvPr id="10" name="テキスト ボックス 9"/>
          <p:cNvSpPr txBox="1"/>
          <p:nvPr/>
        </p:nvSpPr>
        <p:spPr>
          <a:xfrm>
            <a:off x="1852508" y="1821494"/>
            <a:ext cx="1622560" cy="369332"/>
          </a:xfrm>
          <a:prstGeom prst="rect">
            <a:avLst/>
          </a:prstGeom>
          <a:solidFill>
            <a:schemeClr val="bg1"/>
          </a:solidFill>
          <a:ln w="3175">
            <a:solidFill>
              <a:schemeClr val="tx1"/>
            </a:solidFill>
          </a:ln>
        </p:spPr>
        <p:txBody>
          <a:bodyPr wrap="none" rtlCol="0">
            <a:spAutoFit/>
          </a:bodyPr>
          <a:lstStyle/>
          <a:p>
            <a:r>
              <a:rPr kumimoji="1" lang="en-US" altLang="ja-JP" dirty="0" smtClean="0"/>
              <a:t>472nm, Δ35nm</a:t>
            </a:r>
            <a:endParaRPr kumimoji="1" lang="ja-JP" altLang="en-US" dirty="0"/>
          </a:p>
        </p:txBody>
      </p:sp>
      <p:sp>
        <p:nvSpPr>
          <p:cNvPr id="11" name="テキスト ボックス 10"/>
          <p:cNvSpPr txBox="1"/>
          <p:nvPr/>
        </p:nvSpPr>
        <p:spPr>
          <a:xfrm>
            <a:off x="4084756" y="1821494"/>
            <a:ext cx="1622560" cy="369332"/>
          </a:xfrm>
          <a:prstGeom prst="rect">
            <a:avLst/>
          </a:prstGeom>
          <a:solidFill>
            <a:schemeClr val="bg1"/>
          </a:solidFill>
          <a:ln w="3175">
            <a:solidFill>
              <a:schemeClr val="tx1"/>
            </a:solidFill>
          </a:ln>
        </p:spPr>
        <p:txBody>
          <a:bodyPr wrap="none" rtlCol="0">
            <a:spAutoFit/>
          </a:bodyPr>
          <a:lstStyle/>
          <a:p>
            <a:r>
              <a:rPr lang="en-US" altLang="ja-JP" dirty="0" smtClean="0"/>
              <a:t>655</a:t>
            </a:r>
            <a:r>
              <a:rPr kumimoji="1" lang="en-US" altLang="ja-JP" dirty="0" smtClean="0"/>
              <a:t>nm, Δ24nm</a:t>
            </a:r>
            <a:endParaRPr kumimoji="1" lang="ja-JP" altLang="en-US" dirty="0"/>
          </a:p>
        </p:txBody>
      </p:sp>
    </p:spTree>
    <p:extLst>
      <p:ext uri="{BB962C8B-B14F-4D97-AF65-F5344CB8AC3E}">
        <p14:creationId xmlns:p14="http://schemas.microsoft.com/office/powerpoint/2010/main" val="256175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DF-DIMM Hardware (5)</a:t>
            </a:r>
            <a:endParaRPr kumimoji="1" lang="ja-JP" altLang="en-US" dirty="0"/>
          </a:p>
        </p:txBody>
      </p:sp>
      <p:sp>
        <p:nvSpPr>
          <p:cNvPr id="7" name="テキスト ボックス 6"/>
          <p:cNvSpPr txBox="1"/>
          <p:nvPr/>
        </p:nvSpPr>
        <p:spPr>
          <a:xfrm>
            <a:off x="861516" y="1259979"/>
            <a:ext cx="6224781" cy="646331"/>
          </a:xfrm>
          <a:prstGeom prst="rect">
            <a:avLst/>
          </a:prstGeom>
          <a:noFill/>
        </p:spPr>
        <p:txBody>
          <a:bodyPr wrap="none" rtlCol="0">
            <a:spAutoFit/>
          </a:bodyPr>
          <a:lstStyle/>
          <a:p>
            <a:pPr marL="285750" indent="-285750">
              <a:buFont typeface="Wingdings" pitchFamily="2" charset="2"/>
              <a:buChar char="p"/>
            </a:pPr>
            <a:r>
              <a:rPr lang="en-US" altLang="ja-JP" dirty="0" smtClean="0"/>
              <a:t>3</a:t>
            </a:r>
            <a:r>
              <a:rPr lang="ja-JP" altLang="en-US" dirty="0" smtClean="0"/>
              <a:t>台の</a:t>
            </a:r>
            <a:r>
              <a:rPr lang="en-US" altLang="ja-JP" dirty="0" smtClean="0"/>
              <a:t>PC</a:t>
            </a:r>
            <a:r>
              <a:rPr lang="ja-JP" altLang="en-US" dirty="0" smtClean="0"/>
              <a:t>で得たデータから望遠鏡を制御し</a:t>
            </a:r>
            <a:r>
              <a:rPr lang="en-US" altLang="ja-JP" dirty="0" smtClean="0"/>
              <a:t>DIMM</a:t>
            </a:r>
            <a:r>
              <a:rPr lang="ja-JP" altLang="en-US" dirty="0" smtClean="0"/>
              <a:t>観測を実施</a:t>
            </a:r>
            <a:endParaRPr lang="en-US" altLang="ja-JP" dirty="0" smtClean="0"/>
          </a:p>
          <a:p>
            <a:pPr marL="285750" indent="-285750">
              <a:buFont typeface="Wingdings" pitchFamily="2" charset="2"/>
              <a:buChar char="p"/>
            </a:pPr>
            <a:r>
              <a:rPr kumimoji="1" lang="ja-JP" altLang="en-US" dirty="0"/>
              <a:t>画像データ</a:t>
            </a:r>
            <a:r>
              <a:rPr kumimoji="1" lang="ja-JP" altLang="en-US" dirty="0" smtClean="0"/>
              <a:t>から状況を判断、自律的に観測を実施</a:t>
            </a:r>
            <a:endParaRPr kumimoji="1" lang="ja-JP" altLang="en-US" dirty="0"/>
          </a:p>
        </p:txBody>
      </p:sp>
      <p:grpSp>
        <p:nvGrpSpPr>
          <p:cNvPr id="37" name="グループ化 36"/>
          <p:cNvGrpSpPr/>
          <p:nvPr/>
        </p:nvGrpSpPr>
        <p:grpSpPr>
          <a:xfrm>
            <a:off x="627648" y="2060848"/>
            <a:ext cx="7400736" cy="4082540"/>
            <a:chOff x="179512" y="2370796"/>
            <a:chExt cx="7400736" cy="4082540"/>
          </a:xfrm>
        </p:grpSpPr>
        <p:pic>
          <p:nvPicPr>
            <p:cNvPr id="47" name="Picture 2" descr="C:\Users\hirofumi\Desktop\fitpc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526" y="5713576"/>
              <a:ext cx="1091466" cy="7397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86" t="36983" r="8769" b="36060"/>
            <a:stretch/>
          </p:blipFill>
          <p:spPr bwMode="auto">
            <a:xfrm>
              <a:off x="4538418" y="5763959"/>
              <a:ext cx="809396" cy="63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C:\Users\hirofumi\Desktop\fitpc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526" y="3628977"/>
              <a:ext cx="1091466" cy="7397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86" t="36983" r="8769" b="36060"/>
            <a:stretch/>
          </p:blipFill>
          <p:spPr bwMode="auto">
            <a:xfrm>
              <a:off x="4538418" y="3679360"/>
              <a:ext cx="809396" cy="63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descr="C:\Users\hirofumi\Desktop\fitpc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526" y="4671276"/>
              <a:ext cx="1091466" cy="73976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86" t="36983" r="8769" b="36060"/>
            <a:stretch/>
          </p:blipFill>
          <p:spPr bwMode="auto">
            <a:xfrm>
              <a:off x="4538418" y="4721659"/>
              <a:ext cx="809396" cy="63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hirofumi\Desktop\item137314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437112"/>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直線矢印コネクタ 61"/>
            <p:cNvCxnSpPr/>
            <p:nvPr/>
          </p:nvCxnSpPr>
          <p:spPr>
            <a:xfrm>
              <a:off x="2159732" y="5040203"/>
              <a:ext cx="4680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1691680" y="6083456"/>
              <a:ext cx="93610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1691680" y="3998857"/>
              <a:ext cx="0" cy="722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6" name="直線コネクタ 4095"/>
            <p:cNvCxnSpPr/>
            <p:nvPr/>
          </p:nvCxnSpPr>
          <p:spPr>
            <a:xfrm>
              <a:off x="1691680" y="5411036"/>
              <a:ext cx="0" cy="67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2" name="直線矢印コネクタ 4101"/>
            <p:cNvCxnSpPr/>
            <p:nvPr/>
          </p:nvCxnSpPr>
          <p:spPr>
            <a:xfrm>
              <a:off x="1691680" y="3998857"/>
              <a:ext cx="0" cy="7228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5" name="Picture 2" descr="http://img15.shop-pro.jp/PA01155/709/product/37466482.jpg?20111203164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605" y="2370796"/>
              <a:ext cx="1256515" cy="1202220"/>
            </a:xfrm>
            <a:prstGeom prst="rect">
              <a:avLst/>
            </a:prstGeom>
            <a:noFill/>
            <a:extLst>
              <a:ext uri="{909E8E84-426E-40DD-AFC4-6F175D3DCCD1}">
                <a14:hiddenFill xmlns:a14="http://schemas.microsoft.com/office/drawing/2010/main">
                  <a:solidFill>
                    <a:srgbClr val="FFFFFF"/>
                  </a:solidFill>
                </a14:hiddenFill>
              </a:ext>
            </a:extLst>
          </p:spPr>
        </p:pic>
        <p:cxnSp>
          <p:nvCxnSpPr>
            <p:cNvPr id="4107" name="直線矢印コネクタ 4106"/>
            <p:cNvCxnSpPr/>
            <p:nvPr/>
          </p:nvCxnSpPr>
          <p:spPr>
            <a:xfrm>
              <a:off x="3635896" y="3152754"/>
              <a:ext cx="7920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1" name="直線コネクタ 4110"/>
            <p:cNvCxnSpPr/>
            <p:nvPr/>
          </p:nvCxnSpPr>
          <p:spPr>
            <a:xfrm>
              <a:off x="3635896" y="3152754"/>
              <a:ext cx="0" cy="4762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2" name="テキスト ボックス 4111"/>
            <p:cNvSpPr txBox="1"/>
            <p:nvPr/>
          </p:nvSpPr>
          <p:spPr>
            <a:xfrm>
              <a:off x="5404378" y="3666940"/>
              <a:ext cx="1430200" cy="523220"/>
            </a:xfrm>
            <a:prstGeom prst="rect">
              <a:avLst/>
            </a:prstGeom>
            <a:noFill/>
          </p:spPr>
          <p:txBody>
            <a:bodyPr wrap="none" rtlCol="0">
              <a:spAutoFit/>
            </a:bodyPr>
            <a:lstStyle/>
            <a:p>
              <a:r>
                <a:rPr kumimoji="1" lang="en-US" altLang="ja-JP" sz="1400" dirty="0" smtClean="0"/>
                <a:t>DIMM</a:t>
              </a:r>
              <a:r>
                <a:rPr kumimoji="1" lang="ja-JP" altLang="en-US" sz="1400" dirty="0" smtClean="0"/>
                <a:t>観測カメラ</a:t>
              </a:r>
              <a:endParaRPr kumimoji="1" lang="en-US" altLang="ja-JP" sz="1400" dirty="0" smtClean="0"/>
            </a:p>
            <a:p>
              <a:r>
                <a:rPr lang="ja-JP" altLang="en-US" sz="1400" dirty="0" smtClean="0"/>
                <a:t>（</a:t>
              </a:r>
              <a:r>
                <a:rPr lang="ja-JP" altLang="en-US" sz="1400" b="1" dirty="0" smtClean="0">
                  <a:solidFill>
                    <a:srgbClr val="FF0000"/>
                  </a:solidFill>
                </a:rPr>
                <a:t>視野</a:t>
              </a:r>
              <a:r>
                <a:rPr lang="en-US" altLang="ja-JP" sz="1400" b="1" dirty="0" smtClean="0">
                  <a:solidFill>
                    <a:srgbClr val="FF0000"/>
                  </a:solidFill>
                </a:rPr>
                <a:t>0.08</a:t>
              </a:r>
              <a:r>
                <a:rPr lang="ja-JP" altLang="en-US" sz="1400" b="1" dirty="0" smtClean="0">
                  <a:solidFill>
                    <a:srgbClr val="FF0000"/>
                  </a:solidFill>
                </a:rPr>
                <a:t>度</a:t>
              </a:r>
              <a:r>
                <a:rPr lang="ja-JP" altLang="en-US" sz="1400" dirty="0" smtClean="0"/>
                <a:t>）</a:t>
              </a:r>
              <a:endParaRPr kumimoji="1" lang="en-US" altLang="ja-JP" sz="1400" dirty="0" smtClean="0"/>
            </a:p>
          </p:txBody>
        </p:sp>
        <p:sp>
          <p:nvSpPr>
            <p:cNvPr id="4113" name="テキスト ボックス 4112"/>
            <p:cNvSpPr txBox="1"/>
            <p:nvPr/>
          </p:nvSpPr>
          <p:spPr>
            <a:xfrm>
              <a:off x="5348547" y="4725144"/>
              <a:ext cx="2231701" cy="523220"/>
            </a:xfrm>
            <a:prstGeom prst="rect">
              <a:avLst/>
            </a:prstGeom>
            <a:noFill/>
          </p:spPr>
          <p:txBody>
            <a:bodyPr wrap="none" rtlCol="0">
              <a:spAutoFit/>
            </a:bodyPr>
            <a:lstStyle/>
            <a:p>
              <a:r>
                <a:rPr lang="ja-JP" altLang="en-US" sz="1400" dirty="0" smtClean="0"/>
                <a:t>中視野（</a:t>
              </a:r>
              <a:r>
                <a:rPr kumimoji="1" lang="en-US" altLang="ja-JP" sz="1400" b="1" dirty="0" smtClean="0">
                  <a:solidFill>
                    <a:srgbClr val="FF0000"/>
                  </a:solidFill>
                </a:rPr>
                <a:t>0.5</a:t>
              </a:r>
              <a:r>
                <a:rPr kumimoji="1" lang="ja-JP" altLang="en-US" sz="1400" b="1" dirty="0" smtClean="0">
                  <a:solidFill>
                    <a:srgbClr val="FF0000"/>
                  </a:solidFill>
                </a:rPr>
                <a:t>度</a:t>
              </a:r>
              <a:r>
                <a:rPr kumimoji="1" lang="ja-JP" altLang="en-US" sz="1400" dirty="0" smtClean="0"/>
                <a:t>）ファインダー</a:t>
              </a:r>
              <a:endParaRPr kumimoji="1" lang="en-US" altLang="ja-JP" sz="1400" dirty="0" smtClean="0"/>
            </a:p>
            <a:p>
              <a:r>
                <a:rPr lang="ja-JP" altLang="en-US" sz="1400" dirty="0" smtClean="0"/>
                <a:t>（日中用）</a:t>
              </a:r>
              <a:endParaRPr kumimoji="1" lang="ja-JP" altLang="en-US" sz="1400" dirty="0"/>
            </a:p>
          </p:txBody>
        </p:sp>
        <p:sp>
          <p:nvSpPr>
            <p:cNvPr id="84" name="テキスト ボックス 83"/>
            <p:cNvSpPr txBox="1"/>
            <p:nvPr/>
          </p:nvSpPr>
          <p:spPr>
            <a:xfrm>
              <a:off x="5348547" y="5733256"/>
              <a:ext cx="2095445" cy="523220"/>
            </a:xfrm>
            <a:prstGeom prst="rect">
              <a:avLst/>
            </a:prstGeom>
            <a:noFill/>
          </p:spPr>
          <p:txBody>
            <a:bodyPr wrap="none" rtlCol="0">
              <a:spAutoFit/>
            </a:bodyPr>
            <a:lstStyle/>
            <a:p>
              <a:r>
                <a:rPr lang="ja-JP" altLang="en-US" sz="1400" dirty="0" smtClean="0"/>
                <a:t>高視野（</a:t>
              </a:r>
              <a:r>
                <a:rPr kumimoji="1" lang="en-US" altLang="ja-JP" sz="1400" b="1" dirty="0" smtClean="0">
                  <a:solidFill>
                    <a:srgbClr val="FF0000"/>
                  </a:solidFill>
                </a:rPr>
                <a:t>4</a:t>
              </a:r>
              <a:r>
                <a:rPr kumimoji="1" lang="ja-JP" altLang="en-US" sz="1400" b="1" dirty="0" smtClean="0">
                  <a:solidFill>
                    <a:srgbClr val="FF0000"/>
                  </a:solidFill>
                </a:rPr>
                <a:t>度</a:t>
              </a:r>
              <a:r>
                <a:rPr kumimoji="1" lang="ja-JP" altLang="en-US" sz="1400" dirty="0" smtClean="0"/>
                <a:t>）ファインダー</a:t>
              </a:r>
              <a:endParaRPr kumimoji="1" lang="en-US" altLang="ja-JP" sz="1400" dirty="0" smtClean="0"/>
            </a:p>
            <a:p>
              <a:r>
                <a:rPr lang="ja-JP" altLang="en-US" sz="1400" dirty="0" smtClean="0"/>
                <a:t>（夜間用）</a:t>
              </a:r>
              <a:endParaRPr kumimoji="1" lang="ja-JP" altLang="en-US" sz="1400" dirty="0"/>
            </a:p>
          </p:txBody>
        </p:sp>
        <p:sp>
          <p:nvSpPr>
            <p:cNvPr id="3" name="テキスト ボックス 2"/>
            <p:cNvSpPr txBox="1"/>
            <p:nvPr/>
          </p:nvSpPr>
          <p:spPr>
            <a:xfrm>
              <a:off x="3472849" y="2874852"/>
              <a:ext cx="771365" cy="307777"/>
            </a:xfrm>
            <a:prstGeom prst="rect">
              <a:avLst/>
            </a:prstGeom>
            <a:noFill/>
          </p:spPr>
          <p:txBody>
            <a:bodyPr wrap="none" rtlCol="0">
              <a:spAutoFit/>
            </a:bodyPr>
            <a:lstStyle/>
            <a:p>
              <a:r>
                <a:rPr lang="ja-JP" altLang="en-US" sz="1400" dirty="0"/>
                <a:t>コマンド</a:t>
              </a:r>
              <a:endParaRPr kumimoji="1" lang="ja-JP" altLang="en-US" sz="1400" dirty="0"/>
            </a:p>
          </p:txBody>
        </p:sp>
        <p:cxnSp>
          <p:nvCxnSpPr>
            <p:cNvPr id="8" name="直線矢印コネクタ 7"/>
            <p:cNvCxnSpPr/>
            <p:nvPr/>
          </p:nvCxnSpPr>
          <p:spPr>
            <a:xfrm>
              <a:off x="3635896" y="3182629"/>
              <a:ext cx="0" cy="4463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1" idx="1"/>
              <a:endCxn id="50" idx="3"/>
            </p:cNvCxnSpPr>
            <p:nvPr/>
          </p:nvCxnSpPr>
          <p:spPr>
            <a:xfrm flipH="1">
              <a:off x="3846992" y="3998857"/>
              <a:ext cx="6914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55" idx="1"/>
              <a:endCxn id="54" idx="3"/>
            </p:cNvCxnSpPr>
            <p:nvPr/>
          </p:nvCxnSpPr>
          <p:spPr>
            <a:xfrm flipH="1">
              <a:off x="3846992" y="5041156"/>
              <a:ext cx="6914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48" idx="1"/>
              <a:endCxn id="47" idx="3"/>
            </p:cNvCxnSpPr>
            <p:nvPr/>
          </p:nvCxnSpPr>
          <p:spPr>
            <a:xfrm flipH="1">
              <a:off x="3846992" y="6083456"/>
              <a:ext cx="6914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688171" y="4010577"/>
              <a:ext cx="1027845" cy="307777"/>
            </a:xfrm>
            <a:prstGeom prst="rect">
              <a:avLst/>
            </a:prstGeom>
            <a:noFill/>
          </p:spPr>
          <p:txBody>
            <a:bodyPr wrap="none" rtlCol="0">
              <a:spAutoFit/>
            </a:bodyPr>
            <a:lstStyle/>
            <a:p>
              <a:r>
                <a:rPr kumimoji="1" lang="ja-JP" altLang="en-US" sz="1400" dirty="0" smtClean="0"/>
                <a:t>画像データ</a:t>
              </a:r>
              <a:endParaRPr kumimoji="1" lang="ja-JP" altLang="en-US" sz="1400" dirty="0"/>
            </a:p>
          </p:txBody>
        </p:sp>
        <p:sp>
          <p:nvSpPr>
            <p:cNvPr id="43" name="テキスト ボックス 42"/>
            <p:cNvSpPr txBox="1"/>
            <p:nvPr/>
          </p:nvSpPr>
          <p:spPr>
            <a:xfrm>
              <a:off x="3688171" y="5048309"/>
              <a:ext cx="1027845" cy="307777"/>
            </a:xfrm>
            <a:prstGeom prst="rect">
              <a:avLst/>
            </a:prstGeom>
            <a:noFill/>
          </p:spPr>
          <p:txBody>
            <a:bodyPr wrap="none" rtlCol="0">
              <a:spAutoFit/>
            </a:bodyPr>
            <a:lstStyle/>
            <a:p>
              <a:r>
                <a:rPr kumimoji="1" lang="ja-JP" altLang="en-US" sz="1400" dirty="0" smtClean="0"/>
                <a:t>画像データ</a:t>
              </a:r>
              <a:endParaRPr kumimoji="1" lang="ja-JP" altLang="en-US" sz="1400" dirty="0"/>
            </a:p>
          </p:txBody>
        </p:sp>
        <p:sp>
          <p:nvSpPr>
            <p:cNvPr id="44" name="テキスト ボックス 43"/>
            <p:cNvSpPr txBox="1"/>
            <p:nvPr/>
          </p:nvSpPr>
          <p:spPr>
            <a:xfrm>
              <a:off x="3713102" y="6089748"/>
              <a:ext cx="1027845" cy="307777"/>
            </a:xfrm>
            <a:prstGeom prst="rect">
              <a:avLst/>
            </a:prstGeom>
            <a:noFill/>
          </p:spPr>
          <p:txBody>
            <a:bodyPr wrap="none" rtlCol="0">
              <a:spAutoFit/>
            </a:bodyPr>
            <a:lstStyle/>
            <a:p>
              <a:r>
                <a:rPr kumimoji="1" lang="ja-JP" altLang="en-US" sz="1400" dirty="0" smtClean="0"/>
                <a:t>画像データ</a:t>
              </a:r>
              <a:endParaRPr kumimoji="1" lang="ja-JP" altLang="en-US" sz="1400" dirty="0"/>
            </a:p>
          </p:txBody>
        </p:sp>
        <p:cxnSp>
          <p:nvCxnSpPr>
            <p:cNvPr id="23" name="直線矢印コネクタ 22"/>
            <p:cNvCxnSpPr/>
            <p:nvPr/>
          </p:nvCxnSpPr>
          <p:spPr>
            <a:xfrm flipH="1">
              <a:off x="2123728" y="5041156"/>
              <a:ext cx="4680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1691680" y="5411036"/>
              <a:ext cx="0" cy="6453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4099" idx="1"/>
            </p:cNvCxnSpPr>
            <p:nvPr/>
          </p:nvCxnSpPr>
          <p:spPr>
            <a:xfrm rot="10800000">
              <a:off x="573484" y="3390866"/>
              <a:ext cx="398116" cy="1622311"/>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179512" y="2370796"/>
              <a:ext cx="2016224" cy="1035007"/>
              <a:chOff x="179512" y="2348880"/>
              <a:chExt cx="2016224" cy="1035007"/>
            </a:xfrm>
          </p:grpSpPr>
          <p:sp>
            <p:nvSpPr>
              <p:cNvPr id="30" name="雲 29"/>
              <p:cNvSpPr/>
              <p:nvPr/>
            </p:nvSpPr>
            <p:spPr>
              <a:xfrm>
                <a:off x="179512" y="2348880"/>
                <a:ext cx="2016224" cy="10350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27880" y="2591326"/>
                <a:ext cx="1391728" cy="523220"/>
              </a:xfrm>
              <a:prstGeom prst="rect">
                <a:avLst/>
              </a:prstGeom>
              <a:noFill/>
            </p:spPr>
            <p:txBody>
              <a:bodyPr wrap="none" rtlCol="0">
                <a:spAutoFit/>
              </a:bodyPr>
              <a:lstStyle/>
              <a:p>
                <a:r>
                  <a:rPr kumimoji="1" lang="ja-JP" altLang="en-US" sz="1400" dirty="0" smtClean="0"/>
                  <a:t>観測結果だけを</a:t>
                </a:r>
                <a:endParaRPr kumimoji="1" lang="en-US" altLang="ja-JP" sz="1400" dirty="0" smtClean="0"/>
              </a:p>
              <a:p>
                <a:pPr algn="ctr"/>
                <a:r>
                  <a:rPr kumimoji="1" lang="ja-JP" altLang="en-US" sz="1400" dirty="0" smtClean="0"/>
                  <a:t>日本へ転送</a:t>
                </a:r>
                <a:endParaRPr kumimoji="1" lang="ja-JP" altLang="en-US" sz="1400" dirty="0"/>
              </a:p>
            </p:txBody>
          </p:sp>
        </p:grpSp>
        <p:sp>
          <p:nvSpPr>
            <p:cNvPr id="32" name="テキスト ボックス 31"/>
            <p:cNvSpPr txBox="1"/>
            <p:nvPr/>
          </p:nvSpPr>
          <p:spPr>
            <a:xfrm>
              <a:off x="611560" y="3450916"/>
              <a:ext cx="1008112" cy="523220"/>
            </a:xfrm>
            <a:prstGeom prst="rect">
              <a:avLst/>
            </a:prstGeom>
            <a:noFill/>
          </p:spPr>
          <p:txBody>
            <a:bodyPr wrap="square" rtlCol="0">
              <a:spAutoFit/>
            </a:bodyPr>
            <a:lstStyle/>
            <a:p>
              <a:r>
                <a:rPr kumimoji="1" lang="en-US" altLang="ja-JP" sz="1400" dirty="0" smtClean="0"/>
                <a:t>Iridium</a:t>
              </a:r>
              <a:r>
                <a:rPr lang="ja-JP" altLang="en-US" sz="1400" dirty="0" smtClean="0"/>
                <a:t> </a:t>
              </a:r>
              <a:endParaRPr lang="en-US" altLang="ja-JP" sz="1400" dirty="0" smtClean="0"/>
            </a:p>
            <a:p>
              <a:r>
                <a:rPr lang="en-US" altLang="ja-JP" sz="1400" dirty="0" smtClean="0"/>
                <a:t>Open Port</a:t>
              </a:r>
              <a:endParaRPr kumimoji="1" lang="ja-JP" altLang="en-US" sz="1400" dirty="0"/>
            </a:p>
          </p:txBody>
        </p:sp>
        <p:cxnSp>
          <p:nvCxnSpPr>
            <p:cNvPr id="35" name="直線矢印コネクタ 34"/>
            <p:cNvCxnSpPr/>
            <p:nvPr/>
          </p:nvCxnSpPr>
          <p:spPr>
            <a:xfrm>
              <a:off x="1691680" y="3998857"/>
              <a:ext cx="93610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6549356" y="2204864"/>
            <a:ext cx="2061783" cy="923330"/>
          </a:xfrm>
          <a:prstGeom prst="rect">
            <a:avLst/>
          </a:prstGeom>
          <a:solidFill>
            <a:srgbClr val="FFFF00"/>
          </a:solidFill>
        </p:spPr>
        <p:txBody>
          <a:bodyPr wrap="none" rtlCol="0">
            <a:spAutoFit/>
          </a:bodyPr>
          <a:lstStyle/>
          <a:p>
            <a:pPr algn="ctr"/>
            <a:r>
              <a:rPr lang="ja-JP" altLang="en-US" dirty="0" smtClean="0"/>
              <a:t>導入精度の不足</a:t>
            </a:r>
            <a:endParaRPr lang="en-US" altLang="ja-JP" dirty="0" smtClean="0"/>
          </a:p>
          <a:p>
            <a:pPr algn="ctr"/>
            <a:r>
              <a:rPr kumimoji="1" lang="ja-JP" altLang="en-US" dirty="0"/>
              <a:t>↓</a:t>
            </a:r>
            <a:endParaRPr kumimoji="1" lang="en-US" altLang="ja-JP" dirty="0"/>
          </a:p>
          <a:p>
            <a:pPr algn="ctr"/>
            <a:r>
              <a:rPr lang="ja-JP" altLang="en-US" dirty="0" smtClean="0"/>
              <a:t>高視野ファインダー</a:t>
            </a:r>
            <a:endParaRPr lang="en-US" altLang="ja-JP" dirty="0" smtClean="0"/>
          </a:p>
        </p:txBody>
      </p:sp>
      <p:sp>
        <p:nvSpPr>
          <p:cNvPr id="38" name="テキスト ボックス 37"/>
          <p:cNvSpPr txBox="1"/>
          <p:nvPr/>
        </p:nvSpPr>
        <p:spPr>
          <a:xfrm>
            <a:off x="483593" y="6340678"/>
            <a:ext cx="8127546" cy="369332"/>
          </a:xfrm>
          <a:prstGeom prst="rect">
            <a:avLst/>
          </a:prstGeom>
          <a:solidFill>
            <a:srgbClr val="FFFF00"/>
          </a:solidFill>
        </p:spPr>
        <p:txBody>
          <a:bodyPr wrap="none" rtlCol="0">
            <a:spAutoFit/>
          </a:bodyPr>
          <a:lstStyle/>
          <a:p>
            <a:r>
              <a:rPr kumimoji="1" lang="ja-JP" altLang="en-US" dirty="0" smtClean="0"/>
              <a:t>厳密なアライメント不要、望遠鏡を置いて電源</a:t>
            </a:r>
            <a:r>
              <a:rPr kumimoji="1" lang="en-US" altLang="ja-JP" dirty="0" smtClean="0"/>
              <a:t>ON</a:t>
            </a:r>
            <a:r>
              <a:rPr lang="ja-JP" altLang="en-US" dirty="0"/>
              <a:t>するだけ</a:t>
            </a:r>
            <a:r>
              <a:rPr lang="ja-JP" altLang="en-US" dirty="0" smtClean="0"/>
              <a:t>でシーイング測定が可能</a:t>
            </a:r>
            <a:endParaRPr kumimoji="1" lang="ja-JP" altLang="en-US" dirty="0"/>
          </a:p>
        </p:txBody>
      </p:sp>
      <p:sp>
        <p:nvSpPr>
          <p:cNvPr id="45" name="テキスト ボックス 44"/>
          <p:cNvSpPr txBox="1"/>
          <p:nvPr/>
        </p:nvSpPr>
        <p:spPr>
          <a:xfrm>
            <a:off x="899592" y="4921423"/>
            <a:ext cx="1098506" cy="307777"/>
          </a:xfrm>
          <a:prstGeom prst="rect">
            <a:avLst/>
          </a:prstGeom>
          <a:noFill/>
        </p:spPr>
        <p:txBody>
          <a:bodyPr wrap="none" rtlCol="0">
            <a:spAutoFit/>
          </a:bodyPr>
          <a:lstStyle/>
          <a:p>
            <a:r>
              <a:rPr kumimoji="1" lang="en-US" altLang="ja-JP" sz="1400" dirty="0" err="1" smtClean="0"/>
              <a:t>Ethenet</a:t>
            </a:r>
            <a:r>
              <a:rPr kumimoji="1" lang="en-US" altLang="ja-JP" sz="1400" dirty="0" smtClean="0"/>
              <a:t>-hub</a:t>
            </a:r>
            <a:endParaRPr kumimoji="1" lang="ja-JP" altLang="en-US" sz="1400" dirty="0"/>
          </a:p>
        </p:txBody>
      </p:sp>
    </p:spTree>
    <p:extLst>
      <p:ext uri="{BB962C8B-B14F-4D97-AF65-F5344CB8AC3E}">
        <p14:creationId xmlns:p14="http://schemas.microsoft.com/office/powerpoint/2010/main" val="3847613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DF-DIMM Hardware (6)</a:t>
            </a:r>
            <a:endParaRPr kumimoji="1" lang="ja-JP" altLang="en-US" dirty="0"/>
          </a:p>
        </p:txBody>
      </p:sp>
      <p:pic>
        <p:nvPicPr>
          <p:cNvPr id="21" name="Picture 4" descr="C:\Users\hirofumi\Desktop\IMG_17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941328"/>
            <a:ext cx="192007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Research\Antarctica\DOME-F\picture\IMG_16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185264"/>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Research\Antarctica\DOME-F\picture\IMG_1629.JPG"/>
          <p:cNvPicPr preferRelativeResize="0">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5001" t="50822" r="14031" b="8217"/>
          <a:stretch/>
        </p:blipFill>
        <p:spPr bwMode="auto">
          <a:xfrm>
            <a:off x="565071" y="4934929"/>
            <a:ext cx="192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987824" y="1196752"/>
            <a:ext cx="4849404" cy="369332"/>
          </a:xfrm>
          <a:prstGeom prst="rect">
            <a:avLst/>
          </a:prstGeom>
          <a:noFill/>
        </p:spPr>
        <p:txBody>
          <a:bodyPr wrap="none" rtlCol="0">
            <a:spAutoFit/>
          </a:bodyPr>
          <a:lstStyle/>
          <a:p>
            <a:r>
              <a:rPr lang="en-US" altLang="ja-JP" dirty="0" smtClean="0">
                <a:sym typeface="Wingdings" pitchFamily="2" charset="2"/>
              </a:rPr>
              <a:t>-80</a:t>
            </a:r>
            <a:r>
              <a:rPr lang="ja-JP" altLang="en-US" dirty="0" smtClean="0">
                <a:sym typeface="Wingdings" pitchFamily="2" charset="2"/>
              </a:rPr>
              <a:t>度のドームふじで使用するための改造を実施</a:t>
            </a:r>
            <a:endParaRPr kumimoji="1" lang="ja-JP" altLang="en-US" dirty="0"/>
          </a:p>
        </p:txBody>
      </p:sp>
      <p:sp>
        <p:nvSpPr>
          <p:cNvPr id="8" name="テキスト ボックス 7"/>
          <p:cNvSpPr txBox="1"/>
          <p:nvPr/>
        </p:nvSpPr>
        <p:spPr>
          <a:xfrm>
            <a:off x="3036390" y="1556792"/>
            <a:ext cx="5856090" cy="2585323"/>
          </a:xfrm>
          <a:prstGeom prst="rect">
            <a:avLst/>
          </a:prstGeom>
          <a:noFill/>
        </p:spPr>
        <p:txBody>
          <a:bodyPr wrap="none" rtlCol="0">
            <a:spAutoFit/>
          </a:bodyPr>
          <a:lstStyle/>
          <a:p>
            <a:pPr marL="285750" indent="-285750">
              <a:buFont typeface="Wingdings" pitchFamily="2" charset="2"/>
              <a:buChar char="p"/>
            </a:pPr>
            <a:r>
              <a:rPr lang="ja-JP" altLang="en-US" dirty="0" smtClean="0"/>
              <a:t>完全な分解と洗浄</a:t>
            </a:r>
            <a:endParaRPr lang="en-US" altLang="ja-JP" dirty="0" smtClean="0"/>
          </a:p>
          <a:p>
            <a:r>
              <a:rPr lang="ja-JP" altLang="en-US" dirty="0" smtClean="0"/>
              <a:t>　</a:t>
            </a:r>
            <a:r>
              <a:rPr lang="ja-JP" altLang="en-US" dirty="0"/>
              <a:t>　</a:t>
            </a:r>
            <a:r>
              <a:rPr lang="ja-JP" altLang="en-US" dirty="0" smtClean="0">
                <a:solidFill>
                  <a:srgbClr val="0070C0"/>
                </a:solidFill>
              </a:rPr>
              <a:t>完全に分解・洗浄して</a:t>
            </a:r>
            <a:r>
              <a:rPr lang="en-US" altLang="ja-JP" dirty="0" smtClean="0">
                <a:solidFill>
                  <a:srgbClr val="0070C0"/>
                </a:solidFill>
              </a:rPr>
              <a:t>-80</a:t>
            </a:r>
            <a:r>
              <a:rPr lang="ja-JP" altLang="en-US" dirty="0" smtClean="0">
                <a:solidFill>
                  <a:srgbClr val="0070C0"/>
                </a:solidFill>
              </a:rPr>
              <a:t>度で使用可能なグリスに交換</a:t>
            </a:r>
            <a:endParaRPr lang="en-US" altLang="ja-JP" dirty="0" smtClean="0">
              <a:solidFill>
                <a:srgbClr val="0070C0"/>
              </a:solidFill>
            </a:endParaRPr>
          </a:p>
          <a:p>
            <a:r>
              <a:rPr lang="ja-JP" altLang="en-US" dirty="0">
                <a:solidFill>
                  <a:srgbClr val="0070C0"/>
                </a:solidFill>
              </a:rPr>
              <a:t>　</a:t>
            </a:r>
            <a:r>
              <a:rPr lang="ja-JP" altLang="en-US" dirty="0" smtClean="0">
                <a:solidFill>
                  <a:srgbClr val="0070C0"/>
                </a:solidFill>
              </a:rPr>
              <a:t>　ケーブル・ベアリングも可能な限り交換</a:t>
            </a:r>
            <a:endParaRPr lang="en-US" altLang="ja-JP" dirty="0" smtClean="0">
              <a:solidFill>
                <a:srgbClr val="0070C0"/>
              </a:solidFill>
            </a:endParaRPr>
          </a:p>
          <a:p>
            <a:pPr marL="285750" indent="-285750">
              <a:buFont typeface="Wingdings" pitchFamily="2" charset="2"/>
              <a:buChar char="p"/>
            </a:pPr>
            <a:r>
              <a:rPr lang="ja-JP" altLang="en-US" dirty="0" smtClean="0"/>
              <a:t>最低限の加熱</a:t>
            </a:r>
            <a:endParaRPr lang="en-US" altLang="ja-JP" dirty="0" smtClean="0"/>
          </a:p>
          <a:p>
            <a:r>
              <a:rPr lang="ja-JP" altLang="en-US" dirty="0" smtClean="0"/>
              <a:t>　</a:t>
            </a:r>
            <a:r>
              <a:rPr lang="ja-JP" altLang="en-US" dirty="0"/>
              <a:t>　</a:t>
            </a:r>
            <a:r>
              <a:rPr lang="ja-JP" altLang="en-US" dirty="0" smtClean="0">
                <a:solidFill>
                  <a:srgbClr val="0070C0"/>
                </a:solidFill>
              </a:rPr>
              <a:t>電子回路やモーターをヒーターでピンポイント加熱</a:t>
            </a:r>
            <a:endParaRPr lang="en-US" altLang="ja-JP" dirty="0">
              <a:solidFill>
                <a:srgbClr val="0070C0"/>
              </a:solidFill>
            </a:endParaRPr>
          </a:p>
          <a:p>
            <a:r>
              <a:rPr lang="ja-JP" altLang="en-US" dirty="0" smtClean="0">
                <a:solidFill>
                  <a:srgbClr val="0070C0"/>
                </a:solidFill>
              </a:rPr>
              <a:t>　　（</a:t>
            </a:r>
            <a:r>
              <a:rPr lang="ja-JP" altLang="en-US" dirty="0">
                <a:solidFill>
                  <a:srgbClr val="0070C0"/>
                </a:solidFill>
              </a:rPr>
              <a:t>色々がんばった</a:t>
            </a:r>
            <a:r>
              <a:rPr lang="ja-JP" altLang="en-US" dirty="0" smtClean="0">
                <a:solidFill>
                  <a:srgbClr val="0070C0"/>
                </a:solidFill>
              </a:rPr>
              <a:t>けど結局</a:t>
            </a:r>
            <a:r>
              <a:rPr lang="en-US" altLang="ja-JP" dirty="0" smtClean="0">
                <a:solidFill>
                  <a:srgbClr val="0070C0"/>
                </a:solidFill>
              </a:rPr>
              <a:t>4</a:t>
            </a:r>
            <a:r>
              <a:rPr lang="en-US" altLang="ja-JP" dirty="0">
                <a:solidFill>
                  <a:srgbClr val="0070C0"/>
                </a:solidFill>
              </a:rPr>
              <a:t>7</a:t>
            </a:r>
            <a:r>
              <a:rPr lang="en-US" altLang="ja-JP" dirty="0" smtClean="0">
                <a:solidFill>
                  <a:srgbClr val="0070C0"/>
                </a:solidFill>
              </a:rPr>
              <a:t>W</a:t>
            </a:r>
            <a:r>
              <a:rPr lang="ja-JP" altLang="en-US" dirty="0" smtClean="0">
                <a:solidFill>
                  <a:srgbClr val="0070C0"/>
                </a:solidFill>
              </a:rPr>
              <a:t>必要・・・）</a:t>
            </a:r>
            <a:endParaRPr lang="en-US" altLang="ja-JP" dirty="0">
              <a:solidFill>
                <a:srgbClr val="0070C0"/>
              </a:solidFill>
            </a:endParaRPr>
          </a:p>
          <a:p>
            <a:pPr marL="285750" indent="-285750">
              <a:buFont typeface="Wingdings" pitchFamily="2" charset="2"/>
              <a:buChar char="p"/>
            </a:pPr>
            <a:r>
              <a:rPr lang="ja-JP" altLang="en-US" dirty="0" smtClean="0"/>
              <a:t>結露対策</a:t>
            </a:r>
            <a:endParaRPr lang="en-US" altLang="ja-JP" dirty="0" smtClean="0"/>
          </a:p>
          <a:p>
            <a:r>
              <a:rPr kumimoji="1" lang="ja-JP" altLang="en-US" dirty="0" smtClean="0"/>
              <a:t>　</a:t>
            </a:r>
            <a:r>
              <a:rPr kumimoji="1" lang="ja-JP" altLang="en-US" dirty="0"/>
              <a:t>　</a:t>
            </a:r>
            <a:r>
              <a:rPr kumimoji="1" lang="ja-JP" altLang="en-US" dirty="0" smtClean="0">
                <a:solidFill>
                  <a:srgbClr val="0070C0"/>
                </a:solidFill>
              </a:rPr>
              <a:t>光学窓にヒーターを設置、常にほんの少し加熱</a:t>
            </a:r>
            <a:r>
              <a:rPr lang="ja-JP" altLang="en-US" dirty="0" smtClean="0">
                <a:solidFill>
                  <a:srgbClr val="0070C0"/>
                </a:solidFill>
              </a:rPr>
              <a:t>（</a:t>
            </a:r>
            <a:r>
              <a:rPr lang="en-US" altLang="ja-JP" dirty="0" smtClean="0">
                <a:solidFill>
                  <a:srgbClr val="0070C0"/>
                </a:solidFill>
              </a:rPr>
              <a:t>1.73W</a:t>
            </a:r>
            <a:r>
              <a:rPr lang="ja-JP" altLang="en-US" dirty="0" smtClean="0">
                <a:solidFill>
                  <a:srgbClr val="0070C0"/>
                </a:solidFill>
              </a:rPr>
              <a:t>）</a:t>
            </a:r>
            <a:endParaRPr kumimoji="1" lang="en-US" altLang="ja-JP" dirty="0" smtClean="0">
              <a:solidFill>
                <a:srgbClr val="0070C0"/>
              </a:solidFill>
            </a:endParaRPr>
          </a:p>
          <a:p>
            <a:r>
              <a:rPr lang="ja-JP" altLang="en-US" dirty="0" smtClean="0">
                <a:solidFill>
                  <a:srgbClr val="0070C0"/>
                </a:solidFill>
              </a:rPr>
              <a:t>　</a:t>
            </a:r>
            <a:r>
              <a:rPr lang="ja-JP" altLang="en-US" dirty="0">
                <a:solidFill>
                  <a:srgbClr val="0070C0"/>
                </a:solidFill>
              </a:rPr>
              <a:t>　</a:t>
            </a:r>
            <a:r>
              <a:rPr lang="ja-JP" altLang="en-US" dirty="0" smtClean="0">
                <a:solidFill>
                  <a:srgbClr val="0070C0"/>
                </a:solidFill>
              </a:rPr>
              <a:t>できるだけ隙間を無くす</a:t>
            </a:r>
            <a:endParaRPr kumimoji="1" lang="ja-JP" altLang="en-US" dirty="0">
              <a:solidFill>
                <a:srgbClr val="0070C0"/>
              </a:solidFill>
            </a:endParaRPr>
          </a:p>
        </p:txBody>
      </p:sp>
      <p:pic>
        <p:nvPicPr>
          <p:cNvPr id="3074" name="Picture 2" descr="C:\Research\Antarctica\DF-DIMM\picture\IMG_13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214524"/>
            <a:ext cx="2568687" cy="19264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M2\20091109修論中間発表\5019002.JPG"/>
          <p:cNvPicPr>
            <a:picLocks noChangeAspect="1" noChangeArrowheads="1"/>
          </p:cNvPicPr>
          <p:nvPr/>
        </p:nvPicPr>
        <p:blipFill>
          <a:blip r:embed="rId7" cstate="print"/>
          <a:srcRect/>
          <a:stretch>
            <a:fillRect/>
          </a:stretch>
        </p:blipFill>
        <p:spPr bwMode="auto">
          <a:xfrm>
            <a:off x="375428" y="3581566"/>
            <a:ext cx="1532276" cy="1071570"/>
          </a:xfrm>
          <a:prstGeom prst="rect">
            <a:avLst/>
          </a:prstGeom>
          <a:noFill/>
          <a:ln>
            <a:noFill/>
          </a:ln>
          <a:effectLst/>
        </p:spPr>
      </p:pic>
      <p:sp>
        <p:nvSpPr>
          <p:cNvPr id="31" name="正方形/長方形 30"/>
          <p:cNvSpPr/>
          <p:nvPr/>
        </p:nvSpPr>
        <p:spPr>
          <a:xfrm>
            <a:off x="1907704" y="4006805"/>
            <a:ext cx="1200535" cy="646331"/>
          </a:xfrm>
          <a:prstGeom prst="rect">
            <a:avLst/>
          </a:prstGeom>
        </p:spPr>
        <p:txBody>
          <a:bodyPr wrap="square">
            <a:spAutoFit/>
          </a:bodyPr>
          <a:lstStyle/>
          <a:p>
            <a:r>
              <a:rPr lang="en-US" altLang="ja-JP" sz="1200" dirty="0"/>
              <a:t>FOMBLIN </a:t>
            </a:r>
            <a:r>
              <a:rPr lang="en-US" altLang="ja-JP" sz="1200" dirty="0" smtClean="0"/>
              <a:t>ZLHT</a:t>
            </a:r>
            <a:endParaRPr lang="ja-JP" altLang="en-US" sz="1200" dirty="0"/>
          </a:p>
          <a:p>
            <a:r>
              <a:rPr lang="ja-JP" altLang="en-US" sz="1200" dirty="0" smtClean="0"/>
              <a:t>ソルベイソレクシス</a:t>
            </a:r>
            <a:r>
              <a:rPr lang="en-US" altLang="ja-JP" sz="1200" dirty="0" smtClean="0"/>
              <a:t>(</a:t>
            </a:r>
            <a:r>
              <a:rPr lang="ja-JP" altLang="en-US" sz="1200" dirty="0" smtClean="0"/>
              <a:t>株</a:t>
            </a:r>
            <a:r>
              <a:rPr lang="en-US" altLang="ja-JP" sz="1200" dirty="0" smtClean="0"/>
              <a:t>)HP</a:t>
            </a:r>
            <a:r>
              <a:rPr lang="ja-JP" altLang="en-US" sz="1200" dirty="0" smtClean="0"/>
              <a:t>より</a:t>
            </a:r>
            <a:endParaRPr lang="ja-JP" altLang="en-US" sz="1200" dirty="0"/>
          </a:p>
        </p:txBody>
      </p:sp>
      <p:sp>
        <p:nvSpPr>
          <p:cNvPr id="36" name="正方形/長方形 35"/>
          <p:cNvSpPr/>
          <p:nvPr/>
        </p:nvSpPr>
        <p:spPr>
          <a:xfrm>
            <a:off x="7740352" y="5343599"/>
            <a:ext cx="1036675" cy="461665"/>
          </a:xfrm>
          <a:prstGeom prst="rect">
            <a:avLst/>
          </a:prstGeom>
        </p:spPr>
        <p:txBody>
          <a:bodyPr wrap="square">
            <a:spAutoFit/>
          </a:bodyPr>
          <a:lstStyle/>
          <a:p>
            <a:r>
              <a:rPr lang="ja-JP" altLang="en-US" sz="1200" dirty="0"/>
              <a:t>冷却</a:t>
            </a:r>
            <a:r>
              <a:rPr lang="ja-JP" altLang="en-US" sz="1200" dirty="0" smtClean="0"/>
              <a:t>実験＠東北大学</a:t>
            </a:r>
            <a:endParaRPr lang="ja-JP" altLang="en-US" sz="1200" dirty="0"/>
          </a:p>
        </p:txBody>
      </p:sp>
      <p:sp>
        <p:nvSpPr>
          <p:cNvPr id="37" name="正方形/長方形 36"/>
          <p:cNvSpPr/>
          <p:nvPr/>
        </p:nvSpPr>
        <p:spPr>
          <a:xfrm>
            <a:off x="474034" y="3152001"/>
            <a:ext cx="2441782" cy="276999"/>
          </a:xfrm>
          <a:prstGeom prst="rect">
            <a:avLst/>
          </a:prstGeom>
        </p:spPr>
        <p:txBody>
          <a:bodyPr wrap="square">
            <a:spAutoFit/>
          </a:bodyPr>
          <a:lstStyle/>
          <a:p>
            <a:r>
              <a:rPr lang="ja-JP" altLang="en-US" sz="1200" dirty="0" smtClean="0"/>
              <a:t>完全に分解し部品交換・脱脂する</a:t>
            </a:r>
            <a:endParaRPr lang="ja-JP" altLang="en-US" sz="1200" dirty="0"/>
          </a:p>
        </p:txBody>
      </p:sp>
      <p:sp>
        <p:nvSpPr>
          <p:cNvPr id="38" name="正方形/長方形 37"/>
          <p:cNvSpPr/>
          <p:nvPr/>
        </p:nvSpPr>
        <p:spPr>
          <a:xfrm>
            <a:off x="565071" y="6381328"/>
            <a:ext cx="1990705" cy="276999"/>
          </a:xfrm>
          <a:prstGeom prst="rect">
            <a:avLst/>
          </a:prstGeom>
        </p:spPr>
        <p:txBody>
          <a:bodyPr wrap="square">
            <a:spAutoFit/>
          </a:bodyPr>
          <a:lstStyle/>
          <a:p>
            <a:r>
              <a:rPr lang="ja-JP" altLang="en-US" sz="1200" dirty="0" smtClean="0"/>
              <a:t>水平モーターとヒーター</a:t>
            </a:r>
            <a:endParaRPr lang="ja-JP" altLang="en-US" sz="1200" dirty="0"/>
          </a:p>
        </p:txBody>
      </p:sp>
      <p:sp>
        <p:nvSpPr>
          <p:cNvPr id="39" name="正方形/長方形 38"/>
          <p:cNvSpPr/>
          <p:nvPr/>
        </p:nvSpPr>
        <p:spPr>
          <a:xfrm>
            <a:off x="2771800" y="6368236"/>
            <a:ext cx="2232248" cy="276999"/>
          </a:xfrm>
          <a:prstGeom prst="rect">
            <a:avLst/>
          </a:prstGeom>
        </p:spPr>
        <p:txBody>
          <a:bodyPr wrap="square">
            <a:spAutoFit/>
          </a:bodyPr>
          <a:lstStyle/>
          <a:p>
            <a:r>
              <a:rPr lang="en-US" altLang="ja-JP" sz="1200" dirty="0" smtClean="0"/>
              <a:t>DIMM</a:t>
            </a:r>
            <a:r>
              <a:rPr lang="ja-JP" altLang="en-US" sz="1200" dirty="0" smtClean="0"/>
              <a:t>マスク（ウェッジプリズム）</a:t>
            </a:r>
            <a:endParaRPr lang="ja-JP" altLang="en-US" sz="1200" dirty="0"/>
          </a:p>
        </p:txBody>
      </p:sp>
      <p:sp>
        <p:nvSpPr>
          <p:cNvPr id="3" name="テキスト ボックス 2"/>
          <p:cNvSpPr txBox="1"/>
          <p:nvPr/>
        </p:nvSpPr>
        <p:spPr>
          <a:xfrm>
            <a:off x="5364088" y="6023029"/>
            <a:ext cx="3160489" cy="646331"/>
          </a:xfrm>
          <a:prstGeom prst="rect">
            <a:avLst/>
          </a:prstGeom>
          <a:solidFill>
            <a:srgbClr val="FFFF00"/>
          </a:solidFill>
        </p:spPr>
        <p:txBody>
          <a:bodyPr wrap="square" rtlCol="0">
            <a:spAutoFit/>
          </a:bodyPr>
          <a:lstStyle/>
          <a:p>
            <a:pPr algn="ctr"/>
            <a:r>
              <a:rPr kumimoji="1" lang="ja-JP" altLang="en-US" dirty="0" smtClean="0"/>
              <a:t>市販望遠鏡を改造、</a:t>
            </a:r>
            <a:r>
              <a:rPr lang="ja-JP" altLang="en-US" dirty="0" smtClean="0"/>
              <a:t>南極仕様にする技術・技能をほぼ確立</a:t>
            </a:r>
            <a:endParaRPr kumimoji="1" lang="ja-JP" altLang="en-US" dirty="0"/>
          </a:p>
        </p:txBody>
      </p:sp>
    </p:spTree>
    <p:extLst>
      <p:ext uri="{BB962C8B-B14F-4D97-AF65-F5344CB8AC3E}">
        <p14:creationId xmlns:p14="http://schemas.microsoft.com/office/powerpoint/2010/main" val="1426414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DF-DIMM Software</a:t>
            </a:r>
            <a:endParaRPr kumimoji="1" lang="ja-JP" altLang="en-US" dirty="0"/>
          </a:p>
        </p:txBody>
      </p:sp>
      <p:sp>
        <p:nvSpPr>
          <p:cNvPr id="17" name="テキスト ボックス 16"/>
          <p:cNvSpPr txBox="1"/>
          <p:nvPr/>
        </p:nvSpPr>
        <p:spPr>
          <a:xfrm>
            <a:off x="683568" y="1340768"/>
            <a:ext cx="7848872" cy="5355312"/>
          </a:xfrm>
          <a:prstGeom prst="rect">
            <a:avLst/>
          </a:prstGeom>
          <a:noFill/>
        </p:spPr>
        <p:txBody>
          <a:bodyPr wrap="square" rtlCol="0">
            <a:spAutoFit/>
          </a:bodyPr>
          <a:lstStyle/>
          <a:p>
            <a:pPr algn="just"/>
            <a:r>
              <a:rPr lang="en-US" altLang="ja-JP" dirty="0" smtClean="0"/>
              <a:t>LX200</a:t>
            </a:r>
            <a:r>
              <a:rPr lang="ja-JP" altLang="en-US" dirty="0" smtClean="0"/>
              <a:t>と</a:t>
            </a:r>
            <a:r>
              <a:rPr lang="en-US" altLang="ja-JP" dirty="0" smtClean="0"/>
              <a:t>3</a:t>
            </a:r>
            <a:r>
              <a:rPr lang="ja-JP" altLang="en-US" dirty="0" smtClean="0"/>
              <a:t>台の</a:t>
            </a:r>
            <a:r>
              <a:rPr lang="en-US" altLang="ja-JP" dirty="0" smtClean="0"/>
              <a:t>ST-</a:t>
            </a:r>
            <a:r>
              <a:rPr lang="en-US" altLang="ja-JP" dirty="0" err="1" smtClean="0"/>
              <a:t>i</a:t>
            </a:r>
            <a:r>
              <a:rPr lang="ja-JP" altLang="en-US" dirty="0" smtClean="0"/>
              <a:t>を制御するために</a:t>
            </a:r>
            <a:r>
              <a:rPr lang="en-US" altLang="ja-JP" dirty="0" smtClean="0"/>
              <a:t>3</a:t>
            </a:r>
            <a:r>
              <a:rPr lang="ja-JP" altLang="en-US" dirty="0" smtClean="0"/>
              <a:t>台の</a:t>
            </a:r>
            <a:r>
              <a:rPr lang="en-US" altLang="ja-JP" dirty="0" smtClean="0"/>
              <a:t>FitPC2</a:t>
            </a:r>
            <a:r>
              <a:rPr lang="ja-JP" altLang="en-US" dirty="0" smtClean="0"/>
              <a:t>を用いる。</a:t>
            </a:r>
            <a:r>
              <a:rPr lang="en-US" altLang="ja-JP" dirty="0" smtClean="0"/>
              <a:t>OS</a:t>
            </a:r>
            <a:r>
              <a:rPr lang="ja-JP" altLang="en-US" dirty="0" smtClean="0"/>
              <a:t>は</a:t>
            </a:r>
            <a:r>
              <a:rPr lang="en-US" altLang="ja-JP" dirty="0" smtClean="0"/>
              <a:t>Ubuntu 11.04</a:t>
            </a:r>
            <a:r>
              <a:rPr lang="ja-JP" altLang="en-US" dirty="0" smtClean="0"/>
              <a:t>を用い、</a:t>
            </a:r>
            <a:r>
              <a:rPr lang="en-US" altLang="ja-JP" dirty="0" smtClean="0">
                <a:solidFill>
                  <a:srgbClr val="0070C0"/>
                </a:solidFill>
              </a:rPr>
              <a:t>C</a:t>
            </a:r>
            <a:r>
              <a:rPr lang="ja-JP" altLang="en-US" dirty="0" smtClean="0">
                <a:solidFill>
                  <a:srgbClr val="0070C0"/>
                </a:solidFill>
              </a:rPr>
              <a:t>言語</a:t>
            </a:r>
            <a:r>
              <a:rPr lang="ja-JP" altLang="en-US" dirty="0" smtClean="0"/>
              <a:t>、</a:t>
            </a:r>
            <a:r>
              <a:rPr lang="en-US" altLang="ja-JP" dirty="0" err="1" smtClean="0">
                <a:solidFill>
                  <a:srgbClr val="0070C0"/>
                </a:solidFill>
              </a:rPr>
              <a:t>awk</a:t>
            </a:r>
            <a:r>
              <a:rPr lang="ja-JP" altLang="en-US" dirty="0" err="1" smtClean="0"/>
              <a:t>、</a:t>
            </a:r>
            <a:r>
              <a:rPr lang="en-US" altLang="ja-JP" dirty="0" smtClean="0"/>
              <a:t> </a:t>
            </a:r>
            <a:r>
              <a:rPr lang="en-US" altLang="ja-JP" dirty="0" smtClean="0">
                <a:solidFill>
                  <a:srgbClr val="0070C0"/>
                </a:solidFill>
              </a:rPr>
              <a:t>bash</a:t>
            </a:r>
            <a:r>
              <a:rPr lang="ja-JP" altLang="en-US" dirty="0" smtClean="0"/>
              <a:t>スクリプトで以下のようなソフトを作成した。</a:t>
            </a:r>
            <a:endParaRPr lang="en-US" altLang="ja-JP" dirty="0" smtClean="0"/>
          </a:p>
          <a:p>
            <a:pPr algn="just"/>
            <a:endParaRPr lang="en-US" altLang="ja-JP" dirty="0"/>
          </a:p>
          <a:p>
            <a:pPr algn="just"/>
            <a:endParaRPr lang="en-US" altLang="ja-JP" dirty="0" smtClean="0"/>
          </a:p>
          <a:p>
            <a:pPr algn="just"/>
            <a:endParaRPr lang="en-US" altLang="ja-JP" dirty="0"/>
          </a:p>
          <a:p>
            <a:pPr algn="just"/>
            <a:endParaRPr lang="en-US" altLang="ja-JP" dirty="0" smtClean="0"/>
          </a:p>
          <a:p>
            <a:pPr algn="just"/>
            <a:endParaRPr lang="en-US" altLang="ja-JP" dirty="0" smtClean="0"/>
          </a:p>
          <a:p>
            <a:pPr algn="just"/>
            <a:endParaRPr lang="en-US" altLang="ja-JP" dirty="0"/>
          </a:p>
          <a:p>
            <a:pPr algn="just"/>
            <a:endParaRPr lang="en-US" altLang="ja-JP" dirty="0" smtClean="0"/>
          </a:p>
          <a:p>
            <a:pPr algn="just"/>
            <a:endParaRPr lang="en-US" altLang="ja-JP" dirty="0"/>
          </a:p>
          <a:p>
            <a:pPr algn="just"/>
            <a:endParaRPr lang="en-US" altLang="ja-JP" dirty="0" smtClean="0"/>
          </a:p>
          <a:p>
            <a:pPr algn="just"/>
            <a:r>
              <a:rPr lang="ja-JP" altLang="en-US" dirty="0" smtClean="0"/>
              <a:t>望遠鏡の操作は自作ソフトを用いた。</a:t>
            </a:r>
            <a:r>
              <a:rPr lang="en-US" altLang="ja-JP" dirty="0" smtClean="0"/>
              <a:t>ST-</a:t>
            </a:r>
            <a:r>
              <a:rPr lang="en-US" altLang="ja-JP" dirty="0" err="1" smtClean="0"/>
              <a:t>i</a:t>
            </a:r>
            <a:r>
              <a:rPr lang="ja-JP" altLang="en-US" dirty="0" smtClean="0"/>
              <a:t>のコントロールは</a:t>
            </a:r>
            <a:r>
              <a:rPr lang="en-US" altLang="ja-JP" dirty="0" err="1" smtClean="0">
                <a:solidFill>
                  <a:srgbClr val="0070C0"/>
                </a:solidFill>
              </a:rPr>
              <a:t>NightView</a:t>
            </a:r>
            <a:r>
              <a:rPr lang="ja-JP" altLang="en-US" dirty="0" smtClean="0"/>
              <a:t>を用いた。得られた画像の解析は</a:t>
            </a:r>
            <a:r>
              <a:rPr lang="en-US" altLang="ja-JP" dirty="0" err="1" smtClean="0">
                <a:solidFill>
                  <a:srgbClr val="0070C0"/>
                </a:solidFill>
              </a:rPr>
              <a:t>cfitsio</a:t>
            </a:r>
            <a:r>
              <a:rPr lang="ja-JP" altLang="en-US" dirty="0" smtClean="0"/>
              <a:t>を用いた自作ソフトでホットピクセルを除去し</a:t>
            </a:r>
            <a:r>
              <a:rPr lang="en-US" altLang="ja-JP" dirty="0" err="1" smtClean="0">
                <a:solidFill>
                  <a:srgbClr val="0070C0"/>
                </a:solidFill>
              </a:rPr>
              <a:t>Sextractor</a:t>
            </a:r>
            <a:r>
              <a:rPr lang="ja-JP" altLang="en-US" dirty="0" smtClean="0"/>
              <a:t>で天体検出を行った。</a:t>
            </a:r>
            <a:endParaRPr lang="en-US" altLang="ja-JP" dirty="0"/>
          </a:p>
          <a:p>
            <a:pPr algn="just"/>
            <a:endParaRPr lang="en-US" altLang="ja-JP" dirty="0"/>
          </a:p>
          <a:p>
            <a:pPr algn="just"/>
            <a:r>
              <a:rPr lang="ja-JP" altLang="en-US" dirty="0" smtClean="0"/>
              <a:t>さらにこれらを組み合わせたスクリプトを</a:t>
            </a:r>
            <a:r>
              <a:rPr lang="en-US" altLang="ja-JP" dirty="0" err="1" smtClean="0">
                <a:solidFill>
                  <a:srgbClr val="0070C0"/>
                </a:solidFill>
              </a:rPr>
              <a:t>init</a:t>
            </a:r>
            <a:r>
              <a:rPr lang="ja-JP" altLang="en-US" dirty="0" smtClean="0">
                <a:solidFill>
                  <a:srgbClr val="0070C0"/>
                </a:solidFill>
              </a:rPr>
              <a:t>プロセス</a:t>
            </a:r>
            <a:r>
              <a:rPr lang="ja-JP" altLang="en-US" dirty="0" smtClean="0"/>
              <a:t>や</a:t>
            </a:r>
            <a:r>
              <a:rPr lang="en-US" altLang="ja-JP" dirty="0" err="1" smtClean="0">
                <a:solidFill>
                  <a:srgbClr val="0070C0"/>
                </a:solidFill>
              </a:rPr>
              <a:t>crontab</a:t>
            </a:r>
            <a:r>
              <a:rPr lang="ja-JP" altLang="en-US" dirty="0"/>
              <a:t>に</a:t>
            </a:r>
            <a:r>
              <a:rPr lang="ja-JP" altLang="en-US" dirty="0" smtClean="0"/>
              <a:t>実行させることで電源</a:t>
            </a:r>
            <a:r>
              <a:rPr lang="en-US" altLang="ja-JP" dirty="0" smtClean="0"/>
              <a:t>ON</a:t>
            </a:r>
            <a:r>
              <a:rPr lang="ja-JP" altLang="en-US" dirty="0" smtClean="0"/>
              <a:t>で自動的に観測を開始、状況に応じて終了・再観測するようにした。</a:t>
            </a:r>
            <a:endParaRPr lang="en-US" altLang="ja-JP" dirty="0" smtClean="0"/>
          </a:p>
          <a:p>
            <a:pPr algn="just"/>
            <a:endParaRPr lang="en-US" altLang="ja-JP" dirty="0" smtClean="0"/>
          </a:p>
          <a:p>
            <a:pPr algn="just"/>
            <a:r>
              <a:rPr lang="ja-JP" altLang="en-US" dirty="0"/>
              <a:t>望遠鏡</a:t>
            </a:r>
            <a:r>
              <a:rPr lang="ja-JP" altLang="en-US" dirty="0" smtClean="0"/>
              <a:t>は完全に自立して観測を行い、最低限の情報のみを日本に送信する。</a:t>
            </a:r>
            <a:endParaRPr lang="en-US" altLang="ja-JP" dirty="0" smtClean="0"/>
          </a:p>
        </p:txBody>
      </p:sp>
      <p:sp>
        <p:nvSpPr>
          <p:cNvPr id="3" name="正方形/長方形 2"/>
          <p:cNvSpPr/>
          <p:nvPr/>
        </p:nvSpPr>
        <p:spPr>
          <a:xfrm>
            <a:off x="1403648" y="1988840"/>
            <a:ext cx="5472608" cy="2308324"/>
          </a:xfrm>
          <a:prstGeom prst="rect">
            <a:avLst/>
          </a:prstGeom>
        </p:spPr>
        <p:txBody>
          <a:bodyPr wrap="square">
            <a:spAutoFit/>
          </a:bodyPr>
          <a:lstStyle/>
          <a:p>
            <a:pPr marL="285750" indent="-285750" algn="just">
              <a:buFont typeface="Wingdings" pitchFamily="2" charset="2"/>
              <a:buChar char="p"/>
            </a:pPr>
            <a:r>
              <a:rPr lang="ja-JP" altLang="en-US" dirty="0" smtClean="0"/>
              <a:t>天体の自動導入</a:t>
            </a:r>
            <a:endParaRPr lang="en-US" altLang="ja-JP" dirty="0" smtClean="0"/>
          </a:p>
          <a:p>
            <a:pPr marL="285750" indent="-285750" algn="just">
              <a:buFont typeface="Wingdings" pitchFamily="2" charset="2"/>
              <a:buChar char="p"/>
            </a:pPr>
            <a:r>
              <a:rPr lang="ja-JP" altLang="en-US" dirty="0" smtClean="0"/>
              <a:t>露出</a:t>
            </a:r>
            <a:r>
              <a:rPr lang="ja-JP" altLang="en-US" dirty="0"/>
              <a:t>時間の決定</a:t>
            </a:r>
            <a:endParaRPr lang="en-US" altLang="ja-JP" dirty="0"/>
          </a:p>
          <a:p>
            <a:pPr marL="285750" indent="-285750" algn="just">
              <a:buFont typeface="Wingdings" pitchFamily="2" charset="2"/>
              <a:buChar char="p"/>
            </a:pPr>
            <a:r>
              <a:rPr lang="ja-JP" altLang="en-US" dirty="0"/>
              <a:t>視野中心</a:t>
            </a:r>
            <a:r>
              <a:rPr lang="ja-JP" altLang="en-US" dirty="0" smtClean="0"/>
              <a:t>への天体導入</a:t>
            </a:r>
            <a:endParaRPr lang="en-US" altLang="ja-JP" dirty="0"/>
          </a:p>
          <a:p>
            <a:pPr marL="285750" indent="-285750" algn="just">
              <a:buFont typeface="Wingdings" pitchFamily="2" charset="2"/>
              <a:buChar char="p"/>
            </a:pPr>
            <a:r>
              <a:rPr lang="ja-JP" altLang="en-US" dirty="0"/>
              <a:t>ピント位置</a:t>
            </a:r>
            <a:r>
              <a:rPr lang="ja-JP" altLang="en-US" dirty="0" smtClean="0"/>
              <a:t>検出・移動</a:t>
            </a:r>
            <a:endParaRPr lang="en-US" altLang="ja-JP" dirty="0"/>
          </a:p>
          <a:p>
            <a:pPr marL="285750" indent="-285750" algn="just">
              <a:buFont typeface="Wingdings" pitchFamily="2" charset="2"/>
              <a:buChar char="p"/>
            </a:pPr>
            <a:r>
              <a:rPr lang="ja-JP" altLang="en-US" dirty="0" smtClean="0"/>
              <a:t>焦点距離の測定・決定</a:t>
            </a:r>
            <a:endParaRPr lang="en-US" altLang="ja-JP" dirty="0" smtClean="0"/>
          </a:p>
          <a:p>
            <a:pPr marL="285750" indent="-285750" algn="just">
              <a:buFont typeface="Wingdings" pitchFamily="2" charset="2"/>
              <a:buChar char="p"/>
            </a:pPr>
            <a:r>
              <a:rPr lang="ja-JP" altLang="en-US" dirty="0" smtClean="0"/>
              <a:t>本体とファインダーの原点を同期</a:t>
            </a:r>
            <a:endParaRPr lang="en-US" altLang="ja-JP" dirty="0" smtClean="0"/>
          </a:p>
          <a:p>
            <a:pPr marL="285750" indent="-285750" algn="just">
              <a:buFont typeface="Wingdings" pitchFamily="2" charset="2"/>
              <a:buChar char="p"/>
            </a:pPr>
            <a:r>
              <a:rPr lang="ja-JP" altLang="en-US" dirty="0" smtClean="0"/>
              <a:t>視野内に天体が導入できない場合に周辺を探す</a:t>
            </a:r>
            <a:endParaRPr lang="en-US" altLang="ja-JP" dirty="0" smtClean="0"/>
          </a:p>
          <a:p>
            <a:pPr marL="285750" indent="-285750" algn="just">
              <a:buFont typeface="Wingdings" pitchFamily="2" charset="2"/>
              <a:buChar char="p"/>
            </a:pPr>
            <a:r>
              <a:rPr lang="en-US" altLang="ja-JP" dirty="0" smtClean="0"/>
              <a:t>DIMM</a:t>
            </a:r>
            <a:r>
              <a:rPr lang="ja-JP" altLang="en-US" dirty="0" smtClean="0"/>
              <a:t>観測</a:t>
            </a:r>
            <a:endParaRPr lang="en-US" altLang="ja-JP" dirty="0"/>
          </a:p>
        </p:txBody>
      </p:sp>
      <p:sp>
        <p:nvSpPr>
          <p:cNvPr id="4" name="テキスト ボックス 3"/>
          <p:cNvSpPr txBox="1"/>
          <p:nvPr/>
        </p:nvSpPr>
        <p:spPr>
          <a:xfrm>
            <a:off x="6846352" y="3212976"/>
            <a:ext cx="1981633" cy="923330"/>
          </a:xfrm>
          <a:prstGeom prst="rect">
            <a:avLst/>
          </a:prstGeom>
          <a:solidFill>
            <a:srgbClr val="FFFF00"/>
          </a:solidFill>
        </p:spPr>
        <p:txBody>
          <a:bodyPr wrap="none" rtlCol="0">
            <a:spAutoFit/>
          </a:bodyPr>
          <a:lstStyle/>
          <a:p>
            <a:r>
              <a:rPr lang="en-US" altLang="ja-JP" dirty="0" smtClean="0"/>
              <a:t>DIMM</a:t>
            </a:r>
            <a:r>
              <a:rPr lang="ja-JP" altLang="en-US" dirty="0"/>
              <a:t>パラメーター</a:t>
            </a:r>
            <a:endParaRPr lang="en-US" altLang="ja-JP" dirty="0" smtClean="0"/>
          </a:p>
          <a:p>
            <a:r>
              <a:rPr lang="ja-JP" altLang="en-US" dirty="0" smtClean="0"/>
              <a:t>　</a:t>
            </a:r>
            <a:r>
              <a:rPr lang="en-US" altLang="ja-JP" dirty="0" err="1" smtClean="0"/>
              <a:t>Δt</a:t>
            </a:r>
            <a:r>
              <a:rPr lang="en-US" altLang="ja-JP" dirty="0" smtClean="0"/>
              <a:t> = 0.001 sec</a:t>
            </a:r>
          </a:p>
          <a:p>
            <a:r>
              <a:rPr kumimoji="1" lang="ja-JP" altLang="en-US" dirty="0" smtClean="0"/>
              <a:t>　</a:t>
            </a:r>
            <a:r>
              <a:rPr kumimoji="1" lang="en-US" altLang="ja-JP" dirty="0" smtClean="0"/>
              <a:t>N  = 30</a:t>
            </a:r>
            <a:endParaRPr kumimoji="1" lang="ja-JP" altLang="en-US" dirty="0"/>
          </a:p>
        </p:txBody>
      </p:sp>
    </p:spTree>
    <p:extLst>
      <p:ext uri="{BB962C8B-B14F-4D97-AF65-F5344CB8AC3E}">
        <p14:creationId xmlns:p14="http://schemas.microsoft.com/office/powerpoint/2010/main" val="404578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600" dirty="0" smtClean="0"/>
              <a:t>東広島天文台での比較観測</a:t>
            </a:r>
            <a:endParaRPr kumimoji="1" lang="ja-JP" altLang="en-US" sz="36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075" t="28613" r="26828" b="27480"/>
          <a:stretch/>
        </p:blipFill>
        <p:spPr bwMode="auto">
          <a:xfrm>
            <a:off x="4906607" y="4437112"/>
            <a:ext cx="1736067" cy="169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C:\Research\Antarctica\DOME-F\picture\IMG_1742.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32240" y="1268760"/>
            <a:ext cx="1920071"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39552" y="1340768"/>
            <a:ext cx="5976665" cy="1477328"/>
          </a:xfrm>
          <a:prstGeom prst="rect">
            <a:avLst/>
          </a:prstGeom>
          <a:noFill/>
        </p:spPr>
        <p:txBody>
          <a:bodyPr wrap="square" rtlCol="0">
            <a:spAutoFit/>
          </a:bodyPr>
          <a:lstStyle/>
          <a:p>
            <a:pPr algn="just"/>
            <a:r>
              <a:rPr lang="ja-JP" altLang="en-US" dirty="0" smtClean="0"/>
              <a:t>開発・試験観測の他に、</a:t>
            </a:r>
            <a:r>
              <a:rPr lang="en-US" altLang="ja-JP" dirty="0" smtClean="0"/>
              <a:t>DF-DIMM</a:t>
            </a:r>
            <a:r>
              <a:rPr lang="ja-JP" altLang="en-US" dirty="0" smtClean="0"/>
              <a:t>で正しい値が得られているかどうかを評価するため</a:t>
            </a:r>
            <a:r>
              <a:rPr lang="en-US" altLang="ja-JP" dirty="0" smtClean="0"/>
              <a:t>7</a:t>
            </a:r>
            <a:r>
              <a:rPr lang="ja-JP" altLang="en-US" dirty="0" smtClean="0"/>
              <a:t>月</a:t>
            </a:r>
            <a:r>
              <a:rPr lang="en-US" altLang="ja-JP" dirty="0" smtClean="0"/>
              <a:t>23</a:t>
            </a:r>
            <a:r>
              <a:rPr lang="ja-JP" altLang="en-US" dirty="0" smtClean="0"/>
              <a:t>日からの</a:t>
            </a:r>
            <a:r>
              <a:rPr lang="en-US" altLang="ja-JP" dirty="0" smtClean="0"/>
              <a:t>1</a:t>
            </a:r>
            <a:r>
              <a:rPr lang="ja-JP" altLang="en-US" dirty="0" smtClean="0"/>
              <a:t>週間、東広島天文台において教育学部</a:t>
            </a:r>
            <a:r>
              <a:rPr lang="en-US" altLang="ja-JP" dirty="0" smtClean="0"/>
              <a:t>DIMM</a:t>
            </a:r>
            <a:r>
              <a:rPr lang="ja-JP" altLang="en-US" dirty="0" smtClean="0"/>
              <a:t>との同時観測を実施した。観測の結果</a:t>
            </a:r>
            <a:r>
              <a:rPr lang="en-US" altLang="ja-JP" dirty="0" smtClean="0"/>
              <a:t>2</a:t>
            </a:r>
            <a:r>
              <a:rPr lang="ja-JP" altLang="en-US" dirty="0"/>
              <a:t>台</a:t>
            </a:r>
            <a:r>
              <a:rPr lang="ja-JP" altLang="en-US" dirty="0" smtClean="0"/>
              <a:t>の</a:t>
            </a:r>
            <a:r>
              <a:rPr lang="en-US" altLang="ja-JP" dirty="0" smtClean="0"/>
              <a:t>DIMM</a:t>
            </a:r>
            <a:r>
              <a:rPr lang="ja-JP" altLang="en-US" dirty="0" smtClean="0"/>
              <a:t>の測定値は時系列・統計的に良い一致が見られた。</a:t>
            </a:r>
            <a:endParaRPr kumimoji="1" lang="en-US" altLang="ja-JP" dirty="0" smtClean="0"/>
          </a:p>
        </p:txBody>
      </p:sp>
      <p:sp>
        <p:nvSpPr>
          <p:cNvPr id="16" name="テキスト ボックス 15"/>
          <p:cNvSpPr txBox="1"/>
          <p:nvPr/>
        </p:nvSpPr>
        <p:spPr>
          <a:xfrm>
            <a:off x="6408712" y="2744148"/>
            <a:ext cx="2483768" cy="738664"/>
          </a:xfrm>
          <a:prstGeom prst="rect">
            <a:avLst/>
          </a:prstGeom>
          <a:noFill/>
        </p:spPr>
        <p:txBody>
          <a:bodyPr wrap="square" rtlCol="0">
            <a:spAutoFit/>
          </a:bodyPr>
          <a:lstStyle/>
          <a:p>
            <a:pPr algn="just"/>
            <a:r>
              <a:rPr kumimoji="1" lang="en-US" altLang="ja-JP" sz="1400" dirty="0" smtClean="0"/>
              <a:t>Fig.15 Hiroshima-DIMM (left, dark blue one) and DF-DIMM (right, white one)</a:t>
            </a:r>
            <a:endParaRPr kumimoji="1" lang="ja-JP" altLang="en-US" dirty="0"/>
          </a:p>
        </p:txBody>
      </p:sp>
      <p:sp>
        <p:nvSpPr>
          <p:cNvPr id="17" name="テキスト ボックス 16"/>
          <p:cNvSpPr txBox="1"/>
          <p:nvPr/>
        </p:nvSpPr>
        <p:spPr>
          <a:xfrm>
            <a:off x="4898485" y="3717032"/>
            <a:ext cx="3779076" cy="523220"/>
          </a:xfrm>
          <a:prstGeom prst="rect">
            <a:avLst/>
          </a:prstGeom>
          <a:noFill/>
        </p:spPr>
        <p:txBody>
          <a:bodyPr wrap="square" rtlCol="0">
            <a:spAutoFit/>
          </a:bodyPr>
          <a:lstStyle/>
          <a:p>
            <a:r>
              <a:rPr kumimoji="1" lang="en-US" altLang="ja-JP" sz="1400" dirty="0" smtClean="0"/>
              <a:t>FIg.</a:t>
            </a:r>
            <a:r>
              <a:rPr lang="en-US" altLang="ja-JP" sz="1400" dirty="0" smtClean="0"/>
              <a:t>16</a:t>
            </a:r>
            <a:r>
              <a:rPr kumimoji="1" lang="en-US" altLang="ja-JP" sz="1400" dirty="0" smtClean="0"/>
              <a:t> </a:t>
            </a:r>
            <a:r>
              <a:rPr lang="en-US" altLang="ja-JP" sz="1400" dirty="0"/>
              <a:t>T</a:t>
            </a:r>
            <a:r>
              <a:rPr lang="en-US" altLang="ja-JP" sz="1400" dirty="0" smtClean="0"/>
              <a:t>ime series seeing values. Red: Hiroshima- DIMM Blue: New Tohoku DIMM (with offset +1”) </a:t>
            </a:r>
          </a:p>
        </p:txBody>
      </p:sp>
      <p:sp>
        <p:nvSpPr>
          <p:cNvPr id="18" name="テキスト ボックス 17"/>
          <p:cNvSpPr txBox="1"/>
          <p:nvPr/>
        </p:nvSpPr>
        <p:spPr>
          <a:xfrm>
            <a:off x="549332" y="5211197"/>
            <a:ext cx="4247636" cy="954107"/>
          </a:xfrm>
          <a:prstGeom prst="rect">
            <a:avLst/>
          </a:prstGeom>
          <a:noFill/>
        </p:spPr>
        <p:txBody>
          <a:bodyPr wrap="square" rtlCol="0">
            <a:spAutoFit/>
          </a:bodyPr>
          <a:lstStyle/>
          <a:p>
            <a:pPr algn="just"/>
            <a:r>
              <a:rPr kumimoji="1" lang="en-US" altLang="ja-JP" sz="1400" dirty="0" smtClean="0"/>
              <a:t>Fig.17 (left) The </a:t>
            </a:r>
            <a:r>
              <a:rPr lang="en-US" altLang="ja-JP" sz="1400" dirty="0" err="1"/>
              <a:t>h</a:t>
            </a:r>
            <a:r>
              <a:rPr kumimoji="1" lang="en-US" altLang="ja-JP" sz="1400" dirty="0" err="1" smtClean="0"/>
              <a:t>istgram</a:t>
            </a:r>
            <a:r>
              <a:rPr kumimoji="1" lang="en-US" altLang="ja-JP" sz="1400" dirty="0" smtClean="0"/>
              <a:t> of two DIMMs. </a:t>
            </a:r>
            <a:r>
              <a:rPr lang="en-US" altLang="ja-JP" sz="1400" dirty="0" smtClean="0"/>
              <a:t>Red line means Hiroshima-DIMM and blue one means DF-DIMM. </a:t>
            </a:r>
          </a:p>
          <a:p>
            <a:pPr algn="just"/>
            <a:r>
              <a:rPr kumimoji="1" lang="en-US" altLang="ja-JP" sz="1400" dirty="0" smtClean="0"/>
              <a:t>(right) </a:t>
            </a:r>
            <a:r>
              <a:rPr lang="en-US" altLang="ja-JP" sz="1400" dirty="0" smtClean="0"/>
              <a:t>Correlation map of  DF-DIMM and Hiroshima-DIMM. The correlation coefficient is 0.63.</a:t>
            </a:r>
            <a:endParaRPr kumimoji="1" lang="en-US" altLang="ja-JP" sz="1400" dirty="0" smtClean="0"/>
          </a:p>
        </p:txBody>
      </p:sp>
      <p:grpSp>
        <p:nvGrpSpPr>
          <p:cNvPr id="6" name="グループ化 5"/>
          <p:cNvGrpSpPr/>
          <p:nvPr/>
        </p:nvGrpSpPr>
        <p:grpSpPr>
          <a:xfrm>
            <a:off x="6809470" y="4476504"/>
            <a:ext cx="1866986" cy="1828559"/>
            <a:chOff x="4067944" y="4973784"/>
            <a:chExt cx="1866986" cy="1828559"/>
          </a:xfrm>
        </p:grpSpPr>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17" t="27130" r="45129" b="15831"/>
            <a:stretch/>
          </p:blipFill>
          <p:spPr bwMode="auto">
            <a:xfrm>
              <a:off x="4067944" y="4973784"/>
              <a:ext cx="1866986" cy="169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rot="16200000">
              <a:off x="3584080" y="5522748"/>
              <a:ext cx="1264192" cy="276999"/>
            </a:xfrm>
            <a:prstGeom prst="rect">
              <a:avLst/>
            </a:prstGeom>
            <a:solidFill>
              <a:schemeClr val="bg1"/>
            </a:solidFill>
          </p:spPr>
          <p:txBody>
            <a:bodyPr wrap="none" rtlCol="0">
              <a:spAutoFit/>
            </a:bodyPr>
            <a:lstStyle/>
            <a:p>
              <a:r>
                <a:rPr kumimoji="1" lang="en-US" altLang="ja-JP" sz="1200" dirty="0" smtClean="0"/>
                <a:t>Hiroshima-DIMM</a:t>
              </a:r>
              <a:endParaRPr kumimoji="1" lang="ja-JP" altLang="en-US" sz="1200" dirty="0"/>
            </a:p>
          </p:txBody>
        </p:sp>
        <p:sp>
          <p:nvSpPr>
            <p:cNvPr id="15" name="テキスト ボックス 14"/>
            <p:cNvSpPr txBox="1"/>
            <p:nvPr/>
          </p:nvSpPr>
          <p:spPr>
            <a:xfrm>
              <a:off x="4644008" y="6525344"/>
              <a:ext cx="1178666" cy="276999"/>
            </a:xfrm>
            <a:prstGeom prst="rect">
              <a:avLst/>
            </a:prstGeom>
            <a:solidFill>
              <a:schemeClr val="bg1"/>
            </a:solidFill>
          </p:spPr>
          <p:txBody>
            <a:bodyPr wrap="square" rtlCol="0">
              <a:spAutoFit/>
            </a:bodyPr>
            <a:lstStyle/>
            <a:p>
              <a:pPr algn="ctr"/>
              <a:r>
                <a:rPr kumimoji="1" lang="en-US" altLang="ja-JP" sz="1200" dirty="0" smtClean="0"/>
                <a:t>DF-DIMM</a:t>
              </a:r>
              <a:endParaRPr kumimoji="1" lang="ja-JP" altLang="en-US" sz="1200" dirty="0"/>
            </a:p>
          </p:txBody>
        </p:sp>
      </p:gr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858" t="19164" r="8433" b="15283"/>
          <a:stretch/>
        </p:blipFill>
        <p:spPr bwMode="auto">
          <a:xfrm>
            <a:off x="288668" y="3033932"/>
            <a:ext cx="4715380" cy="190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271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3600" dirty="0" smtClean="0"/>
              <a:t>北大低温研</a:t>
            </a:r>
            <a:r>
              <a:rPr kumimoji="1" lang="ja-JP" altLang="en-US" sz="3600" dirty="0" smtClean="0"/>
              <a:t>での冷凍実験</a:t>
            </a:r>
            <a:endParaRPr kumimoji="1" lang="ja-JP" altLang="en-US" sz="3600" dirty="0"/>
          </a:p>
        </p:txBody>
      </p:sp>
      <p:sp>
        <p:nvSpPr>
          <p:cNvPr id="14" name="テキスト ボックス 13"/>
          <p:cNvSpPr txBox="1"/>
          <p:nvPr/>
        </p:nvSpPr>
        <p:spPr>
          <a:xfrm>
            <a:off x="539553" y="1340768"/>
            <a:ext cx="5472608" cy="2585323"/>
          </a:xfrm>
          <a:prstGeom prst="rect">
            <a:avLst/>
          </a:prstGeom>
          <a:noFill/>
        </p:spPr>
        <p:txBody>
          <a:bodyPr wrap="square" rtlCol="0">
            <a:spAutoFit/>
          </a:bodyPr>
          <a:lstStyle/>
          <a:p>
            <a:pPr algn="just"/>
            <a:r>
              <a:rPr lang="ja-JP" altLang="en-US" dirty="0"/>
              <a:t>市川</a:t>
            </a:r>
            <a:r>
              <a:rPr lang="ja-JP" altLang="en-US" dirty="0" smtClean="0"/>
              <a:t>研所有の</a:t>
            </a:r>
            <a:r>
              <a:rPr lang="en-US" altLang="ja-JP" dirty="0" smtClean="0"/>
              <a:t>-80</a:t>
            </a:r>
            <a:r>
              <a:rPr lang="ja-JP" altLang="en-US" dirty="0" smtClean="0"/>
              <a:t>℃冷凍庫では望遠鏡全体を組み上げた状態での実験は冷凍庫の容積の関係で不可能であった。そこで</a:t>
            </a:r>
            <a:r>
              <a:rPr lang="en-US" altLang="ja-JP" dirty="0" smtClean="0"/>
              <a:t>-50</a:t>
            </a:r>
            <a:r>
              <a:rPr lang="ja-JP" altLang="en-US" dirty="0" smtClean="0"/>
              <a:t>℃までではあるが望遠鏡全体を大型冷凍室に入れた駆動実験北海道大学低温科学研究所にて行った。</a:t>
            </a:r>
            <a:endParaRPr lang="en-US" altLang="ja-JP" dirty="0" smtClean="0"/>
          </a:p>
          <a:p>
            <a:pPr algn="just"/>
            <a:r>
              <a:rPr lang="ja-JP" altLang="en-US" dirty="0" smtClean="0"/>
              <a:t>実験の結果、ウォームホイル・ウォームギヤの隙間（バックラッシュ）が低温で狭くなり回転に支障が来ることが判明した。改造・追実験を繰り返し、</a:t>
            </a:r>
            <a:r>
              <a:rPr lang="en-US" altLang="ja-JP" dirty="0" smtClean="0"/>
              <a:t>-80</a:t>
            </a:r>
            <a:r>
              <a:rPr lang="ja-JP" altLang="en-US" dirty="0" smtClean="0"/>
              <a:t>℃でも問題無く動作するよう調整した。</a:t>
            </a:r>
            <a:endParaRPr kumimoji="1" lang="en-US" altLang="ja-JP" dirty="0" smtClean="0"/>
          </a:p>
        </p:txBody>
      </p:sp>
      <p:pic>
        <p:nvPicPr>
          <p:cNvPr id="3074" name="Picture 2" descr="C:\Research\Antarctica\DF-DIMM\picture\IMG_19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888" y="4221088"/>
            <a:ext cx="2640097" cy="19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Research\Antarctica\DF-DIMM\picture\IMG_19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933" y="4221088"/>
            <a:ext cx="2640097" cy="19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esearch\Antarctica\DF-DIMM\picture\IMG_1977.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12161" y="1304841"/>
            <a:ext cx="2736303" cy="20521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Research\Antarctica\DF-DIMM\picture\IMG_19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9977" y="4221088"/>
            <a:ext cx="2640098"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78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3600" dirty="0"/>
              <a:t>極地研</a:t>
            </a:r>
            <a:r>
              <a:rPr kumimoji="1" lang="ja-JP" altLang="en-US" sz="3600" dirty="0" smtClean="0"/>
              <a:t>での梱包</a:t>
            </a:r>
            <a:r>
              <a:rPr lang="ja-JP" altLang="en-US" sz="3600" dirty="0"/>
              <a:t>作業</a:t>
            </a:r>
            <a:endParaRPr kumimoji="1" lang="ja-JP" altLang="en-US" sz="3600" dirty="0"/>
          </a:p>
        </p:txBody>
      </p:sp>
      <p:sp>
        <p:nvSpPr>
          <p:cNvPr id="14" name="テキスト ボックス 13"/>
          <p:cNvSpPr txBox="1"/>
          <p:nvPr/>
        </p:nvSpPr>
        <p:spPr>
          <a:xfrm>
            <a:off x="562193" y="1196752"/>
            <a:ext cx="8064896" cy="1200329"/>
          </a:xfrm>
          <a:prstGeom prst="rect">
            <a:avLst/>
          </a:prstGeom>
          <a:noFill/>
        </p:spPr>
        <p:txBody>
          <a:bodyPr wrap="square" rtlCol="0">
            <a:spAutoFit/>
          </a:bodyPr>
          <a:lstStyle/>
          <a:p>
            <a:pPr algn="just"/>
            <a:r>
              <a:rPr kumimoji="1" lang="en-US" altLang="ja-JP" dirty="0" smtClean="0"/>
              <a:t>10</a:t>
            </a:r>
            <a:r>
              <a:rPr kumimoji="1" lang="ja-JP" altLang="en-US" dirty="0" smtClean="0"/>
              <a:t>月</a:t>
            </a:r>
            <a:r>
              <a:rPr kumimoji="1" lang="en-US" altLang="ja-JP" dirty="0" smtClean="0"/>
              <a:t>1</a:t>
            </a:r>
            <a:r>
              <a:rPr kumimoji="1" lang="ja-JP" altLang="en-US" dirty="0" smtClean="0"/>
              <a:t>～</a:t>
            </a:r>
            <a:r>
              <a:rPr kumimoji="1" lang="en-US" altLang="ja-JP" dirty="0" smtClean="0"/>
              <a:t>5</a:t>
            </a:r>
            <a:r>
              <a:rPr kumimoji="1" lang="ja-JP" altLang="en-US" dirty="0" smtClean="0"/>
              <a:t>日</a:t>
            </a:r>
            <a:r>
              <a:rPr lang="ja-JP" altLang="en-US" dirty="0" smtClean="0"/>
              <a:t>にかけて国立極地研究所にて望遠鏡を含む機材の梱包作業を実施した。</a:t>
            </a:r>
            <a:r>
              <a:rPr lang="en-US" altLang="ja-JP" dirty="0" smtClean="0"/>
              <a:t>10</a:t>
            </a:r>
            <a:r>
              <a:rPr lang="ja-JP" altLang="en-US" dirty="0" smtClean="0"/>
              <a:t>月</a:t>
            </a:r>
            <a:r>
              <a:rPr lang="en-US" altLang="ja-JP" dirty="0" smtClean="0"/>
              <a:t>15</a:t>
            </a:r>
            <a:r>
              <a:rPr lang="ja-JP" altLang="en-US" dirty="0" smtClean="0"/>
              <a:t>日に輸出業者に引き渡し、</a:t>
            </a:r>
            <a:r>
              <a:rPr lang="en-US" altLang="ja-JP" dirty="0" smtClean="0"/>
              <a:t>11</a:t>
            </a:r>
            <a:r>
              <a:rPr lang="ja-JP" altLang="en-US" dirty="0" smtClean="0"/>
              <a:t>月初旬までに空路でケープタウンまで輸送する。その後ノボラザレフスカヤ基地（ロシア）・</a:t>
            </a:r>
            <a:r>
              <a:rPr lang="en-US" altLang="ja-JP" dirty="0" smtClean="0"/>
              <a:t>S17</a:t>
            </a:r>
            <a:r>
              <a:rPr lang="ja-JP" altLang="en-US" dirty="0" smtClean="0"/>
              <a:t>航空拠点・みずほ基地・中継拠点を経由しドームふじ基地まで輸送する。</a:t>
            </a:r>
            <a:endParaRPr kumimoji="1" lang="en-US" altLang="ja-JP" dirty="0" smtClean="0"/>
          </a:p>
        </p:txBody>
      </p:sp>
      <p:pic>
        <p:nvPicPr>
          <p:cNvPr id="2050" name="Picture 2" descr="C:\Research\D3\2012_10梱包・輸送\IMG_19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9941" y="2149930"/>
            <a:ext cx="2880107"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84" t="16130" r="53657" b="24204"/>
          <a:stretch/>
        </p:blipFill>
        <p:spPr bwMode="auto">
          <a:xfrm>
            <a:off x="395536" y="2535367"/>
            <a:ext cx="3062593" cy="39439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6" t="17000" r="17973" b="43433"/>
          <a:stretch/>
        </p:blipFill>
        <p:spPr bwMode="auto">
          <a:xfrm>
            <a:off x="4907208" y="5511858"/>
            <a:ext cx="3265192" cy="107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Research\D3\2012_10梱包・輸送\IMGP0252.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36216" y="3285224"/>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06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smtClean="0"/>
              <a:t>Conclusion</a:t>
            </a:r>
            <a:endParaRPr kumimoji="1" lang="ja-JP" altLang="en-US" dirty="0"/>
          </a:p>
        </p:txBody>
      </p:sp>
      <p:sp>
        <p:nvSpPr>
          <p:cNvPr id="3" name="テキスト ボックス 2"/>
          <p:cNvSpPr txBox="1"/>
          <p:nvPr/>
        </p:nvSpPr>
        <p:spPr>
          <a:xfrm>
            <a:off x="395537" y="1618922"/>
            <a:ext cx="8364142" cy="3970318"/>
          </a:xfrm>
          <a:prstGeom prst="rect">
            <a:avLst/>
          </a:prstGeom>
          <a:noFill/>
        </p:spPr>
        <p:txBody>
          <a:bodyPr wrap="square" rtlCol="0">
            <a:spAutoFit/>
          </a:bodyPr>
          <a:lstStyle/>
          <a:p>
            <a:pPr marL="285750" indent="-285750" algn="just">
              <a:buFont typeface="Arial" pitchFamily="34" charset="0"/>
              <a:buChar char="•"/>
            </a:pPr>
            <a:r>
              <a:rPr lang="ja-JP" altLang="en-US" dirty="0" smtClean="0"/>
              <a:t>良シーイングは天文学にとって極めて重要である</a:t>
            </a:r>
            <a:endParaRPr lang="en-US" altLang="ja-JP" dirty="0" smtClean="0"/>
          </a:p>
          <a:p>
            <a:pPr marL="285750" indent="-285750" algn="just">
              <a:buFont typeface="Arial" pitchFamily="34" charset="0"/>
              <a:buChar char="•"/>
            </a:pPr>
            <a:r>
              <a:rPr lang="ja-JP" altLang="en-US" dirty="0" smtClean="0"/>
              <a:t>南極大陸内陸高原は地球上で最もシーイングが良いと予想されている</a:t>
            </a:r>
            <a:endParaRPr lang="en-US" altLang="ja-JP" dirty="0" smtClean="0"/>
          </a:p>
          <a:p>
            <a:pPr marL="285750" indent="-285750" algn="just">
              <a:buFont typeface="Arial" pitchFamily="34" charset="0"/>
              <a:buChar char="•"/>
            </a:pPr>
            <a:r>
              <a:rPr lang="en-US" altLang="ja-JP" dirty="0" smtClean="0"/>
              <a:t>2010-2011</a:t>
            </a:r>
            <a:r>
              <a:rPr lang="ja-JP" altLang="en-US" dirty="0" smtClean="0"/>
              <a:t>年に初めてドームふじ基地でシーイング観測が行われたが、夏期のみの</a:t>
            </a:r>
            <a:r>
              <a:rPr lang="en-US" altLang="ja-JP" dirty="0" smtClean="0"/>
              <a:t>4</a:t>
            </a:r>
            <a:r>
              <a:rPr lang="ja-JP" altLang="en-US" dirty="0" smtClean="0"/>
              <a:t>日間の観測でかつ雪面から</a:t>
            </a:r>
            <a:r>
              <a:rPr lang="en-US" altLang="ja-JP" dirty="0" smtClean="0"/>
              <a:t>2m</a:t>
            </a:r>
            <a:r>
              <a:rPr lang="ja-JP" altLang="en-US" dirty="0" smtClean="0"/>
              <a:t>で行われた結果であって冬期の自由大気シーイングや接地境界層についてはまだ分かっていない</a:t>
            </a:r>
            <a:endParaRPr lang="en-US" altLang="ja-JP" dirty="0" smtClean="0"/>
          </a:p>
          <a:p>
            <a:pPr marL="285750" indent="-285750" algn="just">
              <a:buFont typeface="Arial" pitchFamily="34" charset="0"/>
              <a:buChar char="•"/>
            </a:pPr>
            <a:endParaRPr lang="en-US" altLang="ja-JP" dirty="0" smtClean="0">
              <a:solidFill>
                <a:srgbClr val="0070C0"/>
              </a:solidFill>
            </a:endParaRPr>
          </a:p>
          <a:p>
            <a:pPr marL="285750" indent="-285750" algn="just">
              <a:buFont typeface="Arial" pitchFamily="34" charset="0"/>
              <a:buChar char="•"/>
            </a:pPr>
            <a:r>
              <a:rPr lang="ja-JP" altLang="en-US" dirty="0" smtClean="0"/>
              <a:t>完全自律リモート望遠鏡を用いて冬期のシーイング測定を計画し望遠鏡を開発</a:t>
            </a:r>
            <a:endParaRPr lang="en-US" altLang="ja-JP" dirty="0" smtClean="0"/>
          </a:p>
          <a:p>
            <a:pPr marL="285750" indent="-285750" algn="just">
              <a:buFont typeface="Arial" pitchFamily="34" charset="0"/>
              <a:buChar char="•"/>
            </a:pPr>
            <a:r>
              <a:rPr lang="ja-JP" altLang="en-US" dirty="0" smtClean="0"/>
              <a:t>高さ</a:t>
            </a:r>
            <a:r>
              <a:rPr lang="en-US" altLang="ja-JP" dirty="0" smtClean="0"/>
              <a:t>10m</a:t>
            </a:r>
            <a:r>
              <a:rPr lang="ja-JP" altLang="en-US" dirty="0" smtClean="0"/>
              <a:t>の天体観測ステージ、無人発電通信モジュール</a:t>
            </a:r>
            <a:r>
              <a:rPr lang="en-US" altLang="ja-JP" dirty="0" smtClean="0"/>
              <a:t>PLATO-F</a:t>
            </a:r>
            <a:r>
              <a:rPr lang="ja-JP" altLang="en-US" dirty="0" smtClean="0"/>
              <a:t>を使用</a:t>
            </a:r>
            <a:endParaRPr lang="en-US" altLang="ja-JP" dirty="0" smtClean="0"/>
          </a:p>
          <a:p>
            <a:pPr marL="285750" indent="-285750" algn="just">
              <a:buFont typeface="Arial" pitchFamily="34" charset="0"/>
              <a:buChar char="•"/>
            </a:pPr>
            <a:r>
              <a:rPr lang="ja-JP" altLang="en-US" dirty="0" smtClean="0"/>
              <a:t>ハードウェアは市販品（</a:t>
            </a:r>
            <a:r>
              <a:rPr lang="en-US" altLang="ja-JP" dirty="0" smtClean="0"/>
              <a:t>LX200</a:t>
            </a:r>
            <a:r>
              <a:rPr lang="ja-JP" altLang="en-US" dirty="0" err="1" smtClean="0"/>
              <a:t>、</a:t>
            </a:r>
            <a:r>
              <a:rPr lang="en-US" altLang="ja-JP" dirty="0" smtClean="0"/>
              <a:t>ST-</a:t>
            </a:r>
            <a:r>
              <a:rPr lang="en-US" altLang="ja-JP" dirty="0" err="1" smtClean="0"/>
              <a:t>i</a:t>
            </a:r>
            <a:r>
              <a:rPr lang="ja-JP" altLang="en-US" dirty="0" err="1" smtClean="0"/>
              <a:t>、</a:t>
            </a:r>
            <a:r>
              <a:rPr lang="en-US" altLang="ja-JP" dirty="0" smtClean="0"/>
              <a:t>FitPC2</a:t>
            </a:r>
            <a:r>
              <a:rPr lang="ja-JP" altLang="en-US" dirty="0" smtClean="0"/>
              <a:t>）を組み合わせて低温改造を実施</a:t>
            </a:r>
            <a:endParaRPr lang="en-US" altLang="ja-JP" dirty="0" smtClean="0"/>
          </a:p>
          <a:p>
            <a:pPr marL="285750" indent="-285750" algn="just">
              <a:buFont typeface="Arial" pitchFamily="34" charset="0"/>
              <a:buChar char="•"/>
            </a:pPr>
            <a:r>
              <a:rPr lang="ja-JP" altLang="en-US" dirty="0" smtClean="0"/>
              <a:t>完全自律観測が可能なソフトウェア・手法を開発</a:t>
            </a:r>
            <a:endParaRPr lang="en-US" altLang="ja-JP" dirty="0"/>
          </a:p>
          <a:p>
            <a:pPr marL="285750" indent="-285750" algn="just">
              <a:buFont typeface="Arial" pitchFamily="34" charset="0"/>
              <a:buChar char="•"/>
            </a:pPr>
            <a:r>
              <a:rPr lang="ja-JP" altLang="en-US" dirty="0" smtClean="0"/>
              <a:t>厳密</a:t>
            </a:r>
            <a:r>
              <a:rPr lang="ja-JP" altLang="en-US" dirty="0"/>
              <a:t>なアライメント</a:t>
            </a:r>
            <a:r>
              <a:rPr lang="ja-JP" altLang="en-US" dirty="0" smtClean="0"/>
              <a:t>不要、望遠鏡</a:t>
            </a:r>
            <a:r>
              <a:rPr lang="ja-JP" altLang="en-US" dirty="0"/>
              <a:t>を置いて電源</a:t>
            </a:r>
            <a:r>
              <a:rPr lang="en-US" altLang="ja-JP" dirty="0"/>
              <a:t>ON</a:t>
            </a:r>
            <a:r>
              <a:rPr lang="ja-JP" altLang="en-US" dirty="0"/>
              <a:t>するだけでシーイング測定が</a:t>
            </a:r>
            <a:r>
              <a:rPr lang="ja-JP" altLang="en-US" dirty="0" smtClean="0"/>
              <a:t>可能</a:t>
            </a:r>
            <a:endParaRPr lang="en-US" altLang="ja-JP" dirty="0" smtClean="0"/>
          </a:p>
          <a:p>
            <a:pPr marL="285750" indent="-285750" algn="just">
              <a:buFont typeface="Arial" pitchFamily="34" charset="0"/>
              <a:buChar char="•"/>
            </a:pPr>
            <a:endParaRPr lang="en-US" altLang="ja-JP" dirty="0"/>
          </a:p>
          <a:p>
            <a:pPr marL="285750" indent="-285750" algn="just">
              <a:buFont typeface="Arial" pitchFamily="34" charset="0"/>
              <a:buChar char="•"/>
            </a:pPr>
            <a:r>
              <a:rPr lang="en-US" altLang="ja-JP" dirty="0" smtClean="0"/>
              <a:t>2012</a:t>
            </a:r>
            <a:r>
              <a:rPr lang="ja-JP" altLang="en-US" dirty="0" smtClean="0"/>
              <a:t>年</a:t>
            </a:r>
            <a:r>
              <a:rPr lang="en-US" altLang="ja-JP" dirty="0" smtClean="0"/>
              <a:t>11</a:t>
            </a:r>
            <a:r>
              <a:rPr lang="ja-JP" altLang="en-US" dirty="0" smtClean="0"/>
              <a:t>月に南極へ輸送、</a:t>
            </a:r>
            <a:r>
              <a:rPr lang="en-US" altLang="ja-JP" dirty="0" smtClean="0"/>
              <a:t>2013</a:t>
            </a:r>
            <a:r>
              <a:rPr lang="ja-JP" altLang="en-US" dirty="0" smtClean="0"/>
              <a:t>年</a:t>
            </a:r>
            <a:r>
              <a:rPr lang="en-US" altLang="ja-JP" dirty="0" smtClean="0"/>
              <a:t>1</a:t>
            </a:r>
            <a:r>
              <a:rPr lang="ja-JP" altLang="en-US" dirty="0" smtClean="0"/>
              <a:t>月からドームふじで観測開始、随時観測結果を日本に送信予定</a:t>
            </a:r>
            <a:endParaRPr lang="ja-JP" altLang="en-US" dirty="0"/>
          </a:p>
        </p:txBody>
      </p:sp>
      <p:grpSp>
        <p:nvGrpSpPr>
          <p:cNvPr id="17" name="グループ化 16"/>
          <p:cNvGrpSpPr/>
          <p:nvPr/>
        </p:nvGrpSpPr>
        <p:grpSpPr>
          <a:xfrm>
            <a:off x="3275856" y="476672"/>
            <a:ext cx="5616623" cy="846000"/>
            <a:chOff x="2627784" y="278656"/>
            <a:chExt cx="6264696" cy="900000"/>
          </a:xfrm>
        </p:grpSpPr>
        <p:pic>
          <p:nvPicPr>
            <p:cNvPr id="18" name="Picture 2" descr="学章"/>
            <p:cNvPicPr>
              <a:picLocks noChangeAspect="1" noChangeArrowheads="1"/>
            </p:cNvPicPr>
            <p:nvPr/>
          </p:nvPicPr>
          <p:blipFill rotWithShape="1">
            <a:blip r:embed="rId2">
              <a:extLst>
                <a:ext uri="{28A0092B-C50C-407E-A947-70E740481C1C}">
                  <a14:useLocalDpi xmlns:a14="http://schemas.microsoft.com/office/drawing/2010/main" val="0"/>
                </a:ext>
              </a:extLst>
            </a:blip>
            <a:srcRect l="26263" r="51178"/>
            <a:stretch/>
          </p:blipFill>
          <p:spPr bwMode="auto">
            <a:xfrm>
              <a:off x="6446554" y="332656"/>
              <a:ext cx="701157" cy="79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hirofumi\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76" y="27865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UNS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480" y="332656"/>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C:\Research\Antarctica\2010_JARE52\JARE52_ロゴ「正式版」.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403" t="16150" r="20293" b="16323"/>
            <a:stretch/>
          </p:blipFill>
          <p:spPr bwMode="auto">
            <a:xfrm>
              <a:off x="4644008" y="368656"/>
              <a:ext cx="8354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761" t="27582" r="55895" b="48597"/>
            <a:stretch/>
          </p:blipFill>
          <p:spPr bwMode="auto">
            <a:xfrm>
              <a:off x="3707904" y="368656"/>
              <a:ext cx="790375"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descr="C:\Users\hirofumi\Desktop\NIPR_mar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32656"/>
              <a:ext cx="713854" cy="792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hirofumi\Desktop\jare5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784" y="332656"/>
              <a:ext cx="924387"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テキスト ボックス 3"/>
          <p:cNvSpPr txBox="1"/>
          <p:nvPr/>
        </p:nvSpPr>
        <p:spPr>
          <a:xfrm>
            <a:off x="875283" y="5877487"/>
            <a:ext cx="7585149" cy="646331"/>
          </a:xfrm>
          <a:prstGeom prst="rect">
            <a:avLst/>
          </a:prstGeom>
          <a:noFill/>
          <a:ln>
            <a:solidFill>
              <a:schemeClr val="tx1"/>
            </a:solidFill>
          </a:ln>
        </p:spPr>
        <p:txBody>
          <a:bodyPr wrap="square" rtlCol="0">
            <a:spAutoFit/>
          </a:bodyPr>
          <a:lstStyle/>
          <a:p>
            <a:r>
              <a:rPr kumimoji="1" lang="ja-JP" altLang="en-US" b="1" dirty="0" smtClean="0"/>
              <a:t>これらの取り組みによって、これまで不可能だったドームふじ基地での冬期のシーイング測定を世界で初めて実施することが可能になった。</a:t>
            </a:r>
            <a:endParaRPr kumimoji="1" lang="ja-JP" altLang="en-US" b="1" dirty="0"/>
          </a:p>
        </p:txBody>
      </p:sp>
    </p:spTree>
    <p:extLst>
      <p:ext uri="{BB962C8B-B14F-4D97-AF65-F5344CB8AC3E}">
        <p14:creationId xmlns:p14="http://schemas.microsoft.com/office/powerpoint/2010/main" val="125167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smtClean="0"/>
              <a:t>Introduction</a:t>
            </a:r>
            <a:endParaRPr kumimoji="1" lang="ja-JP" altLang="en-US" dirty="0"/>
          </a:p>
        </p:txBody>
      </p:sp>
      <p:sp>
        <p:nvSpPr>
          <p:cNvPr id="8" name="正方形/長方形 7"/>
          <p:cNvSpPr/>
          <p:nvPr/>
        </p:nvSpPr>
        <p:spPr>
          <a:xfrm>
            <a:off x="899593" y="1358766"/>
            <a:ext cx="8064895" cy="3139321"/>
          </a:xfrm>
          <a:prstGeom prst="rect">
            <a:avLst/>
          </a:prstGeom>
        </p:spPr>
        <p:txBody>
          <a:bodyPr wrap="square">
            <a:spAutoFit/>
          </a:bodyPr>
          <a:lstStyle/>
          <a:p>
            <a:pPr marL="285750" indent="-285750" algn="just">
              <a:buFont typeface="Wingdings" pitchFamily="2" charset="2"/>
              <a:buChar char="p"/>
            </a:pPr>
            <a:r>
              <a:rPr lang="ja-JP" altLang="en-US" dirty="0" smtClean="0">
                <a:solidFill>
                  <a:srgbClr val="0070C0"/>
                </a:solidFill>
              </a:rPr>
              <a:t>シーイング</a:t>
            </a:r>
            <a:r>
              <a:rPr lang="en-US" altLang="ja-JP" dirty="0" smtClean="0">
                <a:solidFill>
                  <a:srgbClr val="0070C0"/>
                </a:solidFill>
              </a:rPr>
              <a:t>”Seeing”</a:t>
            </a:r>
            <a:r>
              <a:rPr lang="ja-JP" altLang="en-US" dirty="0" smtClean="0">
                <a:solidFill>
                  <a:srgbClr val="0070C0"/>
                </a:solidFill>
              </a:rPr>
              <a:t>は観測効率を決定する重要なパラメーター</a:t>
            </a:r>
            <a:endParaRPr lang="en-US" altLang="ja-JP" dirty="0" smtClean="0">
              <a:solidFill>
                <a:srgbClr val="0070C0"/>
              </a:solidFill>
            </a:endParaRPr>
          </a:p>
          <a:p>
            <a:pPr algn="just"/>
            <a:r>
              <a:rPr lang="ja-JP" altLang="en-US" dirty="0" smtClean="0"/>
              <a:t>　　・高い空間分解能</a:t>
            </a:r>
            <a:endParaRPr lang="en-US" altLang="ja-JP" dirty="0" smtClean="0"/>
          </a:p>
          <a:p>
            <a:pPr algn="just"/>
            <a:r>
              <a:rPr lang="ja-JP" altLang="en-US" dirty="0"/>
              <a:t>　</a:t>
            </a:r>
            <a:r>
              <a:rPr lang="ja-JP" altLang="en-US" dirty="0" smtClean="0"/>
              <a:t>　・深い検出限界</a:t>
            </a:r>
            <a:endParaRPr lang="en-US" altLang="ja-JP" dirty="0" smtClean="0"/>
          </a:p>
          <a:p>
            <a:pPr algn="just"/>
            <a:r>
              <a:rPr lang="ja-JP" altLang="en-US" dirty="0"/>
              <a:t>　</a:t>
            </a:r>
            <a:r>
              <a:rPr lang="ja-JP" altLang="en-US" dirty="0" smtClean="0"/>
              <a:t>　→良シーイング観測地で天体観測することが本質的に重要</a:t>
            </a:r>
            <a:endParaRPr lang="en-US" altLang="ja-JP" dirty="0" smtClean="0"/>
          </a:p>
          <a:p>
            <a:pPr marL="285750" indent="-285750" algn="just">
              <a:buFont typeface="Wingdings" pitchFamily="2" charset="2"/>
              <a:buChar char="p"/>
            </a:pPr>
            <a:r>
              <a:rPr lang="ja-JP" altLang="en-US" dirty="0" smtClean="0">
                <a:solidFill>
                  <a:srgbClr val="0070C0"/>
                </a:solidFill>
              </a:rPr>
              <a:t>南極大陸内陸高原は地球上で最もシーイングが良い予想</a:t>
            </a:r>
            <a:endParaRPr lang="en-US" altLang="ja-JP" dirty="0" smtClean="0">
              <a:solidFill>
                <a:srgbClr val="0070C0"/>
              </a:solidFill>
            </a:endParaRPr>
          </a:p>
          <a:p>
            <a:pPr algn="just"/>
            <a:r>
              <a:rPr lang="ja-JP" altLang="en-US" dirty="0" smtClean="0"/>
              <a:t>　　・特異な地形、気象</a:t>
            </a:r>
            <a:endParaRPr lang="en-US" altLang="ja-JP" dirty="0" smtClean="0"/>
          </a:p>
          <a:p>
            <a:pPr algn="just"/>
            <a:r>
              <a:rPr lang="ja-JP" altLang="en-US" dirty="0"/>
              <a:t>　</a:t>
            </a:r>
            <a:r>
              <a:rPr lang="ja-JP" altLang="en-US" dirty="0" smtClean="0"/>
              <a:t>　→自由大気シーイング～</a:t>
            </a:r>
            <a:r>
              <a:rPr lang="en-US" altLang="ja-JP" dirty="0" smtClean="0"/>
              <a:t>0.3</a:t>
            </a:r>
            <a:r>
              <a:rPr lang="ja-JP" altLang="en-US" dirty="0" smtClean="0"/>
              <a:t>秒角台</a:t>
            </a:r>
            <a:endParaRPr lang="en-US" altLang="ja-JP" dirty="0" smtClean="0"/>
          </a:p>
          <a:p>
            <a:pPr marL="285750" indent="-285750" algn="just">
              <a:buFont typeface="Wingdings" pitchFamily="2" charset="2"/>
              <a:buChar char="p"/>
            </a:pPr>
            <a:r>
              <a:rPr lang="ja-JP" altLang="en-US" dirty="0" smtClean="0">
                <a:solidFill>
                  <a:srgbClr val="0070C0"/>
                </a:solidFill>
              </a:rPr>
              <a:t>地表面付近には接地境界層と呼ばれる強い乱流層が存在</a:t>
            </a:r>
            <a:endParaRPr lang="en-US" altLang="ja-JP" dirty="0" smtClean="0">
              <a:solidFill>
                <a:srgbClr val="0070C0"/>
              </a:solidFill>
            </a:endParaRPr>
          </a:p>
          <a:p>
            <a:pPr algn="just"/>
            <a:r>
              <a:rPr lang="ja-JP" altLang="en-US" b="1" dirty="0"/>
              <a:t>　</a:t>
            </a:r>
            <a:endParaRPr lang="en-US" altLang="ja-JP" b="1" dirty="0" smtClean="0"/>
          </a:p>
          <a:p>
            <a:pPr marL="285750" indent="-285750" algn="just">
              <a:buFont typeface="Wingdings" pitchFamily="2" charset="2"/>
              <a:buChar char="p"/>
            </a:pPr>
            <a:endParaRPr lang="en-US" altLang="ja-JP" dirty="0" smtClean="0"/>
          </a:p>
          <a:p>
            <a:pPr algn="just"/>
            <a:endParaRPr lang="en-US" altLang="ja-JP" dirty="0"/>
          </a:p>
        </p:txBody>
      </p:sp>
      <p:sp>
        <p:nvSpPr>
          <p:cNvPr id="4" name="テキスト ボックス 3"/>
          <p:cNvSpPr txBox="1"/>
          <p:nvPr/>
        </p:nvSpPr>
        <p:spPr>
          <a:xfrm>
            <a:off x="899592" y="5939988"/>
            <a:ext cx="7056784" cy="369332"/>
          </a:xfrm>
          <a:prstGeom prst="rect">
            <a:avLst/>
          </a:prstGeom>
          <a:noFill/>
        </p:spPr>
        <p:txBody>
          <a:bodyPr wrap="square" rtlCol="0">
            <a:spAutoFit/>
          </a:bodyPr>
          <a:lstStyle/>
          <a:p>
            <a:pPr marL="285750" indent="-285750">
              <a:buFont typeface="Wingdings"/>
              <a:buChar char="à"/>
            </a:pPr>
            <a:r>
              <a:rPr lang="ja-JP" altLang="en-US" dirty="0" smtClean="0"/>
              <a:t>ドームふじの自由大気シーイングと接地境界層の厚さを測定したい</a:t>
            </a:r>
            <a:endParaRPr lang="en-US" altLang="ja-JP" dirty="0" smtClean="0"/>
          </a:p>
        </p:txBody>
      </p:sp>
      <p:sp>
        <p:nvSpPr>
          <p:cNvPr id="10" name="テキスト ボックス 9"/>
          <p:cNvSpPr txBox="1"/>
          <p:nvPr/>
        </p:nvSpPr>
        <p:spPr>
          <a:xfrm>
            <a:off x="7440288" y="5497487"/>
            <a:ext cx="1524200" cy="307777"/>
          </a:xfrm>
          <a:prstGeom prst="rect">
            <a:avLst/>
          </a:prstGeom>
          <a:noFill/>
        </p:spPr>
        <p:txBody>
          <a:bodyPr wrap="none" rtlCol="0">
            <a:spAutoFit/>
          </a:bodyPr>
          <a:lstStyle/>
          <a:p>
            <a:r>
              <a:rPr kumimoji="1" lang="en-US" altLang="ja-JP" sz="1400" dirty="0" smtClean="0"/>
              <a:t>©SPIE Okita+2010</a:t>
            </a:r>
            <a:endParaRPr kumimoji="1" lang="ja-JP" altLang="en-US" sz="1400" dirty="0"/>
          </a:p>
        </p:txBody>
      </p:sp>
      <p:grpSp>
        <p:nvGrpSpPr>
          <p:cNvPr id="7" name="グループ化 6"/>
          <p:cNvGrpSpPr/>
          <p:nvPr/>
        </p:nvGrpSpPr>
        <p:grpSpPr>
          <a:xfrm>
            <a:off x="6084168" y="3753304"/>
            <a:ext cx="2807872" cy="1824582"/>
            <a:chOff x="-684584" y="3549730"/>
            <a:chExt cx="2951888" cy="2024152"/>
          </a:xfrm>
        </p:grpSpPr>
        <p:pic>
          <p:nvPicPr>
            <p:cNvPr id="9" name="Picture 2" descr="F:\D1\2010_05_SPIE\Oral_presentation\fig1.jpg"/>
            <p:cNvPicPr>
              <a:picLocks noChangeAspect="1" noChangeArrowheads="1"/>
            </p:cNvPicPr>
            <p:nvPr/>
          </p:nvPicPr>
          <p:blipFill>
            <a:blip r:embed="rId2" cstate="print"/>
            <a:srcRect/>
            <a:stretch>
              <a:fillRect/>
            </a:stretch>
          </p:blipFill>
          <p:spPr bwMode="auto">
            <a:xfrm>
              <a:off x="-684584" y="3549730"/>
              <a:ext cx="2951888" cy="2024152"/>
            </a:xfrm>
            <a:prstGeom prst="rect">
              <a:avLst/>
            </a:prstGeom>
            <a:noFill/>
          </p:spPr>
        </p:pic>
        <p:sp>
          <p:nvSpPr>
            <p:cNvPr id="6" name="正方形/長方形 5"/>
            <p:cNvSpPr/>
            <p:nvPr/>
          </p:nvSpPr>
          <p:spPr>
            <a:xfrm>
              <a:off x="1370567" y="3789040"/>
              <a:ext cx="393121"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58420" y="3728065"/>
              <a:ext cx="617413" cy="292388"/>
            </a:xfrm>
            <a:prstGeom prst="rect">
              <a:avLst/>
            </a:prstGeom>
            <a:noFill/>
            <a:ln>
              <a:noFill/>
            </a:ln>
          </p:spPr>
          <p:txBody>
            <a:bodyPr wrap="none" rtlCol="0">
              <a:spAutoFit/>
            </a:bodyPr>
            <a:lstStyle/>
            <a:p>
              <a:r>
                <a:rPr kumimoji="1" lang="en-US" altLang="ja-JP" sz="1300" dirty="0" smtClean="0">
                  <a:solidFill>
                    <a:srgbClr val="FF0000"/>
                  </a:solidFill>
                </a:rPr>
                <a:t>Syowa</a:t>
              </a:r>
              <a:endParaRPr kumimoji="1" lang="ja-JP" altLang="en-US" sz="1300" dirty="0">
                <a:solidFill>
                  <a:srgbClr val="FF0000"/>
                </a:solidFill>
              </a:endParaRP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08" t="35523" r="36190" b="46185"/>
          <a:stretch/>
        </p:blipFill>
        <p:spPr bwMode="auto">
          <a:xfrm>
            <a:off x="467544" y="4045836"/>
            <a:ext cx="5072105" cy="139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99" t="53000" r="43109" b="43634"/>
          <a:stretch/>
        </p:blipFill>
        <p:spPr bwMode="auto">
          <a:xfrm>
            <a:off x="297466" y="5321430"/>
            <a:ext cx="5412259" cy="25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944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smtClean="0"/>
              <a:t>DIMM</a:t>
            </a:r>
            <a:endParaRPr kumimoji="1" lang="ja-JP" altLang="en-US" dirty="0"/>
          </a:p>
        </p:txBody>
      </p:sp>
      <p:sp>
        <p:nvSpPr>
          <p:cNvPr id="8" name="正方形/長方形 7"/>
          <p:cNvSpPr/>
          <p:nvPr/>
        </p:nvSpPr>
        <p:spPr>
          <a:xfrm>
            <a:off x="467544" y="1268760"/>
            <a:ext cx="8064896" cy="1200329"/>
          </a:xfrm>
          <a:prstGeom prst="rect">
            <a:avLst/>
          </a:prstGeom>
        </p:spPr>
        <p:txBody>
          <a:bodyPr wrap="square">
            <a:spAutoFit/>
          </a:bodyPr>
          <a:lstStyle/>
          <a:p>
            <a:pPr algn="just"/>
            <a:r>
              <a:rPr lang="en-US" altLang="ja-JP" b="1" dirty="0" smtClean="0"/>
              <a:t>Differential Image Motion Monitor</a:t>
            </a:r>
            <a:r>
              <a:rPr lang="ja-JP" altLang="en-US" b="1" dirty="0"/>
              <a:t> </a:t>
            </a:r>
            <a:r>
              <a:rPr lang="en-US" altLang="ja-JP" b="1" dirty="0" smtClean="0"/>
              <a:t>(DIMM)</a:t>
            </a:r>
            <a:r>
              <a:rPr lang="ja-JP" altLang="en-US" dirty="0" smtClean="0"/>
              <a:t>は</a:t>
            </a:r>
            <a:r>
              <a:rPr lang="ja-JP" altLang="en-US" dirty="0"/>
              <a:t>シーイングを測定</a:t>
            </a:r>
            <a:r>
              <a:rPr lang="ja-JP" altLang="en-US" dirty="0" smtClean="0"/>
              <a:t>する方法として広く使用されている。原理としては地球</a:t>
            </a:r>
            <a:r>
              <a:rPr lang="ja-JP" altLang="en-US" dirty="0"/>
              <a:t>大気の異なる</a:t>
            </a:r>
            <a:r>
              <a:rPr lang="en-US" altLang="ja-JP" dirty="0" smtClean="0"/>
              <a:t>path</a:t>
            </a:r>
            <a:r>
              <a:rPr lang="ja-JP" altLang="en-US" dirty="0" smtClean="0"/>
              <a:t>を</a:t>
            </a:r>
            <a:r>
              <a:rPr lang="ja-JP" altLang="en-US" dirty="0"/>
              <a:t>通ってきた天体からの光を</a:t>
            </a:r>
            <a:r>
              <a:rPr lang="ja-JP" altLang="en-US" dirty="0" smtClean="0"/>
              <a:t>観測し</a:t>
            </a:r>
            <a:r>
              <a:rPr lang="ja-JP" altLang="en-US" dirty="0"/>
              <a:t>、</a:t>
            </a:r>
            <a:r>
              <a:rPr lang="ja-JP" altLang="en-US" dirty="0" smtClean="0"/>
              <a:t>検出器上</a:t>
            </a:r>
            <a:r>
              <a:rPr lang="ja-JP" altLang="en-US" dirty="0"/>
              <a:t>に出来る複数の</a:t>
            </a:r>
            <a:r>
              <a:rPr lang="ja-JP" altLang="en-US" dirty="0" smtClean="0"/>
              <a:t>天体像の</a:t>
            </a:r>
            <a:r>
              <a:rPr lang="ja-JP" altLang="en-US" dirty="0"/>
              <a:t>相対的な位置の</a:t>
            </a:r>
            <a:r>
              <a:rPr lang="ja-JP" altLang="en-US" dirty="0" smtClean="0"/>
              <a:t>分散</a:t>
            </a:r>
            <a:r>
              <a:rPr lang="ja-JP" altLang="en-US" dirty="0"/>
              <a:t>を</a:t>
            </a:r>
            <a:r>
              <a:rPr lang="ja-JP" altLang="en-US" dirty="0" smtClean="0"/>
              <a:t>シーイングに焼き直すものである。</a:t>
            </a:r>
            <a:r>
              <a:rPr lang="en-US" altLang="ja-JP" dirty="0" smtClean="0"/>
              <a:t>(M. </a:t>
            </a:r>
            <a:r>
              <a:rPr lang="en-US" altLang="ja-JP" dirty="0" err="1" smtClean="0"/>
              <a:t>Sarazin</a:t>
            </a:r>
            <a:r>
              <a:rPr lang="ja-JP" altLang="en-US" dirty="0" smtClean="0"/>
              <a:t> </a:t>
            </a:r>
            <a:r>
              <a:rPr lang="en-US" altLang="ja-JP" dirty="0" smtClean="0"/>
              <a:t>&amp; </a:t>
            </a:r>
            <a:r>
              <a:rPr lang="en-US" altLang="ja-JP" dirty="0"/>
              <a:t>F. </a:t>
            </a:r>
            <a:r>
              <a:rPr lang="en-US" altLang="ja-JP" dirty="0" err="1" smtClean="0"/>
              <a:t>Roddier</a:t>
            </a:r>
            <a:r>
              <a:rPr lang="en-US" altLang="ja-JP" dirty="0" smtClean="0"/>
              <a:t>, 1990)</a:t>
            </a:r>
          </a:p>
        </p:txBody>
      </p:sp>
      <p:sp>
        <p:nvSpPr>
          <p:cNvPr id="6" name="テキスト ボックス 5"/>
          <p:cNvSpPr txBox="1"/>
          <p:nvPr/>
        </p:nvSpPr>
        <p:spPr>
          <a:xfrm>
            <a:off x="3292366" y="3834914"/>
            <a:ext cx="2626040" cy="1754326"/>
          </a:xfrm>
          <a:prstGeom prst="rect">
            <a:avLst/>
          </a:prstGeom>
          <a:noFill/>
        </p:spPr>
        <p:txBody>
          <a:bodyPr wrap="none" rtlCol="0">
            <a:spAutoFit/>
          </a:bodyPr>
          <a:lstStyle/>
          <a:p>
            <a:r>
              <a:rPr lang="en-US" altLang="ja-JP" dirty="0" err="1" smtClean="0"/>
              <a:t>θ</a:t>
            </a:r>
            <a:r>
              <a:rPr lang="en-US" altLang="ja-JP" baseline="-25000" dirty="0" err="1" smtClean="0"/>
              <a:t>l,t</a:t>
            </a:r>
            <a:r>
              <a:rPr lang="ja-JP" altLang="en-US" dirty="0" smtClean="0"/>
              <a:t>　　 シーイング</a:t>
            </a:r>
            <a:endParaRPr kumimoji="1" lang="en-US" altLang="ja-JP" dirty="0" smtClean="0"/>
          </a:p>
          <a:p>
            <a:r>
              <a:rPr kumimoji="1" lang="en-US" altLang="ja-JP" dirty="0" smtClean="0"/>
              <a:t>σ</a:t>
            </a:r>
            <a:r>
              <a:rPr kumimoji="1" lang="en-US" altLang="ja-JP" baseline="30000" dirty="0" smtClean="0"/>
              <a:t>2</a:t>
            </a:r>
            <a:r>
              <a:rPr kumimoji="1" lang="en-US" altLang="ja-JP" baseline="-25000" dirty="0" smtClean="0"/>
              <a:t>l,t</a:t>
            </a:r>
            <a:r>
              <a:rPr kumimoji="1" lang="ja-JP" altLang="en-US" baseline="-25000" dirty="0" smtClean="0"/>
              <a:t>　　　</a:t>
            </a:r>
            <a:r>
              <a:rPr kumimoji="1" lang="en-US" altLang="ja-JP" dirty="0" smtClean="0"/>
              <a:t>2</a:t>
            </a:r>
            <a:r>
              <a:rPr kumimoji="1" lang="ja-JP" altLang="en-US" dirty="0" smtClean="0"/>
              <a:t>星の位置の分散</a:t>
            </a:r>
            <a:endParaRPr kumimoji="1" lang="en-US" altLang="ja-JP" dirty="0" smtClean="0"/>
          </a:p>
          <a:p>
            <a:r>
              <a:rPr kumimoji="1" lang="en-US" altLang="ja-JP" dirty="0" smtClean="0"/>
              <a:t>λ</a:t>
            </a:r>
            <a:r>
              <a:rPr lang="ja-JP" altLang="en-US" dirty="0"/>
              <a:t>　</a:t>
            </a:r>
            <a:r>
              <a:rPr lang="ja-JP" altLang="en-US" dirty="0" smtClean="0"/>
              <a:t>　　</a:t>
            </a:r>
            <a:r>
              <a:rPr kumimoji="1" lang="ja-JP" altLang="en-US" dirty="0" smtClean="0"/>
              <a:t>観測波長</a:t>
            </a:r>
            <a:endParaRPr kumimoji="1" lang="en-US" altLang="ja-JP" dirty="0" smtClean="0"/>
          </a:p>
          <a:p>
            <a:r>
              <a:rPr kumimoji="1" lang="en-US" altLang="ja-JP" dirty="0" smtClean="0"/>
              <a:t>z</a:t>
            </a:r>
            <a:r>
              <a:rPr kumimoji="1" lang="ja-JP" altLang="en-US" dirty="0" smtClean="0"/>
              <a:t>　　　</a:t>
            </a:r>
            <a:r>
              <a:rPr lang="ja-JP" altLang="en-US" dirty="0"/>
              <a:t>天</a:t>
            </a:r>
            <a:r>
              <a:rPr lang="ja-JP" altLang="en-US" dirty="0" smtClean="0"/>
              <a:t>頂角</a:t>
            </a:r>
            <a:endParaRPr lang="en-US" altLang="ja-JP" dirty="0" smtClean="0"/>
          </a:p>
          <a:p>
            <a:r>
              <a:rPr kumimoji="1" lang="en-US" altLang="ja-JP" dirty="0" smtClean="0"/>
              <a:t>D</a:t>
            </a:r>
            <a:r>
              <a:rPr kumimoji="1" lang="ja-JP" altLang="en-US" dirty="0" smtClean="0"/>
              <a:t>　　　</a:t>
            </a:r>
            <a:r>
              <a:rPr lang="ja-JP" altLang="en-US" dirty="0"/>
              <a:t>開口</a:t>
            </a:r>
            <a:r>
              <a:rPr lang="ja-JP" altLang="en-US" dirty="0" smtClean="0"/>
              <a:t>直径</a:t>
            </a:r>
            <a:endParaRPr lang="en-US" altLang="ja-JP" dirty="0" smtClean="0"/>
          </a:p>
          <a:p>
            <a:r>
              <a:rPr kumimoji="1" lang="en-US" altLang="ja-JP" dirty="0" smtClean="0"/>
              <a:t>d</a:t>
            </a:r>
            <a:r>
              <a:rPr kumimoji="1" lang="ja-JP" altLang="en-US" dirty="0" smtClean="0"/>
              <a:t>　　　</a:t>
            </a:r>
            <a:r>
              <a:rPr lang="ja-JP" altLang="en-US" dirty="0" smtClean="0"/>
              <a:t>開口間距離</a:t>
            </a:r>
            <a:endParaRPr kumimoji="1" lang="ja-JP" altLang="en-US" dirty="0"/>
          </a:p>
        </p:txBody>
      </p:sp>
      <p:sp>
        <p:nvSpPr>
          <p:cNvPr id="9" name="テキスト ボックス 8"/>
          <p:cNvSpPr txBox="1"/>
          <p:nvPr/>
        </p:nvSpPr>
        <p:spPr>
          <a:xfrm>
            <a:off x="3004334" y="5733256"/>
            <a:ext cx="4303970" cy="923330"/>
          </a:xfrm>
          <a:prstGeom prst="rect">
            <a:avLst/>
          </a:prstGeom>
          <a:noFill/>
        </p:spPr>
        <p:txBody>
          <a:bodyPr wrap="square" rtlCol="0">
            <a:spAutoFit/>
          </a:bodyPr>
          <a:lstStyle/>
          <a:p>
            <a:pPr algn="just"/>
            <a:r>
              <a:rPr lang="ja-JP" altLang="en-US" dirty="0" smtClean="0"/>
              <a:t>ちなみに</a:t>
            </a:r>
            <a:r>
              <a:rPr lang="en-US" altLang="ja-JP" dirty="0" smtClean="0"/>
              <a:t>σ</a:t>
            </a:r>
            <a:r>
              <a:rPr lang="en-US" altLang="ja-JP" baseline="30000" dirty="0" smtClean="0"/>
              <a:t>2</a:t>
            </a:r>
            <a:r>
              <a:rPr lang="en-US" altLang="ja-JP" baseline="-25000" dirty="0" smtClean="0"/>
              <a:t>l,t</a:t>
            </a:r>
            <a:r>
              <a:rPr lang="ja-JP" altLang="en-US" dirty="0" smtClean="0"/>
              <a:t>を求める</a:t>
            </a:r>
            <a:r>
              <a:rPr lang="ja-JP" altLang="en-US" dirty="0"/>
              <a:t>ために</a:t>
            </a:r>
            <a:r>
              <a:rPr lang="ja-JP" altLang="en-US" dirty="0" smtClean="0"/>
              <a:t>は有限</a:t>
            </a:r>
            <a:r>
              <a:rPr lang="ja-JP" altLang="en-US" dirty="0"/>
              <a:t>の測定時間</a:t>
            </a:r>
            <a:r>
              <a:rPr lang="en-US" altLang="ja-JP" dirty="0" err="1" smtClean="0"/>
              <a:t>Δt</a:t>
            </a:r>
            <a:r>
              <a:rPr lang="ja-JP" altLang="en-US" dirty="0" smtClean="0"/>
              <a:t>で</a:t>
            </a:r>
            <a:r>
              <a:rPr lang="en-US" altLang="ja-JP" dirty="0" smtClean="0"/>
              <a:t>N</a:t>
            </a:r>
            <a:r>
              <a:rPr lang="ja-JP" altLang="en-US" dirty="0" smtClean="0"/>
              <a:t>回</a:t>
            </a:r>
            <a:r>
              <a:rPr lang="ja-JP" altLang="en-US" dirty="0"/>
              <a:t>する必要が</a:t>
            </a:r>
            <a:r>
              <a:rPr lang="ja-JP" altLang="en-US" dirty="0" smtClean="0"/>
              <a:t>ある。これらも重要な</a:t>
            </a:r>
            <a:r>
              <a:rPr lang="en-US" altLang="ja-JP" dirty="0" smtClean="0"/>
              <a:t>DIMM</a:t>
            </a:r>
            <a:r>
              <a:rPr lang="ja-JP" altLang="en-US" dirty="0" smtClean="0"/>
              <a:t>パラメーターといえる。</a:t>
            </a:r>
            <a:endParaRPr lang="en-US" altLang="ja-JP" dirty="0" smtClean="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2775" t="16650" r="30130" b="11702"/>
          <a:stretch/>
        </p:blipFill>
        <p:spPr bwMode="auto">
          <a:xfrm>
            <a:off x="412046" y="2636912"/>
            <a:ext cx="2664296" cy="321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4" t="53610" r="26753" b="33611"/>
          <a:stretch/>
        </p:blipFill>
        <p:spPr bwMode="auto">
          <a:xfrm>
            <a:off x="2714385" y="2710487"/>
            <a:ext cx="5474525" cy="97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8694" t="31149" r="36903" b="29985"/>
          <a:stretch/>
        </p:blipFill>
        <p:spPr bwMode="auto">
          <a:xfrm>
            <a:off x="6748750" y="3927493"/>
            <a:ext cx="1783690" cy="177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221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JARE52 Activities</a:t>
            </a:r>
            <a:endParaRPr kumimoji="1" lang="ja-JP" altLang="en-US" dirty="0"/>
          </a:p>
        </p:txBody>
      </p:sp>
      <p:sp>
        <p:nvSpPr>
          <p:cNvPr id="16" name="テキスト ボックス 15"/>
          <p:cNvSpPr txBox="1"/>
          <p:nvPr/>
        </p:nvSpPr>
        <p:spPr>
          <a:xfrm>
            <a:off x="323528" y="1342509"/>
            <a:ext cx="8352928" cy="646331"/>
          </a:xfrm>
          <a:prstGeom prst="rect">
            <a:avLst/>
          </a:prstGeom>
          <a:noFill/>
        </p:spPr>
        <p:txBody>
          <a:bodyPr wrap="square" rtlCol="0">
            <a:spAutoFit/>
          </a:bodyPr>
          <a:lstStyle/>
          <a:p>
            <a:pPr algn="just"/>
            <a:r>
              <a:rPr lang="ja-JP" altLang="en-US" dirty="0" smtClean="0"/>
              <a:t>第</a:t>
            </a:r>
            <a:r>
              <a:rPr lang="en-US" altLang="ja-JP" dirty="0" smtClean="0"/>
              <a:t>52</a:t>
            </a:r>
            <a:r>
              <a:rPr lang="ja-JP" altLang="en-US" dirty="0" smtClean="0"/>
              <a:t>次日本南極地域観測隊によって</a:t>
            </a:r>
            <a:r>
              <a:rPr lang="en-US" altLang="ja-JP" dirty="0" smtClean="0"/>
              <a:t>2010-2011</a:t>
            </a:r>
            <a:r>
              <a:rPr lang="ja-JP" altLang="en-US" dirty="0" smtClean="0"/>
              <a:t>年に初めてドームふじ基地においてシーイングの測定を実施した。</a:t>
            </a:r>
            <a:endParaRPr lang="en-US" altLang="ja-JP" dirty="0" smtClean="0"/>
          </a:p>
        </p:txBody>
      </p:sp>
      <p:pic>
        <p:nvPicPr>
          <p:cNvPr id="17" name="Picture 2" descr="C:\Private\南極写真\jpg_内陸旅行\DSC_736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64" t="6694" r="4598"/>
          <a:stretch/>
        </p:blipFill>
        <p:spPr bwMode="auto">
          <a:xfrm>
            <a:off x="323167" y="3759808"/>
            <a:ext cx="269213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Private\南極写真\jpg_内陸旅行\DSC_739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7700" r="9534"/>
          <a:stretch/>
        </p:blipFill>
        <p:spPr bwMode="auto">
          <a:xfrm>
            <a:off x="3252634" y="3543784"/>
            <a:ext cx="1823422" cy="2160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95020" y="5769894"/>
            <a:ext cx="4392488" cy="523220"/>
          </a:xfrm>
          <a:prstGeom prst="rect">
            <a:avLst/>
          </a:prstGeom>
          <a:noFill/>
        </p:spPr>
        <p:txBody>
          <a:bodyPr wrap="square" rtlCol="0">
            <a:spAutoFit/>
          </a:bodyPr>
          <a:lstStyle/>
          <a:p>
            <a:pPr algn="just"/>
            <a:r>
              <a:rPr kumimoji="1" lang="en-US" altLang="ja-JP" sz="1400" dirty="0" smtClean="0"/>
              <a:t>Tohoku-DIMM put on the AIRT40. The entrance pupils </a:t>
            </a:r>
            <a:r>
              <a:rPr lang="en-US" altLang="ja-JP" sz="1400" dirty="0" smtClean="0"/>
              <a:t>were </a:t>
            </a:r>
            <a:r>
              <a:rPr kumimoji="1" lang="en-US" altLang="ja-JP" sz="1400" dirty="0" smtClean="0"/>
              <a:t>about 2m above snow surface.</a:t>
            </a:r>
            <a:endParaRPr kumimoji="1" lang="ja-JP" altLang="en-US" sz="1400" dirty="0"/>
          </a:p>
        </p:txBody>
      </p:sp>
      <p:cxnSp>
        <p:nvCxnSpPr>
          <p:cNvPr id="20" name="直線矢印コネクタ 19"/>
          <p:cNvCxnSpPr/>
          <p:nvPr/>
        </p:nvCxnSpPr>
        <p:spPr>
          <a:xfrm>
            <a:off x="5280166" y="3756920"/>
            <a:ext cx="0" cy="185560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004048" y="3481263"/>
            <a:ext cx="1368152" cy="307777"/>
          </a:xfrm>
          <a:prstGeom prst="rect">
            <a:avLst/>
          </a:prstGeom>
        </p:spPr>
        <p:txBody>
          <a:bodyPr wrap="square">
            <a:spAutoFit/>
          </a:bodyPr>
          <a:lstStyle/>
          <a:p>
            <a:r>
              <a:rPr lang="en-US" altLang="ja-JP" sz="1400" dirty="0" smtClean="0"/>
              <a:t>about 2m</a:t>
            </a:r>
            <a:endParaRPr lang="ja-JP" altLang="en-US" sz="1400" dirty="0"/>
          </a:p>
        </p:txBody>
      </p:sp>
      <p:pic>
        <p:nvPicPr>
          <p:cNvPr id="37" name="Picture 2" descr="C:\Private\南極写真\jpg_内陸旅行\DSC_74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5684" y="3861048"/>
            <a:ext cx="3167641" cy="1980000"/>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5849875" y="5886831"/>
            <a:ext cx="2668633" cy="523220"/>
          </a:xfrm>
          <a:prstGeom prst="rect">
            <a:avLst/>
          </a:prstGeom>
          <a:noFill/>
        </p:spPr>
        <p:txBody>
          <a:bodyPr wrap="square" rtlCol="0">
            <a:spAutoFit/>
          </a:bodyPr>
          <a:lstStyle/>
          <a:p>
            <a:pPr algn="just"/>
            <a:r>
              <a:rPr kumimoji="1" lang="en-US" altLang="ja-JP" sz="1400" dirty="0" smtClean="0"/>
              <a:t>JARE51</a:t>
            </a:r>
            <a:r>
              <a:rPr kumimoji="1" lang="en-US" altLang="ja-JP" sz="1400" baseline="30000" dirty="0" smtClean="0"/>
              <a:t>st</a:t>
            </a:r>
            <a:r>
              <a:rPr kumimoji="1" lang="en-US" altLang="ja-JP" sz="1400" dirty="0" smtClean="0"/>
              <a:t> and JARE52</a:t>
            </a:r>
            <a:r>
              <a:rPr kumimoji="1" lang="en-US" altLang="ja-JP" sz="1400" baseline="30000" dirty="0" smtClean="0"/>
              <a:t>nd</a:t>
            </a:r>
            <a:r>
              <a:rPr lang="en-US" altLang="ja-JP" sz="1400" dirty="0"/>
              <a:t> </a:t>
            </a:r>
            <a:r>
              <a:rPr lang="en-US" altLang="ja-JP" sz="1400" dirty="0" smtClean="0"/>
              <a:t>Dome Fuji team members</a:t>
            </a:r>
            <a:r>
              <a:rPr lang="ja-JP" altLang="en-US" sz="1400" dirty="0"/>
              <a:t> </a:t>
            </a:r>
            <a:r>
              <a:rPr lang="en-US" altLang="ja-JP" sz="1400" dirty="0" smtClean="0"/>
              <a:t>at Dome Fuji</a:t>
            </a:r>
            <a:endParaRPr kumimoji="1" lang="ja-JP" altLang="en-US" sz="1400" dirty="0"/>
          </a:p>
        </p:txBody>
      </p:sp>
      <p:sp>
        <p:nvSpPr>
          <p:cNvPr id="3" name="正方形/長方形 2"/>
          <p:cNvSpPr/>
          <p:nvPr/>
        </p:nvSpPr>
        <p:spPr>
          <a:xfrm>
            <a:off x="2051720" y="2145630"/>
            <a:ext cx="4752528" cy="923330"/>
          </a:xfrm>
          <a:prstGeom prst="rect">
            <a:avLst/>
          </a:prstGeom>
        </p:spPr>
        <p:txBody>
          <a:bodyPr wrap="square">
            <a:spAutoFit/>
          </a:bodyPr>
          <a:lstStyle/>
          <a:p>
            <a:pPr marL="285750" indent="-285750" algn="just">
              <a:buFont typeface="Wingdings" pitchFamily="2" charset="2"/>
              <a:buChar char="p"/>
            </a:pPr>
            <a:r>
              <a:rPr lang="ja-JP" altLang="en-US" dirty="0" smtClean="0"/>
              <a:t>太陽</a:t>
            </a:r>
            <a:r>
              <a:rPr lang="ja-JP" altLang="en-US" dirty="0"/>
              <a:t>の沈まない夏期</a:t>
            </a:r>
            <a:endParaRPr lang="en-US" altLang="ja-JP" dirty="0"/>
          </a:p>
          <a:p>
            <a:pPr marL="285750" indent="-285750" algn="just">
              <a:buFont typeface="Wingdings" pitchFamily="2" charset="2"/>
              <a:buChar char="p"/>
            </a:pPr>
            <a:r>
              <a:rPr lang="en-US" altLang="ja-JP" dirty="0" smtClean="0"/>
              <a:t>4</a:t>
            </a:r>
            <a:r>
              <a:rPr lang="ja-JP" altLang="en-US" dirty="0"/>
              <a:t>日間（実質丸</a:t>
            </a:r>
            <a:r>
              <a:rPr lang="en-US" altLang="ja-JP" dirty="0"/>
              <a:t>1</a:t>
            </a:r>
            <a:r>
              <a:rPr lang="ja-JP" altLang="en-US" dirty="0"/>
              <a:t>日分）のデータ</a:t>
            </a:r>
            <a:endParaRPr lang="en-US" altLang="ja-JP" dirty="0"/>
          </a:p>
          <a:p>
            <a:pPr marL="285750" indent="-285750" algn="just">
              <a:buFont typeface="Wingdings" pitchFamily="2" charset="2"/>
              <a:buChar char="p"/>
            </a:pPr>
            <a:r>
              <a:rPr lang="ja-JP" altLang="en-US" dirty="0" smtClean="0"/>
              <a:t>雪面</a:t>
            </a:r>
            <a:r>
              <a:rPr lang="ja-JP" altLang="en-US" dirty="0"/>
              <a:t>から高さ約</a:t>
            </a:r>
            <a:r>
              <a:rPr lang="en-US" altLang="ja-JP" dirty="0"/>
              <a:t>2m</a:t>
            </a:r>
            <a:r>
              <a:rPr lang="ja-JP" altLang="en-US" dirty="0"/>
              <a:t>（接地境界層の影響大）</a:t>
            </a:r>
            <a:endParaRPr lang="ja-JP" altLang="en-US" dirty="0">
              <a:latin typeface="+mn-ea"/>
            </a:endParaRPr>
          </a:p>
        </p:txBody>
      </p:sp>
    </p:spTree>
    <p:extLst>
      <p:ext uri="{BB962C8B-B14F-4D97-AF65-F5344CB8AC3E}">
        <p14:creationId xmlns:p14="http://schemas.microsoft.com/office/powerpoint/2010/main" val="167727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JARE52 Results (1)</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13" t="15403" r="49179" b="8298"/>
          <a:stretch/>
        </p:blipFill>
        <p:spPr bwMode="auto">
          <a:xfrm>
            <a:off x="431032" y="1484784"/>
            <a:ext cx="378092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283968" y="1763524"/>
            <a:ext cx="4475278" cy="369332"/>
          </a:xfrm>
          <a:prstGeom prst="rect">
            <a:avLst/>
          </a:prstGeom>
        </p:spPr>
        <p:txBody>
          <a:bodyPr wrap="square">
            <a:spAutoFit/>
          </a:bodyPr>
          <a:lstStyle/>
          <a:p>
            <a:pPr marL="285750" indent="-285750">
              <a:buFont typeface="Wingdings" pitchFamily="2" charset="2"/>
              <a:buChar char="p"/>
            </a:pPr>
            <a:r>
              <a:rPr lang="en-US" altLang="ja-JP" dirty="0" smtClean="0">
                <a:solidFill>
                  <a:srgbClr val="0070C0"/>
                </a:solidFill>
              </a:rPr>
              <a:t>JARE52</a:t>
            </a:r>
            <a:r>
              <a:rPr lang="ja-JP" altLang="en-US" dirty="0" smtClean="0">
                <a:solidFill>
                  <a:srgbClr val="0070C0"/>
                </a:solidFill>
              </a:rPr>
              <a:t>で得られたシーイングの観測結果</a:t>
            </a:r>
            <a:endParaRPr lang="en-US" altLang="ja-JP" dirty="0" smtClean="0">
              <a:solidFill>
                <a:srgbClr val="0070C0"/>
              </a:solidFill>
            </a:endParaRPr>
          </a:p>
        </p:txBody>
      </p:sp>
      <p:sp>
        <p:nvSpPr>
          <p:cNvPr id="4" name="正方形/長方形 3"/>
          <p:cNvSpPr/>
          <p:nvPr/>
        </p:nvSpPr>
        <p:spPr>
          <a:xfrm>
            <a:off x="4544677" y="2156183"/>
            <a:ext cx="4201178" cy="1200329"/>
          </a:xfrm>
          <a:prstGeom prst="rect">
            <a:avLst/>
          </a:prstGeom>
        </p:spPr>
        <p:txBody>
          <a:bodyPr wrap="square">
            <a:spAutoFit/>
          </a:bodyPr>
          <a:lstStyle/>
          <a:p>
            <a:pPr algn="just"/>
            <a:r>
              <a:rPr lang="en-US" altLang="ja-JP" dirty="0" smtClean="0"/>
              <a:t> </a:t>
            </a:r>
            <a:r>
              <a:rPr lang="ja-JP" altLang="en-US" dirty="0" smtClean="0"/>
              <a:t>平均</a:t>
            </a:r>
            <a:r>
              <a:rPr lang="en-US" altLang="ja-JP" dirty="0" smtClean="0"/>
              <a:t>1.2</a:t>
            </a:r>
            <a:r>
              <a:rPr lang="ja-JP" altLang="en-US" dirty="0" smtClean="0"/>
              <a:t>秒角、</a:t>
            </a:r>
            <a:r>
              <a:rPr lang="en-US" altLang="ja-JP" dirty="0" smtClean="0"/>
              <a:t>Median</a:t>
            </a:r>
            <a:r>
              <a:rPr lang="ja-JP" altLang="en-US" dirty="0" smtClean="0"/>
              <a:t> </a:t>
            </a:r>
            <a:r>
              <a:rPr lang="en-US" altLang="ja-JP" dirty="0" smtClean="0"/>
              <a:t>1.1</a:t>
            </a:r>
            <a:r>
              <a:rPr lang="ja-JP" altLang="en-US" dirty="0" smtClean="0"/>
              <a:t>秒角、</a:t>
            </a:r>
            <a:r>
              <a:rPr lang="en-US" altLang="ja-JP" dirty="0" smtClean="0"/>
              <a:t>25%tile 0.83</a:t>
            </a:r>
            <a:r>
              <a:rPr lang="ja-JP" altLang="en-US" dirty="0" smtClean="0"/>
              <a:t>秒角、</a:t>
            </a:r>
            <a:r>
              <a:rPr lang="en-US" altLang="ja-JP" dirty="0" smtClean="0"/>
              <a:t>75%tile 1.5</a:t>
            </a:r>
            <a:r>
              <a:rPr lang="ja-JP" altLang="en-US" dirty="0" smtClean="0"/>
              <a:t>秒角が得られた。</a:t>
            </a:r>
            <a:endParaRPr lang="en-US" altLang="ja-JP" dirty="0" smtClean="0"/>
          </a:p>
          <a:p>
            <a:pPr algn="just"/>
            <a:r>
              <a:rPr lang="ja-JP" altLang="en-US" dirty="0"/>
              <a:t>観測</a:t>
            </a:r>
            <a:r>
              <a:rPr lang="ja-JP" altLang="en-US" dirty="0" smtClean="0"/>
              <a:t>は雪面近くで実施しており、接地境界層の影響を</a:t>
            </a:r>
            <a:r>
              <a:rPr lang="ja-JP" altLang="en-US" dirty="0"/>
              <a:t>強く</a:t>
            </a:r>
            <a:r>
              <a:rPr lang="ja-JP" altLang="en-US" dirty="0" smtClean="0"/>
              <a:t>受けていると考えられる。</a:t>
            </a:r>
            <a:endParaRPr lang="en-US" altLang="ja-JP" dirty="0" smtClean="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0746" t="50000" r="25709" b="34811"/>
          <a:stretch/>
        </p:blipFill>
        <p:spPr bwMode="auto">
          <a:xfrm>
            <a:off x="5436096" y="3500528"/>
            <a:ext cx="1883271" cy="131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4788024" y="4796672"/>
            <a:ext cx="3672408" cy="307777"/>
          </a:xfrm>
          <a:prstGeom prst="rect">
            <a:avLst/>
          </a:prstGeom>
          <a:noFill/>
        </p:spPr>
        <p:txBody>
          <a:bodyPr wrap="square" rtlCol="0">
            <a:spAutoFit/>
          </a:bodyPr>
          <a:lstStyle/>
          <a:p>
            <a:r>
              <a:rPr kumimoji="1" lang="en-US" altLang="ja-JP" sz="1400" dirty="0" smtClean="0"/>
              <a:t>Table.2 statistics of our seeing measurements</a:t>
            </a:r>
            <a:endParaRPr kumimoji="1" lang="ja-JP" altLang="en-US" sz="1400" dirty="0"/>
          </a:p>
        </p:txBody>
      </p:sp>
      <p:sp>
        <p:nvSpPr>
          <p:cNvPr id="5" name="正方形/長方形 4"/>
          <p:cNvSpPr/>
          <p:nvPr/>
        </p:nvSpPr>
        <p:spPr>
          <a:xfrm>
            <a:off x="431032" y="5805264"/>
            <a:ext cx="8314823" cy="954107"/>
          </a:xfrm>
          <a:prstGeom prst="rect">
            <a:avLst/>
          </a:prstGeom>
        </p:spPr>
        <p:txBody>
          <a:bodyPr wrap="square">
            <a:spAutoFit/>
          </a:bodyPr>
          <a:lstStyle/>
          <a:p>
            <a:r>
              <a:rPr lang="en-US" altLang="ja-JP" sz="1400" dirty="0"/>
              <a:t>DIMM seeing at the wavelength =0.55m from January 25 to January 28, 2011 </a:t>
            </a:r>
            <a:r>
              <a:rPr lang="en-US" altLang="ja-JP" sz="1400" dirty="0" smtClean="0"/>
              <a:t>as a </a:t>
            </a:r>
            <a:r>
              <a:rPr lang="en-US" altLang="ja-JP" sz="1400" dirty="0"/>
              <a:t>function of the Dome Fuji local time, UTC+2.646. All measurements were curried out </a:t>
            </a:r>
            <a:r>
              <a:rPr lang="en-US" altLang="ja-JP" sz="1400" dirty="0" smtClean="0"/>
              <a:t>during daytime </a:t>
            </a:r>
            <a:r>
              <a:rPr lang="en-US" altLang="ja-JP" sz="1400" dirty="0"/>
              <a:t>(the Sun doesn’t set). We chose the exposure times of 1/1,000 second. The height </a:t>
            </a:r>
            <a:r>
              <a:rPr lang="en-US" altLang="ja-JP" sz="1400" dirty="0" smtClean="0"/>
              <a:t>of the </a:t>
            </a:r>
            <a:r>
              <a:rPr lang="en-US" altLang="ja-JP" sz="1400" dirty="0"/>
              <a:t>entrance pupils of the DIMM apertures was 2m above snow surface.</a:t>
            </a:r>
            <a:endParaRPr lang="ja-JP" altLang="en-US" sz="1400" dirty="0"/>
          </a:p>
        </p:txBody>
      </p:sp>
    </p:spTree>
    <p:extLst>
      <p:ext uri="{BB962C8B-B14F-4D97-AF65-F5344CB8AC3E}">
        <p14:creationId xmlns:p14="http://schemas.microsoft.com/office/powerpoint/2010/main" val="261208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JARE52 Results (2)</a:t>
            </a:r>
            <a:endParaRPr kumimoji="1" lang="ja-JP" altLang="en-US" dirty="0"/>
          </a:p>
        </p:txBody>
      </p:sp>
      <p:sp>
        <p:nvSpPr>
          <p:cNvPr id="5" name="正方形/長方形 4"/>
          <p:cNvSpPr/>
          <p:nvPr/>
        </p:nvSpPr>
        <p:spPr>
          <a:xfrm>
            <a:off x="4224445" y="1264692"/>
            <a:ext cx="4482498" cy="2585323"/>
          </a:xfrm>
          <a:prstGeom prst="rect">
            <a:avLst/>
          </a:prstGeom>
        </p:spPr>
        <p:txBody>
          <a:bodyPr wrap="square">
            <a:spAutoFit/>
          </a:bodyPr>
          <a:lstStyle/>
          <a:p>
            <a:pPr algn="just"/>
            <a:r>
              <a:rPr lang="ja-JP" altLang="en-US" dirty="0" smtClean="0"/>
              <a:t>時間変化を調べたところシーイングは連続的に変化し</a:t>
            </a:r>
            <a:r>
              <a:rPr lang="en-US" altLang="ja-JP" dirty="0" smtClean="0"/>
              <a:t>18</a:t>
            </a:r>
            <a:r>
              <a:rPr lang="ja-JP" altLang="en-US" dirty="0" smtClean="0"/>
              <a:t>時頃に</a:t>
            </a:r>
            <a:r>
              <a:rPr lang="en-US" altLang="ja-JP" dirty="0" smtClean="0"/>
              <a:t>0.7</a:t>
            </a:r>
            <a:r>
              <a:rPr lang="ja-JP" altLang="en-US" dirty="0" smtClean="0"/>
              <a:t>秒角の極小をとる事が分かった（左図</a:t>
            </a:r>
            <a:r>
              <a:rPr lang="en-US" altLang="ja-JP" dirty="0" smtClean="0"/>
              <a:t>(</a:t>
            </a:r>
            <a:r>
              <a:rPr lang="en-US" altLang="ja-JP" dirty="0" err="1" smtClean="0"/>
              <a:t>i</a:t>
            </a:r>
            <a:r>
              <a:rPr lang="en-US" altLang="ja-JP" dirty="0" smtClean="0"/>
              <a:t>)</a:t>
            </a:r>
            <a:r>
              <a:rPr lang="ja-JP" altLang="en-US" dirty="0" smtClean="0"/>
              <a:t>）。</a:t>
            </a:r>
            <a:endParaRPr lang="en-US" altLang="ja-JP" dirty="0" smtClean="0"/>
          </a:p>
          <a:p>
            <a:pPr algn="just"/>
            <a:r>
              <a:rPr lang="ja-JP" altLang="en-US" dirty="0" smtClean="0"/>
              <a:t>また左図</a:t>
            </a:r>
            <a:r>
              <a:rPr lang="en-US" altLang="ja-JP" dirty="0" smtClean="0"/>
              <a:t>(ii), (iii)</a:t>
            </a:r>
            <a:r>
              <a:rPr lang="ja-JP" altLang="en-US" dirty="0" smtClean="0"/>
              <a:t>に示した</a:t>
            </a:r>
            <a:r>
              <a:rPr lang="en-US" altLang="ja-JP" dirty="0" smtClean="0"/>
              <a:t>16m</a:t>
            </a:r>
            <a:r>
              <a:rPr lang="ja-JP" altLang="en-US" dirty="0" smtClean="0"/>
              <a:t>気象タワーとの比較から、温度とウインドシア（風速の差）</a:t>
            </a:r>
            <a:r>
              <a:rPr lang="ja-JP" altLang="en-US" dirty="0"/>
              <a:t>が</a:t>
            </a:r>
            <a:r>
              <a:rPr lang="ja-JP" altLang="en-US" dirty="0" smtClean="0"/>
              <a:t>シーイングと相関することが分かった（下図）。この相関からシーイングの時間変化は雪面付近の乱流層（接地境界層）の変化を原因とする事が示された。</a:t>
            </a:r>
            <a:endParaRPr lang="en-US" altLang="ja-JP" dirty="0" smtClean="0"/>
          </a:p>
        </p:txBody>
      </p:sp>
      <p:grpSp>
        <p:nvGrpSpPr>
          <p:cNvPr id="17" name="グループ化 16"/>
          <p:cNvGrpSpPr/>
          <p:nvPr/>
        </p:nvGrpSpPr>
        <p:grpSpPr>
          <a:xfrm>
            <a:off x="4476537" y="3925346"/>
            <a:ext cx="4127911" cy="1807910"/>
            <a:chOff x="4272239" y="2564905"/>
            <a:chExt cx="4127911" cy="180791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217" t="30790" r="9665" b="26567"/>
            <a:stretch/>
          </p:blipFill>
          <p:spPr bwMode="auto">
            <a:xfrm>
              <a:off x="4272239" y="2572815"/>
              <a:ext cx="412791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6336196" y="2572815"/>
              <a:ext cx="468052" cy="15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rot="16200000">
              <a:off x="5822441" y="3208158"/>
              <a:ext cx="1625060" cy="338554"/>
            </a:xfrm>
            <a:prstGeom prst="rect">
              <a:avLst/>
            </a:prstGeom>
            <a:noFill/>
          </p:spPr>
          <p:txBody>
            <a:bodyPr wrap="none" rtlCol="0">
              <a:spAutoFit/>
            </a:bodyPr>
            <a:lstStyle/>
            <a:p>
              <a:r>
                <a:rPr kumimoji="1" lang="en-US" altLang="ja-JP" sz="1600" dirty="0" smtClean="0"/>
                <a:t>Wind shear (m/s)</a:t>
              </a:r>
              <a:endParaRPr kumimoji="1" lang="ja-JP" altLang="en-US" dirty="0"/>
            </a:p>
          </p:txBody>
        </p:sp>
      </p:grpSp>
      <p:sp>
        <p:nvSpPr>
          <p:cNvPr id="24" name="正方形/長方形 23"/>
          <p:cNvSpPr/>
          <p:nvPr/>
        </p:nvSpPr>
        <p:spPr>
          <a:xfrm>
            <a:off x="4337974" y="5786680"/>
            <a:ext cx="4482498" cy="738664"/>
          </a:xfrm>
          <a:prstGeom prst="rect">
            <a:avLst/>
          </a:prstGeom>
        </p:spPr>
        <p:txBody>
          <a:bodyPr wrap="square">
            <a:spAutoFit/>
          </a:bodyPr>
          <a:lstStyle/>
          <a:p>
            <a:pPr algn="just"/>
            <a:r>
              <a:rPr lang="en-US" altLang="ja-JP" sz="1400" dirty="0" smtClean="0"/>
              <a:t>(left) </a:t>
            </a:r>
            <a:r>
              <a:rPr lang="en-US" altLang="ja-JP" sz="1400" dirty="0"/>
              <a:t>The </a:t>
            </a:r>
            <a:r>
              <a:rPr lang="en-US" altLang="ja-JP" sz="1400" dirty="0" err="1"/>
              <a:t>scattergram</a:t>
            </a:r>
            <a:r>
              <a:rPr lang="en-US" altLang="ja-JP" sz="1400" dirty="0"/>
              <a:t> between the seeing and the </a:t>
            </a:r>
            <a:r>
              <a:rPr lang="en-US" altLang="ja-JP" sz="1400" dirty="0" smtClean="0"/>
              <a:t>temperatures. (right) </a:t>
            </a:r>
            <a:r>
              <a:rPr lang="en-US" altLang="ja-JP" sz="1400" dirty="0"/>
              <a:t>The </a:t>
            </a:r>
            <a:r>
              <a:rPr lang="en-US" altLang="ja-JP" sz="1400" dirty="0" err="1"/>
              <a:t>scattergram</a:t>
            </a:r>
            <a:r>
              <a:rPr lang="en-US" altLang="ja-JP" sz="1400" dirty="0"/>
              <a:t> between the seeing and the </a:t>
            </a:r>
            <a:r>
              <a:rPr lang="en-US" altLang="ja-JP" sz="1400" dirty="0" smtClean="0"/>
              <a:t>wind shear.</a:t>
            </a:r>
            <a:endParaRPr lang="ja-JP" altLang="en-US" sz="1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20" t="42731" r="62637" b="15852"/>
          <a:stretch/>
        </p:blipFill>
        <p:spPr bwMode="auto">
          <a:xfrm>
            <a:off x="395536" y="1209154"/>
            <a:ext cx="382137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24404" y="4319184"/>
            <a:ext cx="3769554" cy="2123658"/>
          </a:xfrm>
          <a:prstGeom prst="rect">
            <a:avLst/>
          </a:prstGeom>
        </p:spPr>
        <p:txBody>
          <a:bodyPr wrap="square">
            <a:spAutoFit/>
          </a:bodyPr>
          <a:lstStyle/>
          <a:p>
            <a:pPr algn="just"/>
            <a:r>
              <a:rPr lang="en-US" altLang="ja-JP" sz="1200" dirty="0"/>
              <a:t>(</a:t>
            </a:r>
            <a:r>
              <a:rPr lang="en-US" altLang="ja-JP" sz="1200" dirty="0" err="1"/>
              <a:t>i</a:t>
            </a:r>
            <a:r>
              <a:rPr lang="en-US" altLang="ja-JP" sz="1200" dirty="0"/>
              <a:t>) Average seeing in one-hour interval versus Dome Fuji local time with all </a:t>
            </a:r>
            <a:r>
              <a:rPr lang="en-US" altLang="ja-JP" sz="1200" dirty="0" smtClean="0"/>
              <a:t>seeing data </a:t>
            </a:r>
            <a:r>
              <a:rPr lang="en-US" altLang="ja-JP" sz="1200" dirty="0"/>
              <a:t>of the observations 2011 campaign. </a:t>
            </a:r>
            <a:r>
              <a:rPr lang="en-US" altLang="ja-JP" sz="1200" dirty="0" smtClean="0"/>
              <a:t>(</a:t>
            </a:r>
            <a:r>
              <a:rPr lang="en-US" altLang="ja-JP" sz="1200" dirty="0"/>
              <a:t>ii) </a:t>
            </a:r>
            <a:r>
              <a:rPr lang="en-US" altLang="ja-JP" sz="1200" dirty="0" smtClean="0"/>
              <a:t>and (iii</a:t>
            </a:r>
            <a:r>
              <a:rPr lang="en-US" altLang="ja-JP" sz="1200" dirty="0"/>
              <a:t>) are the one-hour averaged data measured at the 16m weather mast; (ii) temperatures </a:t>
            </a:r>
            <a:r>
              <a:rPr lang="en-US" altLang="ja-JP" sz="1200" dirty="0" smtClean="0"/>
              <a:t>with arbitrary </a:t>
            </a:r>
            <a:r>
              <a:rPr lang="en-US" altLang="ja-JP" sz="1200" dirty="0"/>
              <a:t>offsets, (iii) wind speeds. In the (ii), blue, magenta, cyan, yellow, and black </a:t>
            </a:r>
            <a:r>
              <a:rPr lang="en-US" altLang="ja-JP" sz="1200" dirty="0" smtClean="0"/>
              <a:t>dots represent </a:t>
            </a:r>
            <a:r>
              <a:rPr lang="en-US" altLang="ja-JP" sz="1200" dirty="0"/>
              <a:t>the temperatures at 0.3m above snow surface with offset -</a:t>
            </a:r>
            <a:r>
              <a:rPr lang="en-US" altLang="ja-JP" sz="1200" dirty="0" smtClean="0"/>
              <a:t>6C</a:t>
            </a:r>
            <a:r>
              <a:rPr lang="en-US" altLang="ja-JP" sz="1200" dirty="0"/>
              <a:t>, 6.5m with offset -</a:t>
            </a:r>
            <a:r>
              <a:rPr lang="en-US" altLang="ja-JP" sz="1200" dirty="0" smtClean="0"/>
              <a:t>3C,</a:t>
            </a:r>
            <a:r>
              <a:rPr lang="ja-JP" altLang="en-US" sz="1200" dirty="0"/>
              <a:t> </a:t>
            </a:r>
            <a:r>
              <a:rPr lang="en-US" altLang="ja-JP" sz="1200" dirty="0" smtClean="0"/>
              <a:t>9.5m </a:t>
            </a:r>
            <a:r>
              <a:rPr lang="en-US" altLang="ja-JP" sz="1200" dirty="0"/>
              <a:t>without offset, 12m with offset +</a:t>
            </a:r>
            <a:r>
              <a:rPr lang="en-US" altLang="ja-JP" sz="1200" dirty="0" smtClean="0"/>
              <a:t>3C, </a:t>
            </a:r>
            <a:r>
              <a:rPr lang="en-US" altLang="ja-JP" sz="1200" dirty="0"/>
              <a:t>and 15.8m with offset +</a:t>
            </a:r>
            <a:r>
              <a:rPr lang="en-US" altLang="ja-JP" sz="1200" dirty="0" smtClean="0"/>
              <a:t>6C</a:t>
            </a:r>
            <a:r>
              <a:rPr lang="en-US" altLang="ja-JP" sz="1200" dirty="0"/>
              <a:t>, respectively. The </a:t>
            </a:r>
            <a:r>
              <a:rPr lang="en-US" altLang="ja-JP" sz="1200" dirty="0" smtClean="0"/>
              <a:t>red and </a:t>
            </a:r>
            <a:r>
              <a:rPr lang="en-US" altLang="ja-JP" sz="1200" dirty="0"/>
              <a:t>the green dots in the (iii) are the result at the height of 6.1m and 14.4m. </a:t>
            </a:r>
            <a:endParaRPr lang="ja-JP" altLang="en-US" sz="1200" dirty="0"/>
          </a:p>
        </p:txBody>
      </p:sp>
    </p:spTree>
    <p:extLst>
      <p:ext uri="{BB962C8B-B14F-4D97-AF65-F5344CB8AC3E}">
        <p14:creationId xmlns:p14="http://schemas.microsoft.com/office/powerpoint/2010/main" val="45603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問題点</a:t>
            </a:r>
            <a:endParaRPr kumimoji="1" lang="ja-JP" altLang="en-US" dirty="0"/>
          </a:p>
        </p:txBody>
      </p:sp>
      <p:sp>
        <p:nvSpPr>
          <p:cNvPr id="5" name="正方形/長方形 4"/>
          <p:cNvSpPr/>
          <p:nvPr/>
        </p:nvSpPr>
        <p:spPr>
          <a:xfrm>
            <a:off x="1345572" y="2204864"/>
            <a:ext cx="7186868" cy="646331"/>
          </a:xfrm>
          <a:prstGeom prst="rect">
            <a:avLst/>
          </a:prstGeom>
        </p:spPr>
        <p:txBody>
          <a:bodyPr wrap="square">
            <a:spAutoFit/>
          </a:bodyPr>
          <a:lstStyle/>
          <a:p>
            <a:pPr marL="285750" indent="-285750" algn="just">
              <a:buFont typeface="Wingdings"/>
              <a:buChar char="à"/>
            </a:pPr>
            <a:r>
              <a:rPr lang="ja-JP" altLang="en-US" dirty="0" smtClean="0">
                <a:sym typeface="Wingdings" pitchFamily="2" charset="2"/>
              </a:rPr>
              <a:t>冬期のシーイング値が分からない</a:t>
            </a:r>
            <a:endParaRPr lang="en-US" altLang="ja-JP" dirty="0" smtClean="0">
              <a:sym typeface="Wingdings" pitchFamily="2" charset="2"/>
            </a:endParaRPr>
          </a:p>
          <a:p>
            <a:pPr marL="285750" indent="-285750" algn="just">
              <a:buFont typeface="Wingdings"/>
              <a:buChar char="à"/>
            </a:pPr>
            <a:r>
              <a:rPr lang="ja-JP" altLang="en-US" dirty="0" smtClean="0">
                <a:sym typeface="Wingdings" pitchFamily="2" charset="2"/>
              </a:rPr>
              <a:t>自由大気シーイング・接地境界層の厚みの情報が得られない</a:t>
            </a:r>
            <a:endParaRPr lang="en-US" altLang="ja-JP" dirty="0" smtClean="0"/>
          </a:p>
        </p:txBody>
      </p:sp>
      <p:sp>
        <p:nvSpPr>
          <p:cNvPr id="20" name="正方形/長方形 19"/>
          <p:cNvSpPr/>
          <p:nvPr/>
        </p:nvSpPr>
        <p:spPr>
          <a:xfrm>
            <a:off x="1979712" y="1556792"/>
            <a:ext cx="4752528" cy="646331"/>
          </a:xfrm>
          <a:prstGeom prst="rect">
            <a:avLst/>
          </a:prstGeom>
        </p:spPr>
        <p:txBody>
          <a:bodyPr wrap="square">
            <a:spAutoFit/>
          </a:bodyPr>
          <a:lstStyle/>
          <a:p>
            <a:pPr marL="285750" indent="-285750" algn="just">
              <a:buFont typeface="Wingdings" pitchFamily="2" charset="2"/>
              <a:buChar char="p"/>
            </a:pPr>
            <a:r>
              <a:rPr lang="ja-JP" altLang="en-US" dirty="0" smtClean="0"/>
              <a:t>夏期のみの</a:t>
            </a:r>
            <a:r>
              <a:rPr lang="en-US" altLang="ja-JP" dirty="0" smtClean="0"/>
              <a:t>4</a:t>
            </a:r>
            <a:r>
              <a:rPr lang="ja-JP" altLang="en-US" dirty="0" smtClean="0"/>
              <a:t>日間のデータ</a:t>
            </a:r>
            <a:endParaRPr lang="en-US" altLang="ja-JP" dirty="0"/>
          </a:p>
          <a:p>
            <a:pPr marL="285750" indent="-285750" algn="just">
              <a:buFont typeface="Wingdings" pitchFamily="2" charset="2"/>
              <a:buChar char="p"/>
            </a:pPr>
            <a:r>
              <a:rPr lang="ja-JP" altLang="en-US" dirty="0" smtClean="0"/>
              <a:t>雪面</a:t>
            </a:r>
            <a:r>
              <a:rPr lang="ja-JP" altLang="en-US" dirty="0"/>
              <a:t>から高さ約</a:t>
            </a:r>
            <a:r>
              <a:rPr lang="en-US" altLang="ja-JP" dirty="0" smtClean="0"/>
              <a:t>2m</a:t>
            </a:r>
            <a:r>
              <a:rPr lang="ja-JP" altLang="en-US" dirty="0" smtClean="0"/>
              <a:t>で観測を実施</a:t>
            </a:r>
            <a:endParaRPr lang="en-US" altLang="ja-JP" dirty="0" smtClean="0"/>
          </a:p>
        </p:txBody>
      </p:sp>
      <p:sp>
        <p:nvSpPr>
          <p:cNvPr id="21" name="正方形/長方形 20"/>
          <p:cNvSpPr/>
          <p:nvPr/>
        </p:nvSpPr>
        <p:spPr>
          <a:xfrm>
            <a:off x="1259632" y="1196752"/>
            <a:ext cx="4752528" cy="369332"/>
          </a:xfrm>
          <a:prstGeom prst="rect">
            <a:avLst/>
          </a:prstGeom>
        </p:spPr>
        <p:txBody>
          <a:bodyPr wrap="square">
            <a:spAutoFit/>
          </a:bodyPr>
          <a:lstStyle/>
          <a:p>
            <a:pPr algn="just"/>
            <a:r>
              <a:rPr lang="en-US" altLang="ja-JP" dirty="0" smtClean="0">
                <a:solidFill>
                  <a:srgbClr val="0070C0"/>
                </a:solidFill>
              </a:rPr>
              <a:t>JARE52</a:t>
            </a:r>
            <a:r>
              <a:rPr lang="ja-JP" altLang="en-US" dirty="0" err="1">
                <a:solidFill>
                  <a:srgbClr val="0070C0"/>
                </a:solidFill>
              </a:rPr>
              <a:t>で</a:t>
            </a:r>
            <a:r>
              <a:rPr lang="ja-JP" altLang="en-US" dirty="0" err="1" smtClean="0">
                <a:solidFill>
                  <a:srgbClr val="0070C0"/>
                </a:solidFill>
              </a:rPr>
              <a:t>の</a:t>
            </a:r>
            <a:r>
              <a:rPr lang="ja-JP" altLang="en-US" dirty="0" smtClean="0">
                <a:solidFill>
                  <a:srgbClr val="0070C0"/>
                </a:solidFill>
              </a:rPr>
              <a:t>シーイング観測</a:t>
            </a:r>
            <a:endParaRPr lang="en-US" altLang="ja-JP" dirty="0" smtClean="0">
              <a:solidFill>
                <a:srgbClr val="0070C0"/>
              </a:solidFill>
            </a:endParaRPr>
          </a:p>
        </p:txBody>
      </p:sp>
      <p:sp>
        <p:nvSpPr>
          <p:cNvPr id="4" name="テキスト ボックス 3"/>
          <p:cNvSpPr txBox="1"/>
          <p:nvPr/>
        </p:nvSpPr>
        <p:spPr>
          <a:xfrm>
            <a:off x="1115616" y="2852936"/>
            <a:ext cx="6773008" cy="369332"/>
          </a:xfrm>
          <a:prstGeom prst="rect">
            <a:avLst/>
          </a:prstGeom>
          <a:noFill/>
        </p:spPr>
        <p:txBody>
          <a:bodyPr wrap="none" rtlCol="0">
            <a:spAutoFit/>
          </a:bodyPr>
          <a:lstStyle/>
          <a:p>
            <a:r>
              <a:rPr kumimoji="1" lang="en-US" altLang="ja-JP" dirty="0" smtClean="0">
                <a:solidFill>
                  <a:srgbClr val="0070C0"/>
                </a:solidFill>
              </a:rPr>
              <a:t>54</a:t>
            </a:r>
            <a:r>
              <a:rPr kumimoji="1" lang="ja-JP" altLang="en-US" dirty="0" smtClean="0">
                <a:solidFill>
                  <a:srgbClr val="0070C0"/>
                </a:solidFill>
              </a:rPr>
              <a:t>次隊で「雪面から高さ約</a:t>
            </a:r>
            <a:r>
              <a:rPr kumimoji="1" lang="en-US" altLang="ja-JP" dirty="0" smtClean="0">
                <a:solidFill>
                  <a:srgbClr val="0070C0"/>
                </a:solidFill>
              </a:rPr>
              <a:t>10m</a:t>
            </a:r>
            <a:r>
              <a:rPr kumimoji="1" lang="ja-JP" altLang="en-US" dirty="0" smtClean="0">
                <a:solidFill>
                  <a:srgbClr val="0070C0"/>
                </a:solidFill>
              </a:rPr>
              <a:t>」で「冬期のシーイング」の観測を計画</a:t>
            </a:r>
            <a:endParaRPr kumimoji="1" lang="ja-JP" altLang="en-US" dirty="0">
              <a:solidFill>
                <a:srgbClr val="0070C0"/>
              </a:solidFill>
            </a:endParaRPr>
          </a:p>
        </p:txBody>
      </p:sp>
      <p:sp>
        <p:nvSpPr>
          <p:cNvPr id="18" name="テキスト ボックス 17"/>
          <p:cNvSpPr txBox="1"/>
          <p:nvPr/>
        </p:nvSpPr>
        <p:spPr>
          <a:xfrm>
            <a:off x="1993878" y="3284984"/>
            <a:ext cx="5852884" cy="923330"/>
          </a:xfrm>
          <a:prstGeom prst="rect">
            <a:avLst/>
          </a:prstGeom>
          <a:noFill/>
        </p:spPr>
        <p:txBody>
          <a:bodyPr wrap="none" rtlCol="0">
            <a:spAutoFit/>
          </a:bodyPr>
          <a:lstStyle/>
          <a:p>
            <a:pPr marL="285750" indent="-285750">
              <a:buFont typeface="Wingdings" pitchFamily="2" charset="2"/>
              <a:buChar char="p"/>
            </a:pPr>
            <a:r>
              <a:rPr kumimoji="1" lang="ja-JP" altLang="en-US" dirty="0" smtClean="0"/>
              <a:t>無人発電通信モジュール</a:t>
            </a:r>
            <a:r>
              <a:rPr kumimoji="1" lang="en-US" altLang="ja-JP" dirty="0" smtClean="0"/>
              <a:t>PLATO-F </a:t>
            </a:r>
            <a:r>
              <a:rPr kumimoji="1" lang="ja-JP" altLang="en-US" dirty="0" smtClean="0"/>
              <a:t>（</a:t>
            </a:r>
            <a:r>
              <a:rPr kumimoji="1" lang="en-US" altLang="ja-JP" dirty="0" smtClean="0"/>
              <a:t>52</a:t>
            </a:r>
            <a:r>
              <a:rPr kumimoji="1" lang="ja-JP" altLang="en-US" dirty="0" smtClean="0"/>
              <a:t>次隊で</a:t>
            </a:r>
            <a:r>
              <a:rPr kumimoji="1" lang="ja-JP" altLang="en-US" u="sng" dirty="0" smtClean="0"/>
              <a:t>搬入</a:t>
            </a:r>
            <a:r>
              <a:rPr lang="ja-JP" altLang="en-US" u="sng" dirty="0"/>
              <a:t>済</a:t>
            </a:r>
            <a:r>
              <a:rPr kumimoji="1" lang="ja-JP" altLang="en-US" dirty="0" smtClean="0"/>
              <a:t>）</a:t>
            </a:r>
            <a:endParaRPr kumimoji="1" lang="en-US" altLang="ja-JP" dirty="0" smtClean="0"/>
          </a:p>
          <a:p>
            <a:pPr marL="285750" indent="-285750">
              <a:buFont typeface="Wingdings" pitchFamily="2" charset="2"/>
              <a:buChar char="p"/>
            </a:pPr>
            <a:r>
              <a:rPr kumimoji="1" lang="ja-JP" altLang="en-US" dirty="0" smtClean="0"/>
              <a:t>天体観測ステージ（</a:t>
            </a:r>
            <a:r>
              <a:rPr kumimoji="1" lang="en-US" altLang="ja-JP" dirty="0" smtClean="0"/>
              <a:t>53</a:t>
            </a:r>
            <a:r>
              <a:rPr kumimoji="1" lang="ja-JP" altLang="en-US" dirty="0" smtClean="0"/>
              <a:t>次隊で</a:t>
            </a:r>
            <a:r>
              <a:rPr kumimoji="1" lang="ja-JP" altLang="en-US" u="sng" dirty="0" smtClean="0"/>
              <a:t>搬入済</a:t>
            </a:r>
            <a:r>
              <a:rPr kumimoji="1" lang="ja-JP" altLang="en-US" dirty="0" smtClean="0"/>
              <a:t>）</a:t>
            </a:r>
            <a:endParaRPr kumimoji="1" lang="en-US" altLang="ja-JP" dirty="0" smtClean="0"/>
          </a:p>
          <a:p>
            <a:pPr marL="285750" indent="-285750">
              <a:buFont typeface="Wingdings" pitchFamily="2" charset="2"/>
              <a:buChar char="p"/>
            </a:pPr>
            <a:r>
              <a:rPr lang="ja-JP" altLang="en-US" dirty="0" smtClean="0"/>
              <a:t>完全自立なシーイング測定望遠鏡（</a:t>
            </a:r>
            <a:r>
              <a:rPr lang="en-US" altLang="ja-JP" dirty="0" smtClean="0"/>
              <a:t>54</a:t>
            </a:r>
            <a:r>
              <a:rPr lang="ja-JP" altLang="en-US" dirty="0" smtClean="0"/>
              <a:t>次隊で</a:t>
            </a:r>
            <a:r>
              <a:rPr lang="ja-JP" altLang="en-US" u="sng" dirty="0" smtClean="0"/>
              <a:t>設置予定</a:t>
            </a:r>
            <a:r>
              <a:rPr lang="ja-JP" altLang="en-US" dirty="0" smtClean="0"/>
              <a:t>）</a:t>
            </a:r>
            <a:endParaRPr kumimoji="1" lang="ja-JP" altLang="en-US" dirty="0"/>
          </a:p>
        </p:txBody>
      </p:sp>
      <p:sp>
        <p:nvSpPr>
          <p:cNvPr id="19" name="AutoShape 2" descr="imap://h-okita@astr.tohoku.ac.jp:993/fetch%3EUID%3E.%26U1dpdTC8MN8-%3E3923?part=1.3.1.3&amp;type=image/jpeg&amp;filename=P822887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4" descr="imap://h-okita@astr.tohoku.ac.jp:993/fetch%3EUID%3E.%26U1dpdTC8MN8-%3E3923?part=1.3.1.3&amp;type=image/jpeg&amp;filename=P822887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descr="C:\Users\hirofumi\Desktop\P822887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24841" y="4365104"/>
            <a:ext cx="2721791" cy="1999136"/>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7450380" y="5877272"/>
            <a:ext cx="1572931" cy="523220"/>
          </a:xfrm>
          <a:prstGeom prst="rect">
            <a:avLst/>
          </a:prstGeom>
          <a:noFill/>
        </p:spPr>
        <p:txBody>
          <a:bodyPr wrap="none" rtlCol="0">
            <a:spAutoFit/>
          </a:bodyPr>
          <a:lstStyle/>
          <a:p>
            <a:r>
              <a:rPr lang="ja-JP" altLang="en-US" sz="1400" dirty="0"/>
              <a:t>天体</a:t>
            </a:r>
            <a:r>
              <a:rPr lang="ja-JP" altLang="en-US" sz="1400" dirty="0" smtClean="0"/>
              <a:t>観測ステージ</a:t>
            </a:r>
            <a:endParaRPr kumimoji="1" lang="en-US" altLang="ja-JP" sz="1400" dirty="0" smtClean="0"/>
          </a:p>
          <a:p>
            <a:r>
              <a:rPr kumimoji="1" lang="en-US" altLang="ja-JP" sz="1400" dirty="0" smtClean="0"/>
              <a:t>Photo by </a:t>
            </a:r>
            <a:r>
              <a:rPr lang="ja-JP" altLang="en-US" sz="1400" dirty="0" smtClean="0"/>
              <a:t>堀川さん</a:t>
            </a:r>
            <a:endParaRPr kumimoji="1" lang="ja-JP" altLang="en-US" sz="1400" dirty="0"/>
          </a:p>
        </p:txBody>
      </p:sp>
      <p:pic>
        <p:nvPicPr>
          <p:cNvPr id="29" name="Picture 4" descr="C:\Private\南極写真\jpg_内陸旅行\DSC_7200.jpg"/>
          <p:cNvPicPr>
            <a:picLocks noChangeArrowheads="1"/>
          </p:cNvPicPr>
          <p:nvPr/>
        </p:nvPicPr>
        <p:blipFill rotWithShape="1">
          <a:blip r:embed="rId4" cstate="print">
            <a:extLst>
              <a:ext uri="{28A0092B-C50C-407E-A947-70E740481C1C}">
                <a14:useLocalDpi xmlns:a14="http://schemas.microsoft.com/office/drawing/2010/main" val="0"/>
              </a:ext>
            </a:extLst>
          </a:blip>
          <a:srcRect l="14884" r="3365"/>
          <a:stretch/>
        </p:blipFill>
        <p:spPr bwMode="auto">
          <a:xfrm>
            <a:off x="1187624" y="4382521"/>
            <a:ext cx="2880320" cy="1999136"/>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3059832" y="5984993"/>
            <a:ext cx="781111" cy="307777"/>
          </a:xfrm>
          <a:prstGeom prst="rect">
            <a:avLst/>
          </a:prstGeom>
          <a:noFill/>
        </p:spPr>
        <p:txBody>
          <a:bodyPr wrap="none" rtlCol="0">
            <a:spAutoFit/>
          </a:bodyPr>
          <a:lstStyle/>
          <a:p>
            <a:r>
              <a:rPr kumimoji="1" lang="en-US" altLang="ja-JP" sz="1400" dirty="0" smtClean="0"/>
              <a:t>PLATO-F</a:t>
            </a:r>
            <a:endParaRPr kumimoji="1" lang="ja-JP" altLang="en-US" sz="1400" dirty="0"/>
          </a:p>
        </p:txBody>
      </p:sp>
      <p:cxnSp>
        <p:nvCxnSpPr>
          <p:cNvPr id="6" name="直線矢印コネクタ 5"/>
          <p:cNvCxnSpPr/>
          <p:nvPr/>
        </p:nvCxnSpPr>
        <p:spPr>
          <a:xfrm>
            <a:off x="5343223" y="4797152"/>
            <a:ext cx="0" cy="115212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854012" y="5210783"/>
            <a:ext cx="510076" cy="307777"/>
          </a:xfrm>
          <a:prstGeom prst="rect">
            <a:avLst/>
          </a:prstGeom>
          <a:noFill/>
        </p:spPr>
        <p:txBody>
          <a:bodyPr wrap="none" rtlCol="0">
            <a:spAutoFit/>
          </a:bodyPr>
          <a:lstStyle/>
          <a:p>
            <a:r>
              <a:rPr kumimoji="1" lang="en-US" altLang="ja-JP" sz="1400" dirty="0" smtClean="0"/>
              <a:t>10m</a:t>
            </a:r>
            <a:endParaRPr kumimoji="1" lang="ja-JP" altLang="en-US" sz="1400" dirty="0"/>
          </a:p>
        </p:txBody>
      </p:sp>
    </p:spTree>
    <p:extLst>
      <p:ext uri="{BB962C8B-B14F-4D97-AF65-F5344CB8AC3E}">
        <p14:creationId xmlns:p14="http://schemas.microsoft.com/office/powerpoint/2010/main" val="383259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esearch\Antarctica\DF-DIMM\picture\IMG_1879.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15664" y="160338"/>
            <a:ext cx="3360124" cy="2520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pPr algn="l"/>
            <a:r>
              <a:rPr kumimoji="1" lang="en-US" altLang="ja-JP" dirty="0" smtClean="0"/>
              <a:t>DF-DIMM</a:t>
            </a:r>
            <a:endParaRPr kumimoji="1" lang="ja-JP" altLang="en-US" dirty="0"/>
          </a:p>
        </p:txBody>
      </p:sp>
      <p:sp>
        <p:nvSpPr>
          <p:cNvPr id="19" name="AutoShape 2" descr="imap://h-okita@astr.tohoku.ac.jp:993/fetch%3EUID%3E.%26U1dpdTC8MN8-%3E3923?part=1.3.1.3&amp;type=image/jpeg&amp;filename=P822887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4" descr="imap://h-okita@astr.tohoku.ac.jp:993/fetch%3EUID%3E.%26U1dpdTC8MN8-%3E3923?part=1.3.1.3&amp;type=image/jpeg&amp;filename=P822887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076" name="Picture 4" descr="C:\Research\Antarctica\DF-DIMM\picture\IMG_19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889075"/>
            <a:ext cx="264009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Research\Antarctica\DF-DIMM\picture\IMG_14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2606" y="2504869"/>
            <a:ext cx="264009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Research\Antarctica\DF-DIMM\picture\IMG_18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4352" y="4094256"/>
            <a:ext cx="336012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Research\Antarctica\DF-DIMM\picture\IMG_19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7178" y="2775800"/>
            <a:ext cx="264009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Research\Antarctica\DF-DIMM\picture\IMG_1899.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1520" y="1963453"/>
            <a:ext cx="3205275" cy="427385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48845" y="1126485"/>
            <a:ext cx="3431067" cy="646331"/>
          </a:xfrm>
          <a:prstGeom prst="rect">
            <a:avLst/>
          </a:prstGeom>
          <a:noFill/>
        </p:spPr>
        <p:txBody>
          <a:bodyPr wrap="none" rtlCol="0">
            <a:spAutoFit/>
          </a:bodyPr>
          <a:lstStyle/>
          <a:p>
            <a:r>
              <a:rPr kumimoji="1" lang="en-US" altLang="ja-JP" dirty="0" smtClean="0">
                <a:solidFill>
                  <a:srgbClr val="FF0000"/>
                </a:solidFill>
              </a:rPr>
              <a:t>D</a:t>
            </a:r>
            <a:r>
              <a:rPr kumimoji="1" lang="en-US" altLang="ja-JP" dirty="0" smtClean="0"/>
              <a:t>ome </a:t>
            </a:r>
            <a:r>
              <a:rPr kumimoji="1" lang="en-US" altLang="ja-JP" dirty="0" smtClean="0">
                <a:solidFill>
                  <a:srgbClr val="FF0000"/>
                </a:solidFill>
              </a:rPr>
              <a:t>F</a:t>
            </a:r>
            <a:r>
              <a:rPr kumimoji="1" lang="en-US" altLang="ja-JP" dirty="0" smtClean="0"/>
              <a:t>uji</a:t>
            </a:r>
          </a:p>
          <a:p>
            <a:r>
              <a:rPr kumimoji="1" lang="en-US" altLang="ja-JP" dirty="0" smtClean="0">
                <a:solidFill>
                  <a:srgbClr val="FF0000"/>
                </a:solidFill>
              </a:rPr>
              <a:t>D</a:t>
            </a:r>
            <a:r>
              <a:rPr kumimoji="1" lang="en-US" altLang="ja-JP" dirty="0" smtClean="0"/>
              <a:t>ifferential </a:t>
            </a:r>
            <a:r>
              <a:rPr kumimoji="1" lang="en-US" altLang="ja-JP" dirty="0" smtClean="0">
                <a:solidFill>
                  <a:srgbClr val="FF0000"/>
                </a:solidFill>
              </a:rPr>
              <a:t>I</a:t>
            </a:r>
            <a:r>
              <a:rPr kumimoji="1" lang="en-US" altLang="ja-JP" dirty="0" smtClean="0"/>
              <a:t>mage </a:t>
            </a:r>
            <a:r>
              <a:rPr kumimoji="1" lang="en-US" altLang="ja-JP" dirty="0" smtClean="0">
                <a:solidFill>
                  <a:srgbClr val="FF0000"/>
                </a:solidFill>
              </a:rPr>
              <a:t>M</a:t>
            </a:r>
            <a:r>
              <a:rPr kumimoji="1" lang="en-US" altLang="ja-JP" dirty="0" smtClean="0"/>
              <a:t>otion </a:t>
            </a:r>
            <a:r>
              <a:rPr kumimoji="1" lang="en-US" altLang="ja-JP" dirty="0" smtClean="0">
                <a:solidFill>
                  <a:srgbClr val="FF0000"/>
                </a:solidFill>
              </a:rPr>
              <a:t>M</a:t>
            </a:r>
            <a:r>
              <a:rPr kumimoji="1" lang="en-US" altLang="ja-JP" dirty="0" smtClean="0"/>
              <a:t>onitor</a:t>
            </a:r>
            <a:endParaRPr kumimoji="1" lang="ja-JP" altLang="en-US" dirty="0"/>
          </a:p>
        </p:txBody>
      </p:sp>
    </p:spTree>
    <p:extLst>
      <p:ext uri="{BB962C8B-B14F-4D97-AF65-F5344CB8AC3E}">
        <p14:creationId xmlns:p14="http://schemas.microsoft.com/office/powerpoint/2010/main" val="4095140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21980" y="1196752"/>
            <a:ext cx="5230140" cy="3477875"/>
          </a:xfrm>
          <a:prstGeom prst="rect">
            <a:avLst/>
          </a:prstGeom>
          <a:noFill/>
        </p:spPr>
        <p:txBody>
          <a:bodyPr wrap="square" rtlCol="0">
            <a:spAutoFit/>
          </a:bodyPr>
          <a:lstStyle/>
          <a:p>
            <a:pPr algn="just"/>
            <a:r>
              <a:rPr lang="ja-JP" altLang="en-US" u="sng" dirty="0" smtClean="0"/>
              <a:t>望遠鏡</a:t>
            </a:r>
            <a:endParaRPr lang="en-US" altLang="ja-JP" u="sng" dirty="0" smtClean="0"/>
          </a:p>
          <a:p>
            <a:pPr algn="just"/>
            <a:r>
              <a:rPr lang="ja-JP" altLang="en-US" dirty="0"/>
              <a:t>　</a:t>
            </a:r>
            <a:r>
              <a:rPr lang="en-US" altLang="ja-JP" dirty="0"/>
              <a:t> </a:t>
            </a:r>
            <a:r>
              <a:rPr lang="en-US" altLang="ja-JP" dirty="0" smtClean="0">
                <a:solidFill>
                  <a:srgbClr val="0070C0"/>
                </a:solidFill>
              </a:rPr>
              <a:t>MEADE LX200AFC-8”</a:t>
            </a:r>
            <a:endParaRPr lang="en-US" altLang="ja-JP" dirty="0">
              <a:solidFill>
                <a:srgbClr val="0070C0"/>
              </a:solidFill>
            </a:endParaRPr>
          </a:p>
          <a:p>
            <a:pPr algn="just"/>
            <a:r>
              <a:rPr lang="ja-JP" altLang="en-US" dirty="0"/>
              <a:t>　</a:t>
            </a:r>
            <a:r>
              <a:rPr lang="ja-JP" altLang="en-US" dirty="0" smtClean="0"/>
              <a:t>（口径</a:t>
            </a:r>
            <a:r>
              <a:rPr lang="en-US" altLang="ja-JP" dirty="0" smtClean="0"/>
              <a:t>20cm</a:t>
            </a:r>
            <a:r>
              <a:rPr lang="ja-JP" altLang="en-US" dirty="0" err="1" smtClean="0"/>
              <a:t>、</a:t>
            </a:r>
            <a:r>
              <a:rPr lang="ja-JP" altLang="en-US" dirty="0" smtClean="0"/>
              <a:t>経緯台式の自動導入望遠鏡）</a:t>
            </a:r>
            <a:endParaRPr lang="en-US" altLang="ja-JP" dirty="0" smtClean="0"/>
          </a:p>
          <a:p>
            <a:pPr algn="just"/>
            <a:endParaRPr lang="en-US" altLang="ja-JP" dirty="0" smtClean="0"/>
          </a:p>
          <a:p>
            <a:pPr algn="just"/>
            <a:r>
              <a:rPr lang="ja-JP" altLang="en-US" u="sng" dirty="0" smtClean="0"/>
              <a:t>検出器</a:t>
            </a:r>
            <a:endParaRPr lang="en-US" altLang="ja-JP" u="sng" dirty="0" smtClean="0"/>
          </a:p>
          <a:p>
            <a:pPr algn="just"/>
            <a:r>
              <a:rPr kumimoji="1" lang="ja-JP" altLang="en-US" dirty="0"/>
              <a:t>　</a:t>
            </a:r>
            <a:r>
              <a:rPr kumimoji="1" lang="en-US" altLang="ja-JP" dirty="0" smtClean="0">
                <a:solidFill>
                  <a:srgbClr val="0070C0"/>
                </a:solidFill>
              </a:rPr>
              <a:t>SBIG ST-</a:t>
            </a:r>
            <a:r>
              <a:rPr kumimoji="1" lang="en-US" altLang="ja-JP" dirty="0" err="1" smtClean="0">
                <a:solidFill>
                  <a:srgbClr val="0070C0"/>
                </a:solidFill>
              </a:rPr>
              <a:t>i</a:t>
            </a:r>
            <a:r>
              <a:rPr kumimoji="1" lang="en-US" altLang="ja-JP" dirty="0" smtClean="0">
                <a:solidFill>
                  <a:srgbClr val="0070C0"/>
                </a:solidFill>
              </a:rPr>
              <a:t> monochrome</a:t>
            </a:r>
            <a:endParaRPr lang="en-US" altLang="ja-JP" dirty="0">
              <a:solidFill>
                <a:srgbClr val="0070C0"/>
              </a:solidFill>
            </a:endParaRPr>
          </a:p>
          <a:p>
            <a:pPr algn="just"/>
            <a:r>
              <a:rPr lang="ja-JP" altLang="en-US" dirty="0" smtClean="0"/>
              <a:t>　（</a:t>
            </a:r>
            <a:r>
              <a:rPr lang="en-US" altLang="ja-JP" dirty="0" smtClean="0"/>
              <a:t>USB</a:t>
            </a:r>
            <a:r>
              <a:rPr lang="ja-JP" altLang="en-US" dirty="0" smtClean="0"/>
              <a:t>バスパワーで駆動するフルフレーム転送・</a:t>
            </a:r>
            <a:endParaRPr lang="en-US" altLang="ja-JP" dirty="0" smtClean="0"/>
          </a:p>
          <a:p>
            <a:pPr algn="just"/>
            <a:r>
              <a:rPr lang="ja-JP" altLang="en-US" dirty="0"/>
              <a:t>　</a:t>
            </a:r>
            <a:r>
              <a:rPr lang="ja-JP" altLang="en-US" dirty="0" smtClean="0"/>
              <a:t>　非冷却</a:t>
            </a:r>
            <a:r>
              <a:rPr lang="en-US" altLang="ja-JP" dirty="0" smtClean="0"/>
              <a:t>CCD</a:t>
            </a:r>
            <a:r>
              <a:rPr lang="ja-JP" altLang="en-US" dirty="0" smtClean="0"/>
              <a:t>カメラ）</a:t>
            </a:r>
            <a:endParaRPr lang="en-US" altLang="ja-JP" dirty="0" smtClean="0"/>
          </a:p>
          <a:p>
            <a:pPr algn="just"/>
            <a:endParaRPr lang="en-US" altLang="ja-JP" dirty="0"/>
          </a:p>
          <a:p>
            <a:pPr algn="just"/>
            <a:r>
              <a:rPr lang="ja-JP" altLang="en-US" u="sng" dirty="0" smtClean="0"/>
              <a:t>コントロール</a:t>
            </a:r>
            <a:r>
              <a:rPr lang="en-US" altLang="ja-JP" u="sng" dirty="0" smtClean="0"/>
              <a:t>PC</a:t>
            </a:r>
          </a:p>
          <a:p>
            <a:pPr algn="just"/>
            <a:r>
              <a:rPr lang="ja-JP" altLang="en-US" dirty="0"/>
              <a:t>　</a:t>
            </a:r>
            <a:r>
              <a:rPr lang="en-US" altLang="ja-JP" dirty="0" err="1" smtClean="0">
                <a:solidFill>
                  <a:srgbClr val="0070C0"/>
                </a:solidFill>
              </a:rPr>
              <a:t>CompuLab</a:t>
            </a:r>
            <a:r>
              <a:rPr lang="en-US" altLang="ja-JP" dirty="0" smtClean="0">
                <a:solidFill>
                  <a:srgbClr val="0070C0"/>
                </a:solidFill>
              </a:rPr>
              <a:t> FitPC2</a:t>
            </a:r>
            <a:r>
              <a:rPr lang="ja-JP" altLang="en-US" dirty="0" smtClean="0">
                <a:solidFill>
                  <a:srgbClr val="0070C0"/>
                </a:solidFill>
              </a:rPr>
              <a:t> </a:t>
            </a:r>
            <a:r>
              <a:rPr lang="en-US" altLang="ja-JP" dirty="0" smtClean="0">
                <a:solidFill>
                  <a:srgbClr val="0070C0"/>
                </a:solidFill>
              </a:rPr>
              <a:t>C1600 </a:t>
            </a:r>
            <a:r>
              <a:rPr lang="en-US" altLang="ja-JP" dirty="0" err="1" smtClean="0">
                <a:solidFill>
                  <a:srgbClr val="0070C0"/>
                </a:solidFill>
              </a:rPr>
              <a:t>WiFi</a:t>
            </a:r>
            <a:endParaRPr lang="en-US" altLang="ja-JP" dirty="0" smtClean="0">
              <a:solidFill>
                <a:srgbClr val="0070C0"/>
              </a:solidFill>
            </a:endParaRPr>
          </a:p>
          <a:p>
            <a:pPr algn="just"/>
            <a:r>
              <a:rPr lang="ja-JP" altLang="en-US" dirty="0"/>
              <a:t>　</a:t>
            </a:r>
            <a:r>
              <a:rPr lang="ja-JP" altLang="en-US" dirty="0" smtClean="0"/>
              <a:t>（</a:t>
            </a:r>
            <a:r>
              <a:rPr lang="en-US" altLang="ja-JP" dirty="0" smtClean="0"/>
              <a:t>6W</a:t>
            </a:r>
            <a:r>
              <a:rPr lang="ja-JP" altLang="en-US" dirty="0" smtClean="0"/>
              <a:t>で駆動する超小型ファンレス</a:t>
            </a:r>
            <a:r>
              <a:rPr lang="en-US" altLang="ja-JP" dirty="0" smtClean="0"/>
              <a:t>PC</a:t>
            </a:r>
            <a:r>
              <a:rPr lang="ja-JP" altLang="en-US" dirty="0" smtClean="0"/>
              <a:t>）</a:t>
            </a:r>
            <a:endParaRPr lang="en-US" altLang="ja-JP" dirty="0"/>
          </a:p>
        </p:txBody>
      </p:sp>
      <p:pic>
        <p:nvPicPr>
          <p:cNvPr id="1027" name="Picture 3" descr="C:\Users\hirofumi\Desktop\images.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189" y="3412989"/>
            <a:ext cx="684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86" t="36983" r="8769" b="36060"/>
          <a:stretch/>
        </p:blipFill>
        <p:spPr bwMode="auto">
          <a:xfrm>
            <a:off x="6876256" y="2960675"/>
            <a:ext cx="2030195" cy="162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http://img15.shop-pro.jp/PA01155/709/product/37466482.jpg?20111203164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028" y="197350"/>
            <a:ext cx="2424348" cy="2319590"/>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7495758" y="2095145"/>
            <a:ext cx="1343455" cy="523220"/>
          </a:xfrm>
          <a:prstGeom prst="rect">
            <a:avLst/>
          </a:prstGeom>
          <a:noFill/>
        </p:spPr>
        <p:txBody>
          <a:bodyPr wrap="square" rtlCol="0">
            <a:spAutoFit/>
          </a:bodyPr>
          <a:lstStyle/>
          <a:p>
            <a:pPr algn="just"/>
            <a:r>
              <a:rPr kumimoji="1" lang="en-US" altLang="ja-JP" sz="1400" dirty="0" smtClean="0"/>
              <a:t>Meade</a:t>
            </a:r>
          </a:p>
          <a:p>
            <a:pPr algn="just"/>
            <a:r>
              <a:rPr kumimoji="1" lang="en-US" altLang="ja-JP" sz="1400" dirty="0" smtClean="0"/>
              <a:t> LX200ACF-8”</a:t>
            </a:r>
            <a:endParaRPr lang="en-US" altLang="ja-JP" sz="1400" dirty="0"/>
          </a:p>
        </p:txBody>
      </p:sp>
      <p:pic>
        <p:nvPicPr>
          <p:cNvPr id="1026" name="Picture 2" descr="C:\Users\hirofumi\Desktop\meade_logo_block.gif"/>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788" y="1357145"/>
            <a:ext cx="702000" cy="738000"/>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a:xfrm>
            <a:off x="6033385" y="4133069"/>
            <a:ext cx="1343455" cy="307777"/>
          </a:xfrm>
          <a:prstGeom prst="rect">
            <a:avLst/>
          </a:prstGeom>
          <a:noFill/>
        </p:spPr>
        <p:txBody>
          <a:bodyPr wrap="square" rtlCol="0">
            <a:spAutoFit/>
          </a:bodyPr>
          <a:lstStyle/>
          <a:p>
            <a:pPr algn="just"/>
            <a:r>
              <a:rPr kumimoji="1" lang="en-US" altLang="ja-JP" sz="1400" dirty="0" smtClean="0"/>
              <a:t>SBIG ST-</a:t>
            </a:r>
            <a:r>
              <a:rPr kumimoji="1" lang="en-US" altLang="ja-JP" sz="1400" dirty="0" err="1" smtClean="0"/>
              <a:t>i</a:t>
            </a:r>
            <a:endParaRPr lang="en-US" altLang="ja-JP" sz="1400" dirty="0"/>
          </a:p>
        </p:txBody>
      </p:sp>
      <p:sp>
        <p:nvSpPr>
          <p:cNvPr id="3" name="テキスト ボックス 2"/>
          <p:cNvSpPr txBox="1"/>
          <p:nvPr/>
        </p:nvSpPr>
        <p:spPr>
          <a:xfrm>
            <a:off x="1372070" y="5085184"/>
            <a:ext cx="3132589" cy="369332"/>
          </a:xfrm>
          <a:prstGeom prst="rect">
            <a:avLst/>
          </a:prstGeom>
          <a:noFill/>
        </p:spPr>
        <p:txBody>
          <a:bodyPr wrap="none" rtlCol="0">
            <a:spAutoFit/>
          </a:bodyPr>
          <a:lstStyle/>
          <a:p>
            <a:r>
              <a:rPr kumimoji="1" lang="en-US" altLang="ja-JP" dirty="0" smtClean="0">
                <a:sym typeface="Wingdings" pitchFamily="2" charset="2"/>
              </a:rPr>
              <a:t> </a:t>
            </a:r>
            <a:r>
              <a:rPr kumimoji="1" lang="ja-JP" altLang="en-US" dirty="0" smtClean="0"/>
              <a:t>なぜ市販品を用いるのか？</a:t>
            </a:r>
            <a:endParaRPr kumimoji="1" lang="ja-JP" altLang="en-US" dirty="0"/>
          </a:p>
        </p:txBody>
      </p:sp>
      <p:sp>
        <p:nvSpPr>
          <p:cNvPr id="4" name="テキスト ボックス 3"/>
          <p:cNvSpPr txBox="1"/>
          <p:nvPr/>
        </p:nvSpPr>
        <p:spPr>
          <a:xfrm>
            <a:off x="1980411" y="5431864"/>
            <a:ext cx="1915909" cy="923330"/>
          </a:xfrm>
          <a:prstGeom prst="rect">
            <a:avLst/>
          </a:prstGeom>
          <a:noFill/>
        </p:spPr>
        <p:txBody>
          <a:bodyPr wrap="none" rtlCol="0">
            <a:spAutoFit/>
          </a:bodyPr>
          <a:lstStyle/>
          <a:p>
            <a:r>
              <a:rPr kumimoji="1" lang="ja-JP" altLang="en-US" dirty="0" smtClean="0"/>
              <a:t>・高い信頼性</a:t>
            </a:r>
            <a:endParaRPr kumimoji="1" lang="en-US" altLang="ja-JP" dirty="0" smtClean="0"/>
          </a:p>
          <a:p>
            <a:r>
              <a:rPr lang="ja-JP" altLang="en-US" dirty="0" smtClean="0"/>
              <a:t>・部品</a:t>
            </a:r>
            <a:r>
              <a:rPr lang="ja-JP" altLang="en-US" dirty="0"/>
              <a:t>調達</a:t>
            </a:r>
            <a:r>
              <a:rPr lang="ja-JP" altLang="en-US" dirty="0" smtClean="0"/>
              <a:t>が容易</a:t>
            </a:r>
            <a:endParaRPr lang="en-US" altLang="ja-JP" dirty="0" smtClean="0"/>
          </a:p>
          <a:p>
            <a:r>
              <a:rPr kumimoji="1" lang="ja-JP" altLang="en-US" dirty="0" smtClean="0"/>
              <a:t>・相対的に安価</a:t>
            </a:r>
            <a:endParaRPr kumimoji="1" lang="ja-JP" altLang="en-US" dirty="0"/>
          </a:p>
        </p:txBody>
      </p:sp>
      <p:pic>
        <p:nvPicPr>
          <p:cNvPr id="2050" name="Picture 2" descr="C:\Users\hirofumi\Desktop\fitpc2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2715" y="5035784"/>
            <a:ext cx="2059160" cy="14153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irofumi\Desktop\complab.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6840" y="5707536"/>
            <a:ext cx="1515640" cy="612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203848" y="2535580"/>
            <a:ext cx="763351" cy="369332"/>
          </a:xfrm>
          <a:prstGeom prst="rect">
            <a:avLst/>
          </a:prstGeom>
          <a:noFill/>
        </p:spPr>
        <p:txBody>
          <a:bodyPr wrap="none" rtlCol="0">
            <a:spAutoFit/>
          </a:bodyPr>
          <a:lstStyle/>
          <a:p>
            <a:r>
              <a:rPr kumimoji="1" lang="en-US" altLang="ja-JP" dirty="0" smtClean="0"/>
              <a:t>×3</a:t>
            </a:r>
            <a:r>
              <a:rPr kumimoji="1" lang="ja-JP" altLang="en-US" dirty="0" smtClean="0"/>
              <a:t>台</a:t>
            </a:r>
            <a:endParaRPr kumimoji="1" lang="ja-JP" altLang="en-US" dirty="0"/>
          </a:p>
        </p:txBody>
      </p:sp>
      <p:sp>
        <p:nvSpPr>
          <p:cNvPr id="22" name="テキスト ボックス 21"/>
          <p:cNvSpPr txBox="1"/>
          <p:nvPr/>
        </p:nvSpPr>
        <p:spPr>
          <a:xfrm>
            <a:off x="3831567" y="3889843"/>
            <a:ext cx="763351" cy="369332"/>
          </a:xfrm>
          <a:prstGeom prst="rect">
            <a:avLst/>
          </a:prstGeom>
          <a:noFill/>
        </p:spPr>
        <p:txBody>
          <a:bodyPr wrap="none" rtlCol="0">
            <a:spAutoFit/>
          </a:bodyPr>
          <a:lstStyle/>
          <a:p>
            <a:r>
              <a:rPr kumimoji="1" lang="en-US" altLang="ja-JP" dirty="0" smtClean="0"/>
              <a:t>×3</a:t>
            </a:r>
            <a:r>
              <a:rPr kumimoji="1" lang="ja-JP" altLang="en-US" dirty="0" smtClean="0"/>
              <a:t>台</a:t>
            </a:r>
            <a:endParaRPr kumimoji="1" lang="ja-JP" altLang="en-US" dirty="0"/>
          </a:p>
        </p:txBody>
      </p:sp>
      <p:sp>
        <p:nvSpPr>
          <p:cNvPr id="6" name="雲 5"/>
          <p:cNvSpPr/>
          <p:nvPr/>
        </p:nvSpPr>
        <p:spPr>
          <a:xfrm>
            <a:off x="899592" y="4725144"/>
            <a:ext cx="4032448" cy="208823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020272" y="6289575"/>
            <a:ext cx="1644356" cy="307777"/>
          </a:xfrm>
          <a:prstGeom prst="rect">
            <a:avLst/>
          </a:prstGeom>
          <a:noFill/>
        </p:spPr>
        <p:txBody>
          <a:bodyPr wrap="square" rtlCol="0">
            <a:spAutoFit/>
          </a:bodyPr>
          <a:lstStyle/>
          <a:p>
            <a:pPr algn="just"/>
            <a:r>
              <a:rPr lang="en-US" altLang="ja-JP" sz="1400" dirty="0" err="1" smtClean="0"/>
              <a:t>CompuLab</a:t>
            </a:r>
            <a:r>
              <a:rPr lang="en-US" altLang="ja-JP" sz="1400" dirty="0" smtClean="0"/>
              <a:t> FitPC2</a:t>
            </a:r>
            <a:endParaRPr lang="en-US" altLang="ja-JP" sz="1400" dirty="0"/>
          </a:p>
        </p:txBody>
      </p:sp>
      <p:sp>
        <p:nvSpPr>
          <p:cNvPr id="2" name="タイトル 1"/>
          <p:cNvSpPr>
            <a:spLocks noGrp="1"/>
          </p:cNvSpPr>
          <p:nvPr>
            <p:ph type="title"/>
          </p:nvPr>
        </p:nvSpPr>
        <p:spPr/>
        <p:txBody>
          <a:bodyPr/>
          <a:lstStyle/>
          <a:p>
            <a:pPr algn="l"/>
            <a:r>
              <a:rPr lang="en-US" altLang="ja-JP" dirty="0" smtClean="0"/>
              <a:t>DF-DIMM Hardware (1)</a:t>
            </a:r>
            <a:endParaRPr kumimoji="1" lang="ja-JP" altLang="en-US" dirty="0"/>
          </a:p>
        </p:txBody>
      </p:sp>
    </p:spTree>
    <p:extLst>
      <p:ext uri="{BB962C8B-B14F-4D97-AF65-F5344CB8AC3E}">
        <p14:creationId xmlns:p14="http://schemas.microsoft.com/office/powerpoint/2010/main" val="403240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2688</TotalTime>
  <Words>1903</Words>
  <Application>Microsoft Office PowerPoint</Application>
  <PresentationFormat>画面に合わせる (4:3)</PresentationFormat>
  <Paragraphs>269</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Dome Fuji  Differential Image Motion Monitor</vt:lpstr>
      <vt:lpstr>Introduction</vt:lpstr>
      <vt:lpstr>DIMM</vt:lpstr>
      <vt:lpstr>JARE52 Activities</vt:lpstr>
      <vt:lpstr>JARE52 Results (1)</vt:lpstr>
      <vt:lpstr>JARE52 Results (2)</vt:lpstr>
      <vt:lpstr>問題点</vt:lpstr>
      <vt:lpstr>DF-DIMM</vt:lpstr>
      <vt:lpstr>DF-DIMM Hardware (1)</vt:lpstr>
      <vt:lpstr>PowerPoint プレゼンテーション</vt:lpstr>
      <vt:lpstr>PowerPoint プレゼンテーション</vt:lpstr>
      <vt:lpstr>PowerPoint プレゼンテーション</vt:lpstr>
      <vt:lpstr>DF-DIMM Hardware (5)</vt:lpstr>
      <vt:lpstr>DF-DIMM Hardware (6)</vt:lpstr>
      <vt:lpstr>DF-DIMM Software</vt:lpstr>
      <vt:lpstr>東広島天文台での比較観測</vt:lpstr>
      <vt:lpstr>北大低温研での冷凍実験</vt:lpstr>
      <vt:lpstr>極地研での梱包作業</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 Fuji Seeing – the Summer Result and the Future Winter-over Observation</dc:title>
  <dc:creator>hirofumi</dc:creator>
  <cp:lastModifiedBy>hirofumi</cp:lastModifiedBy>
  <cp:revision>130</cp:revision>
  <dcterms:created xsi:type="dcterms:W3CDTF">2012-08-16T13:22:57Z</dcterms:created>
  <dcterms:modified xsi:type="dcterms:W3CDTF">2012-10-16T06:14:15Z</dcterms:modified>
</cp:coreProperties>
</file>