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5122525" cy="14257338"/>
  <p:notesSz cx="6805613" cy="9939338"/>
  <p:defaultTextStyle>
    <a:defPPr>
      <a:defRPr lang="ja-JP"/>
    </a:defPPr>
    <a:lvl1pPr marL="0" algn="l" defTabSz="2086078" rtl="0" eaLnBrk="1" latinLnBrk="0" hangingPunct="1">
      <a:defRPr kumimoji="1" sz="4100" kern="1200">
        <a:solidFill>
          <a:schemeClr val="tx1"/>
        </a:solidFill>
        <a:latin typeface="+mn-lt"/>
        <a:ea typeface="+mn-ea"/>
        <a:cs typeface="+mn-cs"/>
      </a:defRPr>
    </a:lvl1pPr>
    <a:lvl2pPr marL="1043039" algn="l" defTabSz="2086078" rtl="0" eaLnBrk="1" latinLnBrk="0" hangingPunct="1">
      <a:defRPr kumimoji="1" sz="4100" kern="1200">
        <a:solidFill>
          <a:schemeClr val="tx1"/>
        </a:solidFill>
        <a:latin typeface="+mn-lt"/>
        <a:ea typeface="+mn-ea"/>
        <a:cs typeface="+mn-cs"/>
      </a:defRPr>
    </a:lvl2pPr>
    <a:lvl3pPr marL="2086078" algn="l" defTabSz="2086078" rtl="0" eaLnBrk="1" latinLnBrk="0" hangingPunct="1">
      <a:defRPr kumimoji="1" sz="4100" kern="1200">
        <a:solidFill>
          <a:schemeClr val="tx1"/>
        </a:solidFill>
        <a:latin typeface="+mn-lt"/>
        <a:ea typeface="+mn-ea"/>
        <a:cs typeface="+mn-cs"/>
      </a:defRPr>
    </a:lvl3pPr>
    <a:lvl4pPr marL="3129117" algn="l" defTabSz="2086078" rtl="0" eaLnBrk="1" latinLnBrk="0" hangingPunct="1">
      <a:defRPr kumimoji="1" sz="4100" kern="1200">
        <a:solidFill>
          <a:schemeClr val="tx1"/>
        </a:solidFill>
        <a:latin typeface="+mn-lt"/>
        <a:ea typeface="+mn-ea"/>
        <a:cs typeface="+mn-cs"/>
      </a:defRPr>
    </a:lvl4pPr>
    <a:lvl5pPr marL="4172154" algn="l" defTabSz="2086078" rtl="0" eaLnBrk="1" latinLnBrk="0" hangingPunct="1">
      <a:defRPr kumimoji="1" sz="4100" kern="1200">
        <a:solidFill>
          <a:schemeClr val="tx1"/>
        </a:solidFill>
        <a:latin typeface="+mn-lt"/>
        <a:ea typeface="+mn-ea"/>
        <a:cs typeface="+mn-cs"/>
      </a:defRPr>
    </a:lvl5pPr>
    <a:lvl6pPr marL="5215193" algn="l" defTabSz="2086078" rtl="0" eaLnBrk="1" latinLnBrk="0" hangingPunct="1">
      <a:defRPr kumimoji="1" sz="4100" kern="1200">
        <a:solidFill>
          <a:schemeClr val="tx1"/>
        </a:solidFill>
        <a:latin typeface="+mn-lt"/>
        <a:ea typeface="+mn-ea"/>
        <a:cs typeface="+mn-cs"/>
      </a:defRPr>
    </a:lvl6pPr>
    <a:lvl7pPr marL="6258232" algn="l" defTabSz="2086078" rtl="0" eaLnBrk="1" latinLnBrk="0" hangingPunct="1">
      <a:defRPr kumimoji="1" sz="4100" kern="1200">
        <a:solidFill>
          <a:schemeClr val="tx1"/>
        </a:solidFill>
        <a:latin typeface="+mn-lt"/>
        <a:ea typeface="+mn-ea"/>
        <a:cs typeface="+mn-cs"/>
      </a:defRPr>
    </a:lvl7pPr>
    <a:lvl8pPr marL="7301271" algn="l" defTabSz="2086078" rtl="0" eaLnBrk="1" latinLnBrk="0" hangingPunct="1">
      <a:defRPr kumimoji="1" sz="4100" kern="1200">
        <a:solidFill>
          <a:schemeClr val="tx1"/>
        </a:solidFill>
        <a:latin typeface="+mn-lt"/>
        <a:ea typeface="+mn-ea"/>
        <a:cs typeface="+mn-cs"/>
      </a:defRPr>
    </a:lvl8pPr>
    <a:lvl9pPr marL="8344310" algn="l" defTabSz="2086078" rtl="0" eaLnBrk="1" latinLnBrk="0" hangingPunct="1">
      <a:defRPr kumimoji="1" sz="4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1782" y="-294"/>
      </p:cViewPr>
      <p:guideLst>
        <p:guide orient="horz" pos="4491"/>
        <p:guide pos="47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4429017"/>
            <a:ext cx="12854146" cy="305608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80" y="8079159"/>
            <a:ext cx="10585768" cy="3643542"/>
          </a:xfrm>
        </p:spPr>
        <p:txBody>
          <a:bodyPr/>
          <a:lstStyle>
            <a:lvl1pPr marL="0" indent="0" algn="ctr">
              <a:buNone/>
              <a:defRPr>
                <a:solidFill>
                  <a:schemeClr val="tx1">
                    <a:tint val="75000"/>
                  </a:schemeClr>
                </a:solidFill>
              </a:defRPr>
            </a:lvl1pPr>
            <a:lvl2pPr marL="1043039" indent="0" algn="ctr">
              <a:buNone/>
              <a:defRPr>
                <a:solidFill>
                  <a:schemeClr val="tx1">
                    <a:tint val="75000"/>
                  </a:schemeClr>
                </a:solidFill>
              </a:defRPr>
            </a:lvl2pPr>
            <a:lvl3pPr marL="2086078" indent="0" algn="ctr">
              <a:buNone/>
              <a:defRPr>
                <a:solidFill>
                  <a:schemeClr val="tx1">
                    <a:tint val="75000"/>
                  </a:schemeClr>
                </a:solidFill>
              </a:defRPr>
            </a:lvl3pPr>
            <a:lvl4pPr marL="3129117" indent="0" algn="ctr">
              <a:buNone/>
              <a:defRPr>
                <a:solidFill>
                  <a:schemeClr val="tx1">
                    <a:tint val="75000"/>
                  </a:schemeClr>
                </a:solidFill>
              </a:defRPr>
            </a:lvl4pPr>
            <a:lvl5pPr marL="4172154" indent="0" algn="ctr">
              <a:buNone/>
              <a:defRPr>
                <a:solidFill>
                  <a:schemeClr val="tx1">
                    <a:tint val="75000"/>
                  </a:schemeClr>
                </a:solidFill>
              </a:defRPr>
            </a:lvl5pPr>
            <a:lvl6pPr marL="5215193" indent="0" algn="ctr">
              <a:buNone/>
              <a:defRPr>
                <a:solidFill>
                  <a:schemeClr val="tx1">
                    <a:tint val="75000"/>
                  </a:schemeClr>
                </a:solidFill>
              </a:defRPr>
            </a:lvl6pPr>
            <a:lvl7pPr marL="6258232" indent="0" algn="ctr">
              <a:buNone/>
              <a:defRPr>
                <a:solidFill>
                  <a:schemeClr val="tx1">
                    <a:tint val="75000"/>
                  </a:schemeClr>
                </a:solidFill>
              </a:defRPr>
            </a:lvl7pPr>
            <a:lvl8pPr marL="7301271" indent="0" algn="ctr">
              <a:buNone/>
              <a:defRPr>
                <a:solidFill>
                  <a:schemeClr val="tx1">
                    <a:tint val="75000"/>
                  </a:schemeClr>
                </a:solidFill>
              </a:defRPr>
            </a:lvl8pPr>
            <a:lvl9pPr marL="834431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641215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616119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7417159" y="1732665"/>
            <a:ext cx="5403152" cy="368875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199827" y="1732665"/>
            <a:ext cx="15965290" cy="368875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122910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323432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9161661"/>
            <a:ext cx="12854146" cy="2831666"/>
          </a:xfrm>
        </p:spPr>
        <p:txBody>
          <a:bodyPr anchor="t"/>
          <a:lstStyle>
            <a:lvl1pPr algn="l">
              <a:defRPr sz="9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6042869"/>
            <a:ext cx="12854146" cy="3118792"/>
          </a:xfrm>
        </p:spPr>
        <p:txBody>
          <a:bodyPr anchor="b"/>
          <a:lstStyle>
            <a:lvl1pPr marL="0" indent="0">
              <a:buNone/>
              <a:defRPr sz="4500">
                <a:solidFill>
                  <a:schemeClr val="tx1">
                    <a:tint val="75000"/>
                  </a:schemeClr>
                </a:solidFill>
              </a:defRPr>
            </a:lvl1pPr>
            <a:lvl2pPr marL="1043039" indent="0">
              <a:buNone/>
              <a:defRPr sz="4100">
                <a:solidFill>
                  <a:schemeClr val="tx1">
                    <a:tint val="75000"/>
                  </a:schemeClr>
                </a:solidFill>
              </a:defRPr>
            </a:lvl2pPr>
            <a:lvl3pPr marL="2086078" indent="0">
              <a:buNone/>
              <a:defRPr sz="3600">
                <a:solidFill>
                  <a:schemeClr val="tx1">
                    <a:tint val="75000"/>
                  </a:schemeClr>
                </a:solidFill>
              </a:defRPr>
            </a:lvl3pPr>
            <a:lvl4pPr marL="3129117" indent="0">
              <a:buNone/>
              <a:defRPr sz="3200">
                <a:solidFill>
                  <a:schemeClr val="tx1">
                    <a:tint val="75000"/>
                  </a:schemeClr>
                </a:solidFill>
              </a:defRPr>
            </a:lvl4pPr>
            <a:lvl5pPr marL="4172154" indent="0">
              <a:buNone/>
              <a:defRPr sz="3200">
                <a:solidFill>
                  <a:schemeClr val="tx1">
                    <a:tint val="75000"/>
                  </a:schemeClr>
                </a:solidFill>
              </a:defRPr>
            </a:lvl5pPr>
            <a:lvl6pPr marL="5215193" indent="0">
              <a:buNone/>
              <a:defRPr sz="3200">
                <a:solidFill>
                  <a:schemeClr val="tx1">
                    <a:tint val="75000"/>
                  </a:schemeClr>
                </a:solidFill>
              </a:defRPr>
            </a:lvl6pPr>
            <a:lvl7pPr marL="6258232" indent="0">
              <a:buNone/>
              <a:defRPr sz="3200">
                <a:solidFill>
                  <a:schemeClr val="tx1">
                    <a:tint val="75000"/>
                  </a:schemeClr>
                </a:solidFill>
              </a:defRPr>
            </a:lvl7pPr>
            <a:lvl8pPr marL="7301271" indent="0">
              <a:buNone/>
              <a:defRPr sz="3200">
                <a:solidFill>
                  <a:schemeClr val="tx1">
                    <a:tint val="75000"/>
                  </a:schemeClr>
                </a:solidFill>
              </a:defRPr>
            </a:lvl8pPr>
            <a:lvl9pPr marL="8344310" indent="0">
              <a:buNone/>
              <a:defRPr sz="3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393468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199828" y="10089049"/>
            <a:ext cx="10682908" cy="28531176"/>
          </a:xfrm>
        </p:spPr>
        <p:txBody>
          <a:bodyPr/>
          <a:lstStyle>
            <a:lvl1pPr>
              <a:defRPr sz="6400"/>
            </a:lvl1pPr>
            <a:lvl2pPr>
              <a:defRPr sz="5500"/>
            </a:lvl2pPr>
            <a:lvl3pPr>
              <a:defRPr sz="4500"/>
            </a:lvl3pPr>
            <a:lvl4pPr>
              <a:defRPr sz="4100"/>
            </a:lvl4pPr>
            <a:lvl5pPr>
              <a:defRPr sz="4100"/>
            </a:lvl5pPr>
            <a:lvl6pPr>
              <a:defRPr sz="4100"/>
            </a:lvl6pPr>
            <a:lvl7pPr>
              <a:defRPr sz="4100"/>
            </a:lvl7pPr>
            <a:lvl8pPr>
              <a:defRPr sz="4100"/>
            </a:lvl8pPr>
            <a:lvl9pPr>
              <a:defRPr sz="4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2134778" y="10089049"/>
            <a:ext cx="10685534" cy="28531176"/>
          </a:xfrm>
        </p:spPr>
        <p:txBody>
          <a:bodyPr/>
          <a:lstStyle>
            <a:lvl1pPr>
              <a:defRPr sz="6400"/>
            </a:lvl1pPr>
            <a:lvl2pPr>
              <a:defRPr sz="5500"/>
            </a:lvl2pPr>
            <a:lvl3pPr>
              <a:defRPr sz="4500"/>
            </a:lvl3pPr>
            <a:lvl4pPr>
              <a:defRPr sz="4100"/>
            </a:lvl4pPr>
            <a:lvl5pPr>
              <a:defRPr sz="4100"/>
            </a:lvl5pPr>
            <a:lvl6pPr>
              <a:defRPr sz="4100"/>
            </a:lvl6pPr>
            <a:lvl7pPr>
              <a:defRPr sz="4100"/>
            </a:lvl7pPr>
            <a:lvl8pPr>
              <a:defRPr sz="4100"/>
            </a:lvl8pPr>
            <a:lvl9pPr>
              <a:defRPr sz="4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1249411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570955"/>
            <a:ext cx="13610272" cy="237622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3191401"/>
            <a:ext cx="6681742" cy="1330024"/>
          </a:xfrm>
        </p:spPr>
        <p:txBody>
          <a:bodyPr anchor="b"/>
          <a:lstStyle>
            <a:lvl1pPr marL="0" indent="0">
              <a:buNone/>
              <a:defRPr sz="5500" b="1"/>
            </a:lvl1pPr>
            <a:lvl2pPr marL="1043039" indent="0">
              <a:buNone/>
              <a:defRPr sz="4500" b="1"/>
            </a:lvl2pPr>
            <a:lvl3pPr marL="2086078" indent="0">
              <a:buNone/>
              <a:defRPr sz="4100" b="1"/>
            </a:lvl3pPr>
            <a:lvl4pPr marL="3129117" indent="0">
              <a:buNone/>
              <a:defRPr sz="3600" b="1"/>
            </a:lvl4pPr>
            <a:lvl5pPr marL="4172154" indent="0">
              <a:buNone/>
              <a:defRPr sz="3600" b="1"/>
            </a:lvl5pPr>
            <a:lvl6pPr marL="5215193" indent="0">
              <a:buNone/>
              <a:defRPr sz="3600" b="1"/>
            </a:lvl6pPr>
            <a:lvl7pPr marL="6258232" indent="0">
              <a:buNone/>
              <a:defRPr sz="3600" b="1"/>
            </a:lvl7pPr>
            <a:lvl8pPr marL="7301271" indent="0">
              <a:buNone/>
              <a:defRPr sz="3600" b="1"/>
            </a:lvl8pPr>
            <a:lvl9pPr marL="8344310" indent="0">
              <a:buNone/>
              <a:defRPr sz="3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4521425"/>
            <a:ext cx="6681742" cy="8214472"/>
          </a:xfrm>
        </p:spPr>
        <p:txBody>
          <a:bodyPr/>
          <a:lstStyle>
            <a:lvl1pPr>
              <a:defRPr sz="5500"/>
            </a:lvl1pPr>
            <a:lvl2pPr>
              <a:defRPr sz="4500"/>
            </a:lvl2pPr>
            <a:lvl3pPr>
              <a:defRPr sz="4100"/>
            </a:lvl3pPr>
            <a:lvl4pPr>
              <a:defRPr sz="3600"/>
            </a:lvl4pPr>
            <a:lvl5pPr>
              <a:defRPr sz="3600"/>
            </a:lvl5pPr>
            <a:lvl6pPr>
              <a:defRPr sz="3600"/>
            </a:lvl6pPr>
            <a:lvl7pPr>
              <a:defRPr sz="3600"/>
            </a:lvl7pPr>
            <a:lvl8pPr>
              <a:defRPr sz="3600"/>
            </a:lvl8pPr>
            <a:lvl9pPr>
              <a:defRPr sz="3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3191401"/>
            <a:ext cx="6684367" cy="1330024"/>
          </a:xfrm>
        </p:spPr>
        <p:txBody>
          <a:bodyPr anchor="b"/>
          <a:lstStyle>
            <a:lvl1pPr marL="0" indent="0">
              <a:buNone/>
              <a:defRPr sz="5500" b="1"/>
            </a:lvl1pPr>
            <a:lvl2pPr marL="1043039" indent="0">
              <a:buNone/>
              <a:defRPr sz="4500" b="1"/>
            </a:lvl2pPr>
            <a:lvl3pPr marL="2086078" indent="0">
              <a:buNone/>
              <a:defRPr sz="4100" b="1"/>
            </a:lvl3pPr>
            <a:lvl4pPr marL="3129117" indent="0">
              <a:buNone/>
              <a:defRPr sz="3600" b="1"/>
            </a:lvl4pPr>
            <a:lvl5pPr marL="4172154" indent="0">
              <a:buNone/>
              <a:defRPr sz="3600" b="1"/>
            </a:lvl5pPr>
            <a:lvl6pPr marL="5215193" indent="0">
              <a:buNone/>
              <a:defRPr sz="3600" b="1"/>
            </a:lvl6pPr>
            <a:lvl7pPr marL="6258232" indent="0">
              <a:buNone/>
              <a:defRPr sz="3600" b="1"/>
            </a:lvl7pPr>
            <a:lvl8pPr marL="7301271" indent="0">
              <a:buNone/>
              <a:defRPr sz="3600" b="1"/>
            </a:lvl8pPr>
            <a:lvl9pPr marL="8344310" indent="0">
              <a:buNone/>
              <a:defRPr sz="3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4521425"/>
            <a:ext cx="6684367" cy="8214472"/>
          </a:xfrm>
        </p:spPr>
        <p:txBody>
          <a:bodyPr/>
          <a:lstStyle>
            <a:lvl1pPr>
              <a:defRPr sz="5500"/>
            </a:lvl1pPr>
            <a:lvl2pPr>
              <a:defRPr sz="4500"/>
            </a:lvl2pPr>
            <a:lvl3pPr>
              <a:defRPr sz="4100"/>
            </a:lvl3pPr>
            <a:lvl4pPr>
              <a:defRPr sz="3600"/>
            </a:lvl4pPr>
            <a:lvl5pPr>
              <a:defRPr sz="3600"/>
            </a:lvl5pPr>
            <a:lvl6pPr>
              <a:defRPr sz="3600"/>
            </a:lvl6pPr>
            <a:lvl7pPr>
              <a:defRPr sz="3600"/>
            </a:lvl7pPr>
            <a:lvl8pPr>
              <a:defRPr sz="3600"/>
            </a:lvl8pPr>
            <a:lvl9pPr>
              <a:defRPr sz="3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427600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38825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007296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567654"/>
            <a:ext cx="4975206" cy="2415826"/>
          </a:xfrm>
        </p:spPr>
        <p:txBody>
          <a:bodyPr anchor="b"/>
          <a:lstStyle>
            <a:lvl1pPr algn="l">
              <a:defRPr sz="4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567655"/>
            <a:ext cx="8453912" cy="12168243"/>
          </a:xfrm>
        </p:spPr>
        <p:txBody>
          <a:bodyPr/>
          <a:lstStyle>
            <a:lvl1pPr>
              <a:defRPr sz="7300"/>
            </a:lvl1pPr>
            <a:lvl2pPr>
              <a:defRPr sz="6400"/>
            </a:lvl2pPr>
            <a:lvl3pPr>
              <a:defRPr sz="5500"/>
            </a:lvl3pPr>
            <a:lvl4pPr>
              <a:defRPr sz="4500"/>
            </a:lvl4pPr>
            <a:lvl5pPr>
              <a:defRPr sz="4500"/>
            </a:lvl5pPr>
            <a:lvl6pPr>
              <a:defRPr sz="4500"/>
            </a:lvl6pPr>
            <a:lvl7pPr>
              <a:defRPr sz="4500"/>
            </a:lvl7pPr>
            <a:lvl8pPr>
              <a:defRPr sz="4500"/>
            </a:lvl8pPr>
            <a:lvl9pPr>
              <a:defRPr sz="4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983481"/>
            <a:ext cx="4975206" cy="9752416"/>
          </a:xfrm>
        </p:spPr>
        <p:txBody>
          <a:bodyPr/>
          <a:lstStyle>
            <a:lvl1pPr marL="0" indent="0">
              <a:buNone/>
              <a:defRPr sz="3200"/>
            </a:lvl1pPr>
            <a:lvl2pPr marL="1043039" indent="0">
              <a:buNone/>
              <a:defRPr sz="2700"/>
            </a:lvl2pPr>
            <a:lvl3pPr marL="2086078" indent="0">
              <a:buNone/>
              <a:defRPr sz="2300"/>
            </a:lvl3pPr>
            <a:lvl4pPr marL="3129117" indent="0">
              <a:buNone/>
              <a:defRPr sz="2100"/>
            </a:lvl4pPr>
            <a:lvl5pPr marL="4172154" indent="0">
              <a:buNone/>
              <a:defRPr sz="2100"/>
            </a:lvl5pPr>
            <a:lvl6pPr marL="5215193" indent="0">
              <a:buNone/>
              <a:defRPr sz="2100"/>
            </a:lvl6pPr>
            <a:lvl7pPr marL="6258232" indent="0">
              <a:buNone/>
              <a:defRPr sz="2100"/>
            </a:lvl7pPr>
            <a:lvl8pPr marL="7301271" indent="0">
              <a:buNone/>
              <a:defRPr sz="2100"/>
            </a:lvl8pPr>
            <a:lvl9pPr marL="8344310" indent="0">
              <a:buNone/>
              <a:defRPr sz="2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756720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9980137"/>
            <a:ext cx="9073515" cy="1178212"/>
          </a:xfrm>
        </p:spPr>
        <p:txBody>
          <a:bodyPr anchor="b"/>
          <a:lstStyle>
            <a:lvl1pPr algn="l">
              <a:defRPr sz="4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1273919"/>
            <a:ext cx="9073515" cy="8554403"/>
          </a:xfrm>
        </p:spPr>
        <p:txBody>
          <a:bodyPr/>
          <a:lstStyle>
            <a:lvl1pPr marL="0" indent="0">
              <a:buNone/>
              <a:defRPr sz="7300"/>
            </a:lvl1pPr>
            <a:lvl2pPr marL="1043039" indent="0">
              <a:buNone/>
              <a:defRPr sz="6400"/>
            </a:lvl2pPr>
            <a:lvl3pPr marL="2086078" indent="0">
              <a:buNone/>
              <a:defRPr sz="5500"/>
            </a:lvl3pPr>
            <a:lvl4pPr marL="3129117" indent="0">
              <a:buNone/>
              <a:defRPr sz="4500"/>
            </a:lvl4pPr>
            <a:lvl5pPr marL="4172154" indent="0">
              <a:buNone/>
              <a:defRPr sz="4500"/>
            </a:lvl5pPr>
            <a:lvl6pPr marL="5215193" indent="0">
              <a:buNone/>
              <a:defRPr sz="4500"/>
            </a:lvl6pPr>
            <a:lvl7pPr marL="6258232" indent="0">
              <a:buNone/>
              <a:defRPr sz="4500"/>
            </a:lvl7pPr>
            <a:lvl8pPr marL="7301271" indent="0">
              <a:buNone/>
              <a:defRPr sz="4500"/>
            </a:lvl8pPr>
            <a:lvl9pPr marL="8344310" indent="0">
              <a:buNone/>
              <a:defRPr sz="4500"/>
            </a:lvl9pPr>
          </a:lstStyle>
          <a:p>
            <a:endParaRPr kumimoji="1" lang="ja-JP" altLang="en-US"/>
          </a:p>
        </p:txBody>
      </p:sp>
      <p:sp>
        <p:nvSpPr>
          <p:cNvPr id="4" name="テキスト プレースホルダー 3"/>
          <p:cNvSpPr>
            <a:spLocks noGrp="1"/>
          </p:cNvSpPr>
          <p:nvPr>
            <p:ph type="body" sz="half" idx="2"/>
          </p:nvPr>
        </p:nvSpPr>
        <p:spPr>
          <a:xfrm>
            <a:off x="2964122" y="11158349"/>
            <a:ext cx="9073515" cy="1673256"/>
          </a:xfrm>
        </p:spPr>
        <p:txBody>
          <a:bodyPr/>
          <a:lstStyle>
            <a:lvl1pPr marL="0" indent="0">
              <a:buNone/>
              <a:defRPr sz="3200"/>
            </a:lvl1pPr>
            <a:lvl2pPr marL="1043039" indent="0">
              <a:buNone/>
              <a:defRPr sz="2700"/>
            </a:lvl2pPr>
            <a:lvl3pPr marL="2086078" indent="0">
              <a:buNone/>
              <a:defRPr sz="2300"/>
            </a:lvl3pPr>
            <a:lvl4pPr marL="3129117" indent="0">
              <a:buNone/>
              <a:defRPr sz="2100"/>
            </a:lvl4pPr>
            <a:lvl5pPr marL="4172154" indent="0">
              <a:buNone/>
              <a:defRPr sz="2100"/>
            </a:lvl5pPr>
            <a:lvl6pPr marL="5215193" indent="0">
              <a:buNone/>
              <a:defRPr sz="2100"/>
            </a:lvl6pPr>
            <a:lvl7pPr marL="6258232" indent="0">
              <a:buNone/>
              <a:defRPr sz="2100"/>
            </a:lvl7pPr>
            <a:lvl8pPr marL="7301271" indent="0">
              <a:buNone/>
              <a:defRPr sz="2100"/>
            </a:lvl8pPr>
            <a:lvl9pPr marL="8344310" indent="0">
              <a:buNone/>
              <a:defRPr sz="2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2F13ED-46C1-4E1C-9C17-0C2C85D7DE2E}" type="datetimeFigureOut">
              <a:rPr kumimoji="1" lang="ja-JP" altLang="en-US" smtClean="0"/>
              <a:t>2013/10/2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174193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7" y="570955"/>
            <a:ext cx="13610272" cy="2376223"/>
          </a:xfrm>
          <a:prstGeom prst="rect">
            <a:avLst/>
          </a:prstGeom>
        </p:spPr>
        <p:txBody>
          <a:bodyPr vert="horz" lIns="208607" tIns="104304" rIns="208607" bIns="10430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7" y="3326714"/>
            <a:ext cx="13610272" cy="9409184"/>
          </a:xfrm>
          <a:prstGeom prst="rect">
            <a:avLst/>
          </a:prstGeom>
        </p:spPr>
        <p:txBody>
          <a:bodyPr vert="horz" lIns="208607" tIns="104304" rIns="208607" bIns="10430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7" y="13214442"/>
            <a:ext cx="3528589" cy="759071"/>
          </a:xfrm>
          <a:prstGeom prst="rect">
            <a:avLst/>
          </a:prstGeom>
        </p:spPr>
        <p:txBody>
          <a:bodyPr vert="horz" lIns="208607" tIns="104304" rIns="208607" bIns="104304" rtlCol="0" anchor="ctr"/>
          <a:lstStyle>
            <a:lvl1pPr algn="l">
              <a:defRPr sz="2700">
                <a:solidFill>
                  <a:schemeClr val="tx1">
                    <a:tint val="75000"/>
                  </a:schemeClr>
                </a:solidFill>
              </a:defRPr>
            </a:lvl1pPr>
          </a:lstStyle>
          <a:p>
            <a:fld id="{5A2F13ED-46C1-4E1C-9C17-0C2C85D7DE2E}" type="datetimeFigureOut">
              <a:rPr kumimoji="1" lang="ja-JP" altLang="en-US" smtClean="0"/>
              <a:t>2013/10/2</a:t>
            </a:fld>
            <a:endParaRPr kumimoji="1" lang="ja-JP" altLang="en-US"/>
          </a:p>
        </p:txBody>
      </p:sp>
      <p:sp>
        <p:nvSpPr>
          <p:cNvPr id="5" name="フッター プレースホルダー 4"/>
          <p:cNvSpPr>
            <a:spLocks noGrp="1"/>
          </p:cNvSpPr>
          <p:nvPr>
            <p:ph type="ftr" sz="quarter" idx="3"/>
          </p:nvPr>
        </p:nvSpPr>
        <p:spPr>
          <a:xfrm>
            <a:off x="5166864" y="13214442"/>
            <a:ext cx="4788800" cy="759071"/>
          </a:xfrm>
          <a:prstGeom prst="rect">
            <a:avLst/>
          </a:prstGeom>
        </p:spPr>
        <p:txBody>
          <a:bodyPr vert="horz" lIns="208607" tIns="104304" rIns="208607" bIns="104304" rtlCol="0" anchor="ctr"/>
          <a:lstStyle>
            <a:lvl1pPr algn="ctr">
              <a:defRPr sz="2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13214442"/>
            <a:ext cx="3528589" cy="759071"/>
          </a:xfrm>
          <a:prstGeom prst="rect">
            <a:avLst/>
          </a:prstGeom>
        </p:spPr>
        <p:txBody>
          <a:bodyPr vert="horz" lIns="208607" tIns="104304" rIns="208607" bIns="104304" rtlCol="0" anchor="ctr"/>
          <a:lstStyle>
            <a:lvl1pPr algn="r">
              <a:defRPr sz="2700">
                <a:solidFill>
                  <a:schemeClr val="tx1">
                    <a:tint val="75000"/>
                  </a:schemeClr>
                </a:solidFill>
              </a:defRPr>
            </a:lvl1pPr>
          </a:lstStyle>
          <a:p>
            <a:fld id="{06ED7B59-6599-4A1B-8178-847D834D7435}" type="slidenum">
              <a:rPr kumimoji="1" lang="ja-JP" altLang="en-US" smtClean="0"/>
              <a:t>‹#›</a:t>
            </a:fld>
            <a:endParaRPr kumimoji="1" lang="ja-JP" altLang="en-US"/>
          </a:p>
        </p:txBody>
      </p:sp>
    </p:spTree>
    <p:extLst>
      <p:ext uri="{BB962C8B-B14F-4D97-AF65-F5344CB8AC3E}">
        <p14:creationId xmlns:p14="http://schemas.microsoft.com/office/powerpoint/2010/main" val="2779750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078" rtl="0" eaLnBrk="1" latinLnBrk="0" hangingPunct="1">
        <a:spcBef>
          <a:spcPct val="0"/>
        </a:spcBef>
        <a:buNone/>
        <a:defRPr kumimoji="1" sz="10000" kern="1200">
          <a:solidFill>
            <a:schemeClr val="tx1"/>
          </a:solidFill>
          <a:latin typeface="+mj-lt"/>
          <a:ea typeface="+mj-ea"/>
          <a:cs typeface="+mj-cs"/>
        </a:defRPr>
      </a:lvl1pPr>
    </p:titleStyle>
    <p:bodyStyle>
      <a:lvl1pPr marL="782279" indent="-782279" algn="l" defTabSz="2086078" rtl="0" eaLnBrk="1" latinLnBrk="0" hangingPunct="1">
        <a:spcBef>
          <a:spcPct val="20000"/>
        </a:spcBef>
        <a:buFont typeface="Arial" pitchFamily="34" charset="0"/>
        <a:buChar char="•"/>
        <a:defRPr kumimoji="1" sz="7300" kern="1200">
          <a:solidFill>
            <a:schemeClr val="tx1"/>
          </a:solidFill>
          <a:latin typeface="+mn-lt"/>
          <a:ea typeface="+mn-ea"/>
          <a:cs typeface="+mn-cs"/>
        </a:defRPr>
      </a:lvl1pPr>
      <a:lvl2pPr marL="1694938" indent="-651899" algn="l" defTabSz="2086078" rtl="0" eaLnBrk="1" latinLnBrk="0" hangingPunct="1">
        <a:spcBef>
          <a:spcPct val="20000"/>
        </a:spcBef>
        <a:buFont typeface="Arial" pitchFamily="34" charset="0"/>
        <a:buChar char="–"/>
        <a:defRPr kumimoji="1" sz="6400" kern="1200">
          <a:solidFill>
            <a:schemeClr val="tx1"/>
          </a:solidFill>
          <a:latin typeface="+mn-lt"/>
          <a:ea typeface="+mn-ea"/>
          <a:cs typeface="+mn-cs"/>
        </a:defRPr>
      </a:lvl2pPr>
      <a:lvl3pPr marL="2607597" indent="-521519" algn="l" defTabSz="2086078" rtl="0" eaLnBrk="1" latinLnBrk="0" hangingPunct="1">
        <a:spcBef>
          <a:spcPct val="20000"/>
        </a:spcBef>
        <a:buFont typeface="Arial" pitchFamily="34" charset="0"/>
        <a:buChar char="•"/>
        <a:defRPr kumimoji="1" sz="5500" kern="1200">
          <a:solidFill>
            <a:schemeClr val="tx1"/>
          </a:solidFill>
          <a:latin typeface="+mn-lt"/>
          <a:ea typeface="+mn-ea"/>
          <a:cs typeface="+mn-cs"/>
        </a:defRPr>
      </a:lvl3pPr>
      <a:lvl4pPr marL="3650635"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4pPr>
      <a:lvl5pPr marL="4693674"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5pPr>
      <a:lvl6pPr marL="5736713"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6pPr>
      <a:lvl7pPr marL="6779751"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7pPr>
      <a:lvl8pPr marL="7822790"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8pPr>
      <a:lvl9pPr marL="8865829" indent="-521519" algn="l" defTabSz="2086078" rtl="0" eaLnBrk="1" latinLnBrk="0" hangingPunct="1">
        <a:spcBef>
          <a:spcPct val="20000"/>
        </a:spcBef>
        <a:buFont typeface="Arial" pitchFamily="34" charset="0"/>
        <a:buChar char="•"/>
        <a:defRPr kumimoji="1" sz="4500" kern="1200">
          <a:solidFill>
            <a:schemeClr val="tx1"/>
          </a:solidFill>
          <a:latin typeface="+mn-lt"/>
          <a:ea typeface="+mn-ea"/>
          <a:cs typeface="+mn-cs"/>
        </a:defRPr>
      </a:lvl9pPr>
    </p:bodyStyle>
    <p:otherStyle>
      <a:defPPr>
        <a:defRPr lang="ja-JP"/>
      </a:defPPr>
      <a:lvl1pPr marL="0" algn="l" defTabSz="2086078" rtl="0" eaLnBrk="1" latinLnBrk="0" hangingPunct="1">
        <a:defRPr kumimoji="1" sz="4100" kern="1200">
          <a:solidFill>
            <a:schemeClr val="tx1"/>
          </a:solidFill>
          <a:latin typeface="+mn-lt"/>
          <a:ea typeface="+mn-ea"/>
          <a:cs typeface="+mn-cs"/>
        </a:defRPr>
      </a:lvl1pPr>
      <a:lvl2pPr marL="1043039" algn="l" defTabSz="2086078" rtl="0" eaLnBrk="1" latinLnBrk="0" hangingPunct="1">
        <a:defRPr kumimoji="1" sz="4100" kern="1200">
          <a:solidFill>
            <a:schemeClr val="tx1"/>
          </a:solidFill>
          <a:latin typeface="+mn-lt"/>
          <a:ea typeface="+mn-ea"/>
          <a:cs typeface="+mn-cs"/>
        </a:defRPr>
      </a:lvl2pPr>
      <a:lvl3pPr marL="2086078" algn="l" defTabSz="2086078" rtl="0" eaLnBrk="1" latinLnBrk="0" hangingPunct="1">
        <a:defRPr kumimoji="1" sz="4100" kern="1200">
          <a:solidFill>
            <a:schemeClr val="tx1"/>
          </a:solidFill>
          <a:latin typeface="+mn-lt"/>
          <a:ea typeface="+mn-ea"/>
          <a:cs typeface="+mn-cs"/>
        </a:defRPr>
      </a:lvl3pPr>
      <a:lvl4pPr marL="3129117" algn="l" defTabSz="2086078" rtl="0" eaLnBrk="1" latinLnBrk="0" hangingPunct="1">
        <a:defRPr kumimoji="1" sz="4100" kern="1200">
          <a:solidFill>
            <a:schemeClr val="tx1"/>
          </a:solidFill>
          <a:latin typeface="+mn-lt"/>
          <a:ea typeface="+mn-ea"/>
          <a:cs typeface="+mn-cs"/>
        </a:defRPr>
      </a:lvl4pPr>
      <a:lvl5pPr marL="4172154" algn="l" defTabSz="2086078" rtl="0" eaLnBrk="1" latinLnBrk="0" hangingPunct="1">
        <a:defRPr kumimoji="1" sz="4100" kern="1200">
          <a:solidFill>
            <a:schemeClr val="tx1"/>
          </a:solidFill>
          <a:latin typeface="+mn-lt"/>
          <a:ea typeface="+mn-ea"/>
          <a:cs typeface="+mn-cs"/>
        </a:defRPr>
      </a:lvl5pPr>
      <a:lvl6pPr marL="5215193" algn="l" defTabSz="2086078" rtl="0" eaLnBrk="1" latinLnBrk="0" hangingPunct="1">
        <a:defRPr kumimoji="1" sz="4100" kern="1200">
          <a:solidFill>
            <a:schemeClr val="tx1"/>
          </a:solidFill>
          <a:latin typeface="+mn-lt"/>
          <a:ea typeface="+mn-ea"/>
          <a:cs typeface="+mn-cs"/>
        </a:defRPr>
      </a:lvl6pPr>
      <a:lvl7pPr marL="6258232" algn="l" defTabSz="2086078" rtl="0" eaLnBrk="1" latinLnBrk="0" hangingPunct="1">
        <a:defRPr kumimoji="1" sz="4100" kern="1200">
          <a:solidFill>
            <a:schemeClr val="tx1"/>
          </a:solidFill>
          <a:latin typeface="+mn-lt"/>
          <a:ea typeface="+mn-ea"/>
          <a:cs typeface="+mn-cs"/>
        </a:defRPr>
      </a:lvl7pPr>
      <a:lvl8pPr marL="7301271" algn="l" defTabSz="2086078" rtl="0" eaLnBrk="1" latinLnBrk="0" hangingPunct="1">
        <a:defRPr kumimoji="1" sz="4100" kern="1200">
          <a:solidFill>
            <a:schemeClr val="tx1"/>
          </a:solidFill>
          <a:latin typeface="+mn-lt"/>
          <a:ea typeface="+mn-ea"/>
          <a:cs typeface="+mn-cs"/>
        </a:defRPr>
      </a:lvl8pPr>
      <a:lvl9pPr marL="8344310" algn="l" defTabSz="2086078" rtl="0" eaLnBrk="1" latinLnBrk="0" hangingPunct="1">
        <a:defRPr kumimoji="1"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2369" y="2880197"/>
            <a:ext cx="4294557" cy="726377"/>
          </a:xfrm>
          <a:prstGeom prst="rect">
            <a:avLst/>
          </a:prstGeom>
          <a:noFill/>
        </p:spPr>
        <p:txBody>
          <a:bodyPr wrap="none" lIns="94512" tIns="47256" rIns="94512" bIns="47256" rtlCol="0">
            <a:spAutoFit/>
          </a:bodyPr>
          <a:lstStyle/>
          <a:p>
            <a:r>
              <a:rPr kumimoji="1" lang="ja-JP" altLang="en-US" dirty="0" smtClean="0"/>
              <a:t>なぜ南極なの</a:t>
            </a:r>
            <a:r>
              <a:rPr lang="ja-JP" altLang="en-US" dirty="0" smtClean="0"/>
              <a:t>か？</a:t>
            </a:r>
            <a:endParaRPr kumimoji="1" lang="ja-JP" altLang="en-US" dirty="0"/>
          </a:p>
        </p:txBody>
      </p:sp>
      <p:sp>
        <p:nvSpPr>
          <p:cNvPr id="6" name="テキスト ボックス 5"/>
          <p:cNvSpPr txBox="1"/>
          <p:nvPr/>
        </p:nvSpPr>
        <p:spPr>
          <a:xfrm>
            <a:off x="244535" y="7842452"/>
            <a:ext cx="7604759" cy="726377"/>
          </a:xfrm>
          <a:prstGeom prst="rect">
            <a:avLst/>
          </a:prstGeom>
          <a:noFill/>
        </p:spPr>
        <p:txBody>
          <a:bodyPr wrap="none" lIns="94512" tIns="47256" rIns="94512" bIns="47256" rtlCol="0">
            <a:spAutoFit/>
          </a:bodyPr>
          <a:lstStyle/>
          <a:p>
            <a:r>
              <a:rPr kumimoji="1" lang="ja-JP" altLang="en-US" dirty="0" smtClean="0"/>
              <a:t>これまでの取り組みと今後の計画</a:t>
            </a:r>
            <a:endParaRPr kumimoji="1" lang="en-US" altLang="ja-JP" dirty="0" smtClean="0"/>
          </a:p>
        </p:txBody>
      </p:sp>
      <p:pic>
        <p:nvPicPr>
          <p:cNvPr id="1028" name="Picture 4" descr="C:\Private\南極写真\jpg_内陸旅行\a00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49494" y="11377141"/>
            <a:ext cx="4798000" cy="2592288"/>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9760606" y="11741264"/>
            <a:ext cx="4690500" cy="541711"/>
          </a:xfrm>
          <a:prstGeom prst="rect">
            <a:avLst/>
          </a:prstGeom>
          <a:noFill/>
        </p:spPr>
        <p:txBody>
          <a:bodyPr wrap="none" lIns="94512" tIns="47256" rIns="94512" bIns="47256" rtlCol="0">
            <a:spAutoFit/>
          </a:bodyPr>
          <a:lstStyle/>
          <a:p>
            <a:r>
              <a:rPr lang="ja-JP" altLang="en-US" sz="2900" b="1" dirty="0">
                <a:solidFill>
                  <a:schemeClr val="bg1"/>
                </a:solidFill>
              </a:rPr>
              <a:t>君も南極で天体観測しよう！</a:t>
            </a:r>
            <a:endParaRPr lang="en-US" altLang="ja-JP" sz="2900" b="1" dirty="0">
              <a:solidFill>
                <a:schemeClr val="bg1"/>
              </a:solidFill>
            </a:endParaRPr>
          </a:p>
        </p:txBody>
      </p:sp>
      <p:sp>
        <p:nvSpPr>
          <p:cNvPr id="9" name="テキスト ボックス 8"/>
          <p:cNvSpPr txBox="1"/>
          <p:nvPr/>
        </p:nvSpPr>
        <p:spPr>
          <a:xfrm>
            <a:off x="9726804" y="11593164"/>
            <a:ext cx="2080811" cy="357045"/>
          </a:xfrm>
          <a:prstGeom prst="rect">
            <a:avLst/>
          </a:prstGeom>
          <a:noFill/>
        </p:spPr>
        <p:txBody>
          <a:bodyPr wrap="none" lIns="94512" tIns="47256" rIns="94512" bIns="47256" rtlCol="0">
            <a:spAutoFit/>
          </a:bodyPr>
          <a:lstStyle/>
          <a:p>
            <a:r>
              <a:rPr lang="ja-JP" altLang="en-US" sz="1700" b="1" dirty="0">
                <a:solidFill>
                  <a:schemeClr val="bg1"/>
                </a:solidFill>
              </a:rPr>
              <a:t>東北大学に入学して</a:t>
            </a:r>
            <a:endParaRPr lang="ja-JP" altLang="en-US" sz="1900" b="1" dirty="0">
              <a:solidFill>
                <a:schemeClr val="bg1"/>
              </a:solidFill>
            </a:endParaRPr>
          </a:p>
        </p:txBody>
      </p:sp>
      <p:sp>
        <p:nvSpPr>
          <p:cNvPr id="10" name="テキスト ボックス 9"/>
          <p:cNvSpPr txBox="1"/>
          <p:nvPr/>
        </p:nvSpPr>
        <p:spPr>
          <a:xfrm>
            <a:off x="2952750" y="2087486"/>
            <a:ext cx="8916015" cy="649433"/>
          </a:xfrm>
          <a:prstGeom prst="rect">
            <a:avLst/>
          </a:prstGeom>
          <a:noFill/>
        </p:spPr>
        <p:txBody>
          <a:bodyPr wrap="none" lIns="94512" tIns="47256" rIns="94512" bIns="47256" rtlCol="0">
            <a:spAutoFit/>
          </a:bodyPr>
          <a:lstStyle/>
          <a:p>
            <a:r>
              <a:rPr lang="ja-JP" altLang="en-US" sz="3600" b="1" dirty="0"/>
              <a:t>市川隆研究室　博士課程</a:t>
            </a:r>
            <a:r>
              <a:rPr lang="ja-JP" altLang="en-US" sz="3600" b="1" dirty="0" smtClean="0"/>
              <a:t>後期</a:t>
            </a:r>
            <a:r>
              <a:rPr lang="en-US" altLang="ja-JP" sz="3600" b="1" dirty="0"/>
              <a:t>3</a:t>
            </a:r>
            <a:r>
              <a:rPr lang="ja-JP" altLang="en-US" sz="3600" b="1" dirty="0" smtClean="0"/>
              <a:t>年</a:t>
            </a:r>
            <a:r>
              <a:rPr lang="ja-JP" altLang="en-US" sz="3600" b="1" dirty="0"/>
              <a:t>　沖田博文</a:t>
            </a:r>
          </a:p>
        </p:txBody>
      </p:sp>
      <p:sp>
        <p:nvSpPr>
          <p:cNvPr id="3" name="正方形/長方形 2"/>
          <p:cNvSpPr/>
          <p:nvPr/>
        </p:nvSpPr>
        <p:spPr>
          <a:xfrm>
            <a:off x="244535" y="215901"/>
            <a:ext cx="14589536" cy="1799577"/>
          </a:xfrm>
          <a:prstGeom prst="rect">
            <a:avLst/>
          </a:prstGeom>
          <a:noFill/>
        </p:spPr>
        <p:txBody>
          <a:bodyPr wrap="none" lIns="94512" tIns="47256" rIns="94512" bIns="47256">
            <a:prstTxWarp prst="textPlain">
              <a:avLst/>
            </a:prstTxWarp>
            <a:spAutoFit/>
          </a:bodyPr>
          <a:lstStyle/>
          <a:p>
            <a:pPr algn="ctr"/>
            <a:r>
              <a:rPr lang="ja-JP" altLang="en-US" sz="6000" dirty="0"/>
              <a:t>地球上最高の天体観測地「南極ドームふじ」に</a:t>
            </a:r>
            <a:r>
              <a:rPr lang="ja-JP" altLang="en-US" sz="6000" dirty="0" smtClean="0"/>
              <a:t>おける</a:t>
            </a:r>
            <a:endParaRPr lang="en-US" altLang="ja-JP" sz="6000" dirty="0" smtClean="0"/>
          </a:p>
          <a:p>
            <a:pPr algn="ctr"/>
            <a:r>
              <a:rPr lang="ja-JP" altLang="en-US" sz="6000" dirty="0" smtClean="0"/>
              <a:t>厳冬期</a:t>
            </a:r>
            <a:r>
              <a:rPr lang="ja-JP" altLang="en-US" sz="6000" dirty="0"/>
              <a:t>の天文学的観測条件調査</a:t>
            </a:r>
            <a:endParaRPr lang="ja-JP" altLang="en-US" sz="5600" dirty="0">
              <a:ln w="17780" cmpd="sng">
                <a:solidFill>
                  <a:schemeClr val="tx1"/>
                </a:solidFill>
                <a:prstDash val="solid"/>
                <a:miter lim="800000"/>
              </a:ln>
              <a:effectLst>
                <a:outerShdw blurRad="50800" algn="tl" rotWithShape="0">
                  <a:srgbClr val="000000"/>
                </a:outerShdw>
              </a:effectLst>
            </a:endParaRPr>
          </a:p>
        </p:txBody>
      </p:sp>
      <p:sp>
        <p:nvSpPr>
          <p:cNvPr id="12" name="テキスト ボックス 11"/>
          <p:cNvSpPr txBox="1"/>
          <p:nvPr/>
        </p:nvSpPr>
        <p:spPr>
          <a:xfrm>
            <a:off x="576486" y="3593394"/>
            <a:ext cx="10687365" cy="3942642"/>
          </a:xfrm>
          <a:prstGeom prst="rect">
            <a:avLst/>
          </a:prstGeom>
          <a:noFill/>
        </p:spPr>
        <p:txBody>
          <a:bodyPr wrap="square" lIns="94512" tIns="47256" rIns="94512" bIns="47256" rtlCol="0">
            <a:spAutoFit/>
          </a:bodyPr>
          <a:lstStyle/>
          <a:p>
            <a:pPr algn="just"/>
            <a:r>
              <a:rPr lang="ja-JP" altLang="en-US" sz="2500" dirty="0"/>
              <a:t>　</a:t>
            </a:r>
            <a:r>
              <a:rPr lang="ja-JP" altLang="en-US" sz="2500" dirty="0" smtClean="0"/>
              <a:t>地球上で天体観測する場合、地球大気によって空は明るくなり（バックグラウンドノイズの増大）、天体からの光は吸収され（観測波長域の制限）、星はぼやけてしまします（空間分解能の低下）。そのため天体観測を行う「場所」の選定は本質的に重要です。</a:t>
            </a:r>
            <a:endParaRPr lang="en-US" altLang="ja-JP" sz="2500" dirty="0" smtClean="0"/>
          </a:p>
          <a:p>
            <a:pPr algn="just"/>
            <a:r>
              <a:rPr lang="ja-JP" altLang="en-US" sz="2500" dirty="0" smtClean="0"/>
              <a:t>　そこで私達は地球上で最も寒冷な南極大陸の内陸高原に着目しました。南極</a:t>
            </a:r>
            <a:r>
              <a:rPr lang="ja-JP" altLang="en-US" sz="2500" dirty="0"/>
              <a:t>大陸の内陸高原に位置するドームふじ基地</a:t>
            </a:r>
            <a:r>
              <a:rPr lang="ja-JP" altLang="en-US" sz="2500" dirty="0" smtClean="0"/>
              <a:t>は最低気温が</a:t>
            </a:r>
            <a:r>
              <a:rPr lang="en-US" altLang="ja-JP" sz="2500" dirty="0" smtClean="0"/>
              <a:t>-</a:t>
            </a:r>
            <a:r>
              <a:rPr lang="en-US" altLang="ja-JP" sz="2500" dirty="0"/>
              <a:t>80</a:t>
            </a:r>
            <a:r>
              <a:rPr lang="ja-JP" altLang="en-US" sz="2500" dirty="0" smtClean="0"/>
              <a:t>℃にもなり、バックグラウンドノイズが地球上で最も小さいと考えられます。また低温のために大気中に含まれる水蒸気量も極めて少なく、大気の透過率が極めて高いとも考えられます。さらに南極特有の地形条件から大気構造が極めて安定的であることから空間分解能も地球上でもっとも良いと考えられています。</a:t>
            </a:r>
            <a:endParaRPr lang="en-US" altLang="ja-JP" sz="2500" dirty="0"/>
          </a:p>
        </p:txBody>
      </p:sp>
      <p:sp>
        <p:nvSpPr>
          <p:cNvPr id="32" name="テキスト ボックス 31"/>
          <p:cNvSpPr txBox="1"/>
          <p:nvPr/>
        </p:nvSpPr>
        <p:spPr>
          <a:xfrm>
            <a:off x="576486" y="8499970"/>
            <a:ext cx="14041560" cy="2788480"/>
          </a:xfrm>
          <a:prstGeom prst="rect">
            <a:avLst/>
          </a:prstGeom>
          <a:noFill/>
        </p:spPr>
        <p:txBody>
          <a:bodyPr wrap="square" lIns="94512" tIns="47256" rIns="94512" bIns="47256" rtlCol="0">
            <a:spAutoFit/>
          </a:bodyPr>
          <a:lstStyle/>
          <a:p>
            <a:pPr algn="just"/>
            <a:r>
              <a:rPr lang="ja-JP" altLang="en-US" sz="2500" dirty="0"/>
              <a:t>　</a:t>
            </a:r>
            <a:r>
              <a:rPr lang="en-US" altLang="ja-JP" sz="2500" dirty="0" smtClean="0"/>
              <a:t>-</a:t>
            </a:r>
            <a:r>
              <a:rPr lang="en-US" altLang="ja-JP" sz="2500" dirty="0"/>
              <a:t>80</a:t>
            </a:r>
            <a:r>
              <a:rPr lang="ja-JP" altLang="en-US" sz="2500" dirty="0"/>
              <a:t>℃でも</a:t>
            </a:r>
            <a:r>
              <a:rPr lang="ja-JP" altLang="en-US" sz="2500" dirty="0" smtClean="0"/>
              <a:t>動作可能な望遠鏡・観測装置を実験に基づいて開発しています。ドームふじでの観測は</a:t>
            </a:r>
            <a:r>
              <a:rPr lang="en-US" altLang="ja-JP" sz="2500" dirty="0"/>
              <a:t>2007</a:t>
            </a:r>
            <a:r>
              <a:rPr lang="ja-JP" altLang="en-US" sz="2500" dirty="0"/>
              <a:t>年から開始し、私自身も第</a:t>
            </a:r>
            <a:r>
              <a:rPr lang="en-US" altLang="ja-JP" sz="2500" dirty="0"/>
              <a:t>52</a:t>
            </a:r>
            <a:r>
              <a:rPr lang="ja-JP" altLang="en-US" sz="2500" dirty="0"/>
              <a:t>次日本南極地域観測隊夏隊同行者として</a:t>
            </a:r>
            <a:r>
              <a:rPr lang="en-US" altLang="ja-JP" sz="2500" dirty="0"/>
              <a:t>2011</a:t>
            </a:r>
            <a:r>
              <a:rPr lang="ja-JP" altLang="en-US" sz="2500" dirty="0"/>
              <a:t>年</a:t>
            </a:r>
            <a:r>
              <a:rPr lang="en-US" altLang="ja-JP" sz="2500" dirty="0"/>
              <a:t>1</a:t>
            </a:r>
            <a:r>
              <a:rPr lang="ja-JP" altLang="en-US" sz="2500" dirty="0"/>
              <a:t>月にドームふじ基地に</a:t>
            </a:r>
            <a:r>
              <a:rPr lang="ja-JP" altLang="en-US" sz="2500" dirty="0" smtClean="0"/>
              <a:t>赴き観測</a:t>
            </a:r>
            <a:r>
              <a:rPr lang="ja-JP" altLang="en-US" sz="2500" dirty="0"/>
              <a:t>を実施しました</a:t>
            </a:r>
            <a:r>
              <a:rPr lang="ja-JP" altLang="en-US" sz="2500" dirty="0" smtClean="0"/>
              <a:t>。この観測から夏期のシーイング（空間分解能制限）は</a:t>
            </a:r>
            <a:r>
              <a:rPr lang="en-US" altLang="ja-JP" sz="2500" dirty="0" smtClean="0"/>
              <a:t>0.72</a:t>
            </a:r>
            <a:r>
              <a:rPr lang="ja-JP" altLang="en-US" sz="2500" dirty="0" smtClean="0"/>
              <a:t>秒角で</a:t>
            </a:r>
            <a:r>
              <a:rPr lang="en-US" altLang="ja-JP" sz="2500" dirty="0" smtClean="0"/>
              <a:t>18</a:t>
            </a:r>
            <a:r>
              <a:rPr lang="ja-JP" altLang="en-US" sz="2500" dirty="0" smtClean="0"/>
              <a:t>時頃極小を持つこと、赤外線波長での太陽の散乱光強度（バックグラウンドノイズ）はダイヤモンドダスト等南極特有の条件によって他の観測地に比べて</a:t>
            </a:r>
            <a:r>
              <a:rPr lang="en-US" altLang="ja-JP" sz="2500" dirty="0" smtClean="0"/>
              <a:t>10</a:t>
            </a:r>
            <a:r>
              <a:rPr lang="ja-JP" altLang="en-US" sz="2500" dirty="0" smtClean="0"/>
              <a:t>～</a:t>
            </a:r>
            <a:r>
              <a:rPr lang="en-US" altLang="ja-JP" sz="2500" dirty="0" smtClean="0"/>
              <a:t>100</a:t>
            </a:r>
            <a:r>
              <a:rPr lang="ja-JP" altLang="en-US" sz="2500" dirty="0" smtClean="0"/>
              <a:t>倍高いことが判明しました。</a:t>
            </a:r>
            <a:endParaRPr lang="en-US" altLang="ja-JP" sz="2500" dirty="0" smtClean="0"/>
          </a:p>
          <a:p>
            <a:pPr algn="just"/>
            <a:r>
              <a:rPr lang="ja-JP" altLang="en-US" sz="2500" dirty="0"/>
              <a:t>　</a:t>
            </a:r>
            <a:r>
              <a:rPr lang="ja-JP" altLang="en-US" sz="2500" dirty="0" smtClean="0"/>
              <a:t>現在は冬期に無人で運用する大気揺らぎ測定装置・赤外線望遠鏡の開発を進めています。私はこれらの装置の設置・運用のため今年再びドームふじへ赴くことになっています。</a:t>
            </a:r>
            <a:endParaRPr lang="en-US" altLang="ja-JP" sz="2500" dirty="0"/>
          </a:p>
        </p:txBody>
      </p:sp>
      <p:pic>
        <p:nvPicPr>
          <p:cNvPr id="16" name="Picture 3" descr="C:\Research\D1\2010_05_SPIE\Oral_presentation\fig1.jp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81545" y="3744293"/>
            <a:ext cx="3336501" cy="2160000"/>
          </a:xfrm>
          <a:prstGeom prst="rect">
            <a:avLst/>
          </a:prstGeom>
          <a:noFill/>
          <a:extLst>
            <a:ext uri="{909E8E84-426E-40DD-AFC4-6F175D3DCCD1}">
              <a14:hiddenFill xmlns:a14="http://schemas.microsoft.com/office/drawing/2010/main">
                <a:solidFill>
                  <a:srgbClr val="FFFFFF"/>
                </a:solidFill>
              </a14:hiddenFill>
            </a:ext>
          </a:extLst>
        </p:spPr>
      </p:pic>
      <p:sp>
        <p:nvSpPr>
          <p:cNvPr id="36" name="テキスト ボックス 35"/>
          <p:cNvSpPr txBox="1"/>
          <p:nvPr/>
        </p:nvSpPr>
        <p:spPr>
          <a:xfrm>
            <a:off x="1197050" y="13612384"/>
            <a:ext cx="6030610" cy="357045"/>
          </a:xfrm>
          <a:prstGeom prst="rect">
            <a:avLst/>
          </a:prstGeom>
          <a:noFill/>
        </p:spPr>
        <p:txBody>
          <a:bodyPr wrap="none" lIns="94512" tIns="47256" rIns="94512" bIns="47256" rtlCol="0">
            <a:spAutoFit/>
          </a:bodyPr>
          <a:lstStyle/>
          <a:p>
            <a:r>
              <a:rPr lang="ja-JP" altLang="en-US" sz="1700" dirty="0" smtClean="0"/>
              <a:t>図２，３第</a:t>
            </a:r>
            <a:r>
              <a:rPr lang="en-US" altLang="ja-JP" sz="1700" dirty="0" smtClean="0"/>
              <a:t>52</a:t>
            </a:r>
            <a:r>
              <a:rPr lang="ja-JP" altLang="en-US" sz="1700" dirty="0" smtClean="0"/>
              <a:t>次隊で得られた試験観測の成果。詳細は沖田まで。</a:t>
            </a:r>
            <a:endParaRPr lang="ja-JP" altLang="en-US" sz="1700" dirty="0"/>
          </a:p>
        </p:txBody>
      </p:sp>
      <p:sp>
        <p:nvSpPr>
          <p:cNvPr id="37" name="テキスト ボックス 36"/>
          <p:cNvSpPr txBox="1"/>
          <p:nvPr/>
        </p:nvSpPr>
        <p:spPr>
          <a:xfrm>
            <a:off x="11311726" y="5976541"/>
            <a:ext cx="3306320" cy="1141875"/>
          </a:xfrm>
          <a:prstGeom prst="rect">
            <a:avLst/>
          </a:prstGeom>
          <a:noFill/>
        </p:spPr>
        <p:txBody>
          <a:bodyPr wrap="square" lIns="94512" tIns="47256" rIns="94512" bIns="47256" rtlCol="0">
            <a:spAutoFit/>
          </a:bodyPr>
          <a:lstStyle/>
          <a:p>
            <a:pPr algn="just"/>
            <a:r>
              <a:rPr lang="ja-JP" altLang="en-US" sz="1700" dirty="0" smtClean="0"/>
              <a:t>図１．南極大陸地図。「ドームふじ」は南極大陸内陸高原に位置し、沿岸部の昭和基地から約</a:t>
            </a:r>
            <a:r>
              <a:rPr lang="en-US" altLang="ja-JP" sz="1700" dirty="0" smtClean="0"/>
              <a:t>1000km</a:t>
            </a:r>
            <a:r>
              <a:rPr lang="ja-JP" altLang="en-US" sz="1700" dirty="0" smtClean="0"/>
              <a:t>の場所にある。</a:t>
            </a:r>
            <a:endParaRPr lang="ja-JP" altLang="en-US" sz="1700" dirty="0"/>
          </a:p>
        </p:txBody>
      </p:sp>
      <p:pic>
        <p:nvPicPr>
          <p:cNvPr id="5" name="Picture 2" descr="scatf4"/>
          <p:cNvPicPr>
            <a:picLocks noChangeArrowheads="1"/>
          </p:cNvPicPr>
          <p:nvPr/>
        </p:nvPicPr>
        <p:blipFill>
          <a:blip r:embed="rId4">
            <a:extLst>
              <a:ext uri="{28A0092B-C50C-407E-A947-70E740481C1C}">
                <a14:useLocalDpi xmlns:a14="http://schemas.microsoft.com/office/drawing/2010/main" val="0"/>
              </a:ext>
            </a:extLst>
          </a:blip>
          <a:srcRect t="11766" b="8324"/>
          <a:stretch>
            <a:fillRect/>
          </a:stretch>
        </p:blipFill>
        <p:spPr bwMode="auto">
          <a:xfrm>
            <a:off x="4895817" y="11528417"/>
            <a:ext cx="3961589" cy="198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descr="soukan3"/>
          <p:cNvPicPr>
            <a:picLocks noChangeArrowheads="1"/>
          </p:cNvPicPr>
          <p:nvPr/>
        </p:nvPicPr>
        <p:blipFill>
          <a:blip r:embed="rId5">
            <a:extLst>
              <a:ext uri="{28A0092B-C50C-407E-A947-70E740481C1C}">
                <a14:useLocalDpi xmlns:a14="http://schemas.microsoft.com/office/drawing/2010/main" val="0"/>
              </a:ext>
            </a:extLst>
          </a:blip>
          <a:srcRect t="5949"/>
          <a:stretch>
            <a:fillRect/>
          </a:stretch>
        </p:blipFill>
        <p:spPr bwMode="auto">
          <a:xfrm>
            <a:off x="1224558" y="11521157"/>
            <a:ext cx="3384376" cy="19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9439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902</TotalTime>
  <Words>98</Words>
  <Application>Microsoft Office PowerPoint</Application>
  <PresentationFormat>ユーザー設定</PresentationFormat>
  <Paragraphs>13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25</cp:revision>
  <cp:lastPrinted>2011-07-03T13:46:44Z</cp:lastPrinted>
  <dcterms:created xsi:type="dcterms:W3CDTF">2011-06-30T22:27:06Z</dcterms:created>
  <dcterms:modified xsi:type="dcterms:W3CDTF">2013-10-02T10:48:24Z</dcterms:modified>
</cp:coreProperties>
</file>