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8" autoAdjust="0"/>
  </p:normalViewPr>
  <p:slideViewPr>
    <p:cSldViewPr>
      <p:cViewPr>
        <p:scale>
          <a:sx n="70" d="100"/>
          <a:sy n="70" d="100"/>
        </p:scale>
        <p:origin x="-116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30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6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7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12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79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01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15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81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42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98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347EF-80BB-4B8D-9855-80D358AB0ADC}" type="datetimeFigureOut">
              <a:rPr kumimoji="1" lang="ja-JP" altLang="en-US" smtClean="0"/>
              <a:t>2012/8/2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D4E1E-EDD1-413E-8BC8-E427565C1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26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165581"/>
            <a:ext cx="8820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u="sng" dirty="0" smtClean="0"/>
              <a:t>CR1000</a:t>
            </a:r>
            <a:r>
              <a:rPr kumimoji="1" lang="ja-JP" altLang="en-US" sz="2400" u="sng" dirty="0" smtClean="0"/>
              <a:t>関連の開発メモ</a:t>
            </a:r>
            <a:r>
              <a:rPr kumimoji="1" lang="en-US" altLang="ja-JP" sz="2400" dirty="0" smtClean="0"/>
              <a:t>	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</a:t>
            </a:r>
            <a:r>
              <a:rPr lang="ja-JP" altLang="en-US" sz="2400" dirty="0" smtClean="0"/>
              <a:t>　　　　　　　　　</a:t>
            </a:r>
            <a:r>
              <a:rPr kumimoji="1" lang="ja-JP" altLang="en-US" sz="2400" dirty="0" smtClean="0"/>
              <a:t>沖田博文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　　　　　　　　　　　　　　　　　　　初稿</a:t>
            </a:r>
            <a:r>
              <a:rPr lang="en-US" altLang="ja-JP" sz="2400" dirty="0" smtClean="0"/>
              <a:t>2012</a:t>
            </a:r>
            <a:r>
              <a:rPr lang="ja-JP" altLang="en-US" sz="2400" dirty="0" smtClean="0"/>
              <a:t>年</a:t>
            </a:r>
            <a:r>
              <a:rPr lang="en-US" altLang="ja-JP" sz="2400" dirty="0"/>
              <a:t>7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22</a:t>
            </a:r>
            <a:r>
              <a:rPr lang="ja-JP" altLang="en-US" sz="2400" dirty="0" smtClean="0"/>
              <a:t>日</a:t>
            </a:r>
            <a:endParaRPr kumimoji="1" lang="en-US" altLang="ja-JP" sz="2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560" y="1158999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・自作</a:t>
            </a:r>
            <a:r>
              <a:rPr lang="ja-JP" altLang="en-US" dirty="0"/>
              <a:t>したソフト・スクリプト等は</a:t>
            </a:r>
            <a:r>
              <a:rPr lang="en-US" altLang="ja-JP" dirty="0"/>
              <a:t>Linux PC ( </a:t>
            </a:r>
            <a:r>
              <a:rPr lang="en-US" altLang="ja-JP" dirty="0" smtClean="0"/>
              <a:t>taro, </a:t>
            </a:r>
            <a:r>
              <a:rPr lang="en-US" altLang="ja-JP" dirty="0" err="1" smtClean="0"/>
              <a:t>jiro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saburo</a:t>
            </a:r>
            <a:r>
              <a:rPr lang="en-US" altLang="ja-JP" dirty="0" smtClean="0"/>
              <a:t> </a:t>
            </a:r>
            <a:r>
              <a:rPr lang="en-US" altLang="ja-JP" dirty="0"/>
              <a:t>)</a:t>
            </a:r>
            <a:r>
              <a:rPr lang="ja-JP" altLang="en-US" dirty="0"/>
              <a:t>の以下に置く</a:t>
            </a:r>
            <a:endParaRPr lang="en-US" altLang="ja-JP" dirty="0"/>
          </a:p>
          <a:p>
            <a:r>
              <a:rPr lang="ja-JP" altLang="en-US" dirty="0" smtClean="0"/>
              <a:t>　　</a:t>
            </a:r>
            <a:r>
              <a:rPr lang="en-US" altLang="ja-JP" dirty="0" smtClean="0">
                <a:solidFill>
                  <a:srgbClr val="0070C0"/>
                </a:solidFill>
              </a:rPr>
              <a:t>/program/CR1000		CR1000</a:t>
            </a:r>
            <a:r>
              <a:rPr lang="ja-JP" altLang="en-US" dirty="0" smtClean="0">
                <a:solidFill>
                  <a:srgbClr val="0070C0"/>
                </a:solidFill>
              </a:rPr>
              <a:t>関連</a:t>
            </a:r>
            <a:endParaRPr lang="ja-JP" altLang="en-US" dirty="0">
              <a:solidFill>
                <a:srgbClr val="0070C0"/>
              </a:solidFill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lang="en-US" altLang="ja-JP" dirty="0" smtClean="0"/>
              <a:t>CR1000</a:t>
            </a:r>
            <a:r>
              <a:rPr lang="ja-JP" altLang="en-US" dirty="0" smtClean="0"/>
              <a:t>ディレクトリの初期構造は以下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err="1" smtClean="0"/>
              <a:t>ascii</a:t>
            </a:r>
            <a:r>
              <a:rPr lang="en-US" altLang="ja-JP" dirty="0" smtClean="0"/>
              <a:t>/</a:t>
            </a:r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binary/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bz2/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differential/</a:t>
            </a:r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camp2ascii		CR1000</a:t>
            </a:r>
            <a:r>
              <a:rPr lang="ja-JP" altLang="en-US" dirty="0" smtClean="0"/>
              <a:t>の</a:t>
            </a:r>
            <a:r>
              <a:rPr lang="en-US" altLang="ja-JP" dirty="0" smtClean="0"/>
              <a:t>binary</a:t>
            </a:r>
            <a:r>
              <a:rPr lang="ja-JP" altLang="en-US" dirty="0" smtClean="0"/>
              <a:t>ファイルを</a:t>
            </a:r>
            <a:r>
              <a:rPr lang="en-US" altLang="ja-JP" dirty="0" err="1" smtClean="0"/>
              <a:t>ascii</a:t>
            </a:r>
            <a:r>
              <a:rPr lang="ja-JP" altLang="en-US" dirty="0" smtClean="0"/>
              <a:t>に変換するプログラム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rgbClr val="0070C0"/>
                </a:solidFill>
              </a:rPr>
              <a:t>cr1000ftp.sh</a:t>
            </a:r>
            <a:r>
              <a:rPr lang="en-US" altLang="ja-JP" dirty="0" smtClean="0"/>
              <a:t>		</a:t>
            </a:r>
          </a:p>
          <a:p>
            <a:endParaRPr lang="en-US" altLang="ja-JP" dirty="0"/>
          </a:p>
          <a:p>
            <a:r>
              <a:rPr lang="ja-JP" altLang="en-US" dirty="0" smtClean="0"/>
              <a:t>・概要と使用方法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毎日</a:t>
            </a:r>
            <a:r>
              <a:rPr lang="en-US" altLang="ja-JP" dirty="0" smtClean="0"/>
              <a:t>12</a:t>
            </a:r>
            <a:r>
              <a:rPr lang="ja-JP" altLang="en-US" dirty="0" smtClean="0"/>
              <a:t>時に</a:t>
            </a:r>
            <a:r>
              <a:rPr lang="en-US" altLang="ja-JP" dirty="0" smtClean="0"/>
              <a:t>ftp</a:t>
            </a:r>
            <a:r>
              <a:rPr lang="ja-JP" altLang="en-US" dirty="0" smtClean="0"/>
              <a:t>で</a:t>
            </a:r>
            <a:r>
              <a:rPr lang="en-US" altLang="ja-JP" dirty="0" smtClean="0"/>
              <a:t>CR1000</a:t>
            </a:r>
            <a:r>
              <a:rPr lang="ja-JP" altLang="en-US" dirty="0" smtClean="0"/>
              <a:t>からデータを吸い出し、</a:t>
            </a:r>
            <a:r>
              <a:rPr lang="en-US" altLang="ja-JP" dirty="0" err="1" smtClean="0"/>
              <a:t>ascii</a:t>
            </a:r>
            <a:r>
              <a:rPr lang="ja-JP" altLang="en-US" dirty="0" smtClean="0"/>
              <a:t>に変換後旧ファイルとの差　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分を出力、それを</a:t>
            </a:r>
            <a:r>
              <a:rPr lang="en-US" altLang="ja-JP" dirty="0" smtClean="0"/>
              <a:t>bz2</a:t>
            </a:r>
            <a:r>
              <a:rPr lang="ja-JP" altLang="en-US" dirty="0" smtClean="0"/>
              <a:t>形式で圧縮し、</a:t>
            </a:r>
            <a:r>
              <a:rPr lang="en-US" altLang="ja-JP" dirty="0" smtClean="0"/>
              <a:t>PLATO-F supervisor PC</a:t>
            </a:r>
            <a:r>
              <a:rPr lang="ja-JP" altLang="en-US" dirty="0" smtClean="0"/>
              <a:t>の</a:t>
            </a:r>
            <a:r>
              <a:rPr lang="en-US" altLang="ja-JP" dirty="0" smtClean="0"/>
              <a:t>/send/</a:t>
            </a:r>
            <a:r>
              <a:rPr lang="ja-JP" altLang="en-US" dirty="0" smtClean="0"/>
              <a:t>ディレクトリ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に</a:t>
            </a:r>
            <a:r>
              <a:rPr lang="en-US" altLang="ja-JP" dirty="0" err="1" smtClean="0"/>
              <a:t>scp</a:t>
            </a:r>
            <a:r>
              <a:rPr lang="ja-JP" altLang="en-US" dirty="0" smtClean="0"/>
              <a:t>で転送する。データは</a:t>
            </a:r>
            <a:r>
              <a:rPr lang="en-US" altLang="ja-JP" dirty="0" smtClean="0"/>
              <a:t>binary, </a:t>
            </a:r>
            <a:r>
              <a:rPr lang="en-US" altLang="ja-JP" dirty="0" err="1" smtClean="0"/>
              <a:t>ascii</a:t>
            </a:r>
            <a:r>
              <a:rPr lang="en-US" altLang="ja-JP" dirty="0" smtClean="0"/>
              <a:t>, differential, bz2</a:t>
            </a:r>
            <a:r>
              <a:rPr lang="ja-JP" altLang="en-US" dirty="0" smtClean="0"/>
              <a:t>それぞれのディレクトリ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でそれぞれ保存される。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0070C0"/>
                </a:solidFill>
              </a:rPr>
              <a:t>　　</a:t>
            </a:r>
            <a:r>
              <a:rPr lang="ja-JP" altLang="en-US" dirty="0" smtClean="0"/>
              <a:t>実際は</a:t>
            </a:r>
            <a:r>
              <a:rPr lang="en-US" altLang="ja-JP" dirty="0" err="1" smtClean="0">
                <a:solidFill>
                  <a:srgbClr val="0070C0"/>
                </a:solidFill>
              </a:rPr>
              <a:t>jiro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crontub</a:t>
            </a:r>
            <a:r>
              <a:rPr lang="ja-JP" altLang="en-US" dirty="0" smtClean="0"/>
              <a:t>に</a:t>
            </a:r>
            <a:r>
              <a:rPr lang="en-US" altLang="ja-JP" dirty="0" smtClean="0"/>
              <a:t>cr1000ftp.sh</a:t>
            </a:r>
            <a:r>
              <a:rPr lang="ja-JP" altLang="en-US" dirty="0" smtClean="0"/>
              <a:t>を毎日</a:t>
            </a:r>
            <a:r>
              <a:rPr lang="en-US" altLang="ja-JP" dirty="0" smtClean="0"/>
              <a:t>12</a:t>
            </a:r>
            <a:r>
              <a:rPr lang="ja-JP" altLang="en-US" dirty="0" smtClean="0"/>
              <a:t>時に実行するよう設定し実行する。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err="1" smtClean="0"/>
              <a:t>crontab</a:t>
            </a:r>
            <a:r>
              <a:rPr lang="ja-JP" altLang="en-US" dirty="0" smtClean="0"/>
              <a:t>の実行方法はスクリプト内にコメントアウトした。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8543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29127" y="531143"/>
            <a:ext cx="21146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cr1000ftp.sh </a:t>
            </a:r>
            <a:r>
              <a:rPr lang="ja-JP" altLang="en-US" dirty="0" smtClean="0"/>
              <a:t>の内容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1052736"/>
            <a:ext cx="36000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もし</a:t>
            </a:r>
            <a:r>
              <a:rPr kumimoji="1" lang="en-US" altLang="ja-JP" sz="1400" dirty="0" err="1" smtClean="0"/>
              <a:t>old.ascii</a:t>
            </a:r>
            <a:r>
              <a:rPr kumimoji="1" lang="ja-JP" altLang="en-US" sz="1400" dirty="0" smtClean="0"/>
              <a:t>が無ければ作成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7584" y="1657006"/>
            <a:ext cx="36000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ファイル名に用いる時刻情報を取得</a:t>
            </a:r>
            <a:endParaRPr kumimoji="1" lang="ja-JP" altLang="en-US" sz="1400" dirty="0"/>
          </a:p>
        </p:txBody>
      </p:sp>
      <p:cxnSp>
        <p:nvCxnSpPr>
          <p:cNvPr id="10" name="直線矢印コネクタ 9"/>
          <p:cNvCxnSpPr>
            <a:stCxn id="6" idx="2"/>
            <a:endCxn id="8" idx="0"/>
          </p:cNvCxnSpPr>
          <p:nvPr/>
        </p:nvCxnSpPr>
        <p:spPr>
          <a:xfrm>
            <a:off x="2627584" y="1360513"/>
            <a:ext cx="0" cy="296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827584" y="2261276"/>
            <a:ext cx="360000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ftp</a:t>
            </a:r>
            <a:r>
              <a:rPr lang="ja-JP" altLang="en-US" sz="1400" dirty="0" smtClean="0"/>
              <a:t>による</a:t>
            </a:r>
            <a:r>
              <a:rPr lang="en-US" altLang="ja-JP" sz="1400" dirty="0" smtClean="0"/>
              <a:t>CR1000</a:t>
            </a:r>
            <a:r>
              <a:rPr lang="ja-JP" altLang="en-US" sz="1400" dirty="0" smtClean="0"/>
              <a:t>からのデータの吸い出し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binary</a:t>
            </a:r>
            <a:r>
              <a:rPr lang="ja-JP" altLang="en-US" sz="1400" dirty="0" smtClean="0"/>
              <a:t>形式で保存</a:t>
            </a:r>
            <a:endParaRPr lang="en-US" altLang="ja-JP" sz="1400" dirty="0" smtClean="0"/>
          </a:p>
        </p:txBody>
      </p:sp>
      <p:cxnSp>
        <p:nvCxnSpPr>
          <p:cNvPr id="24" name="直線矢印コネクタ 23"/>
          <p:cNvCxnSpPr>
            <a:stCxn id="8" idx="2"/>
            <a:endCxn id="22" idx="0"/>
          </p:cNvCxnSpPr>
          <p:nvPr/>
        </p:nvCxnSpPr>
        <p:spPr>
          <a:xfrm>
            <a:off x="2627584" y="1964783"/>
            <a:ext cx="0" cy="296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827584" y="3080989"/>
            <a:ext cx="36000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camp2ascii</a:t>
            </a:r>
            <a:r>
              <a:rPr lang="ja-JP" altLang="en-US" sz="1400" dirty="0"/>
              <a:t>による</a:t>
            </a:r>
            <a:r>
              <a:rPr lang="en-US" altLang="ja-JP" sz="1400" dirty="0" err="1" smtClean="0"/>
              <a:t>binar</a:t>
            </a:r>
            <a:r>
              <a:rPr lang="ja-JP" altLang="en-US" sz="1400" dirty="0" smtClean="0"/>
              <a:t>→</a:t>
            </a:r>
            <a:r>
              <a:rPr lang="en-US" altLang="ja-JP" sz="1400" dirty="0" err="1" smtClean="0"/>
              <a:t>ascii</a:t>
            </a:r>
            <a:r>
              <a:rPr lang="ja-JP" altLang="en-US" sz="1400" dirty="0" smtClean="0"/>
              <a:t>変換</a:t>
            </a:r>
            <a:endParaRPr lang="en-US" altLang="ja-JP" sz="14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27584" y="4289529"/>
            <a:ext cx="360000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転送用ファイル名の取得</a:t>
            </a:r>
            <a:endParaRPr kumimoji="1" lang="en-US" altLang="ja-JP" sz="1400" dirty="0" smtClean="0"/>
          </a:p>
          <a:p>
            <a:pPr algn="ctr"/>
            <a:r>
              <a:rPr kumimoji="1" lang="en-US" altLang="ja-JP" sz="1400" dirty="0" smtClean="0"/>
              <a:t>bzip2</a:t>
            </a:r>
            <a:r>
              <a:rPr kumimoji="1" lang="ja-JP" altLang="en-US" sz="1400" dirty="0" smtClean="0"/>
              <a:t>による圧縮</a:t>
            </a:r>
            <a:endParaRPr kumimoji="1" lang="ja-JP" altLang="en-US" sz="1400" dirty="0"/>
          </a:p>
        </p:txBody>
      </p:sp>
      <p:cxnSp>
        <p:nvCxnSpPr>
          <p:cNvPr id="31" name="直線矢印コネクタ 30"/>
          <p:cNvCxnSpPr>
            <a:stCxn id="22" idx="2"/>
            <a:endCxn id="25" idx="0"/>
          </p:cNvCxnSpPr>
          <p:nvPr/>
        </p:nvCxnSpPr>
        <p:spPr>
          <a:xfrm>
            <a:off x="2627584" y="2784496"/>
            <a:ext cx="0" cy="296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25" idx="2"/>
            <a:endCxn id="46" idx="0"/>
          </p:cNvCxnSpPr>
          <p:nvPr/>
        </p:nvCxnSpPr>
        <p:spPr>
          <a:xfrm>
            <a:off x="2627584" y="3388766"/>
            <a:ext cx="0" cy="296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28" idx="2"/>
            <a:endCxn id="42" idx="0"/>
          </p:cNvCxnSpPr>
          <p:nvPr/>
        </p:nvCxnSpPr>
        <p:spPr>
          <a:xfrm>
            <a:off x="2627584" y="4812749"/>
            <a:ext cx="0" cy="296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827584" y="5109242"/>
            <a:ext cx="36000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err="1" smtClean="0"/>
              <a:t>scp</a:t>
            </a:r>
            <a:r>
              <a:rPr lang="ja-JP" altLang="en-US" sz="1400" dirty="0" smtClean="0"/>
              <a:t>による</a:t>
            </a:r>
            <a:r>
              <a:rPr lang="en-US" altLang="ja-JP" sz="1400" dirty="0" smtClean="0"/>
              <a:t>PLATO-F </a:t>
            </a:r>
            <a:r>
              <a:rPr lang="ja-JP" altLang="en-US" sz="1400" dirty="0" err="1" smtClean="0"/>
              <a:t>への</a:t>
            </a:r>
            <a:r>
              <a:rPr lang="ja-JP" altLang="en-US" sz="1400" dirty="0" smtClean="0"/>
              <a:t>転送</a:t>
            </a:r>
            <a:endParaRPr kumimoji="1" lang="ja-JP" altLang="en-US" sz="14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27584" y="3685259"/>
            <a:ext cx="36000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/>
              <a:t>diff</a:t>
            </a:r>
            <a:r>
              <a:rPr lang="ja-JP" altLang="en-US" sz="1400" dirty="0" smtClean="0"/>
              <a:t>による差分の計算</a:t>
            </a:r>
            <a:endParaRPr lang="en-US" altLang="ja-JP" sz="1400" dirty="0" smtClean="0"/>
          </a:p>
        </p:txBody>
      </p:sp>
      <p:cxnSp>
        <p:nvCxnSpPr>
          <p:cNvPr id="49" name="直線矢印コネクタ 48"/>
          <p:cNvCxnSpPr>
            <a:stCxn id="46" idx="2"/>
            <a:endCxn id="28" idx="0"/>
          </p:cNvCxnSpPr>
          <p:nvPr/>
        </p:nvCxnSpPr>
        <p:spPr>
          <a:xfrm>
            <a:off x="2627584" y="3993036"/>
            <a:ext cx="0" cy="296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>
            <a:stCxn id="42" idx="2"/>
            <a:endCxn id="62" idx="0"/>
          </p:cNvCxnSpPr>
          <p:nvPr/>
        </p:nvCxnSpPr>
        <p:spPr>
          <a:xfrm>
            <a:off x="2627584" y="5417019"/>
            <a:ext cx="0" cy="2964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827584" y="5713511"/>
            <a:ext cx="36000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終了</a:t>
            </a:r>
            <a:endParaRPr kumimoji="1" lang="ja-JP" altLang="en-US" sz="14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72000" y="908720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binary, </a:t>
            </a:r>
            <a:r>
              <a:rPr kumimoji="1" lang="en-US" altLang="ja-JP" dirty="0" err="1" smtClean="0"/>
              <a:t>ascii</a:t>
            </a:r>
            <a:r>
              <a:rPr kumimoji="1" lang="en-US" altLang="ja-JP" dirty="0" smtClean="0"/>
              <a:t>, difference</a:t>
            </a:r>
            <a:r>
              <a:rPr kumimoji="1" lang="ja-JP" altLang="en-US" dirty="0" smtClean="0"/>
              <a:t>ディレクトリに</a:t>
            </a:r>
            <a:r>
              <a:rPr kumimoji="1" lang="ja-JP" altLang="en-US" dirty="0" err="1" smtClean="0"/>
              <a:t>そ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kumimoji="1" lang="ja-JP" altLang="en-US" dirty="0" err="1" smtClean="0"/>
              <a:t>れぞれ</a:t>
            </a:r>
            <a:r>
              <a:rPr kumimoji="1" lang="ja-JP" altLang="en-US" dirty="0" smtClean="0"/>
              <a:t>スクリプト開始時刻</a:t>
            </a:r>
            <a:r>
              <a:rPr kumimoji="1" lang="en-US" altLang="ja-JP" dirty="0" smtClean="0"/>
              <a:t>(UNIX</a:t>
            </a:r>
            <a:r>
              <a:rPr kumimoji="1" lang="ja-JP" altLang="en-US" dirty="0" smtClean="0"/>
              <a:t>時間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/>
              <a:t>　</a:t>
            </a:r>
            <a:r>
              <a:rPr kumimoji="1" lang="ja-JP" altLang="en-US" dirty="0" smtClean="0"/>
              <a:t>のファイルが作成される。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smtClean="0">
                <a:solidFill>
                  <a:srgbClr val="FF0000"/>
                </a:solidFill>
              </a:rPr>
              <a:t>bz2</a:t>
            </a:r>
            <a:r>
              <a:rPr lang="ja-JP" altLang="en-US" dirty="0" smtClean="0">
                <a:solidFill>
                  <a:srgbClr val="FF0000"/>
                </a:solidFill>
              </a:rPr>
              <a:t>ディレクトリのみ、</a:t>
            </a:r>
            <a:r>
              <a:rPr lang="en-US" altLang="ja-JP" dirty="0" smtClean="0">
                <a:solidFill>
                  <a:srgbClr val="FF0000"/>
                </a:solidFill>
              </a:rPr>
              <a:t>kim0001.bz2</a:t>
            </a:r>
            <a:r>
              <a:rPr lang="ja-JP" altLang="en-US" dirty="0" smtClean="0">
                <a:solidFill>
                  <a:srgbClr val="FF0000"/>
                </a:solidFill>
              </a:rPr>
              <a:t>から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連番でスクリプト実行毎に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r>
              <a:rPr lang="ja-JP" altLang="en-US" dirty="0" err="1" smtClean="0">
                <a:solidFill>
                  <a:srgbClr val="FF0000"/>
                </a:solidFill>
              </a:rPr>
              <a:t>ずつ</a:t>
            </a:r>
            <a:r>
              <a:rPr lang="ja-JP" altLang="en-US" dirty="0" smtClean="0">
                <a:solidFill>
                  <a:srgbClr val="FF0000"/>
                </a:solidFill>
              </a:rPr>
              <a:t>数字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が大きくなるファイル名で保存される。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binary, </a:t>
            </a:r>
            <a:r>
              <a:rPr kumimoji="1" lang="en-US" altLang="ja-JP" dirty="0" err="1" smtClean="0"/>
              <a:t>ascii</a:t>
            </a:r>
            <a:r>
              <a:rPr kumimoji="1" lang="en-US" altLang="ja-JP" dirty="0" smtClean="0"/>
              <a:t>, difference, bz2</a:t>
            </a:r>
            <a:r>
              <a:rPr kumimoji="1" lang="ja-JP" altLang="en-US" dirty="0" smtClean="0"/>
              <a:t>ディレクトリ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kumimoji="1" lang="ja-JP" altLang="en-US" dirty="0" smtClean="0"/>
              <a:t>のファイルは削除されない</a:t>
            </a:r>
            <a:endParaRPr kumimoji="1" lang="en-US" altLang="ja-JP" dirty="0" smtClean="0"/>
          </a:p>
          <a:p>
            <a:r>
              <a:rPr lang="ja-JP" altLang="en-US" dirty="0" smtClean="0"/>
              <a:t>・最新作成した</a:t>
            </a:r>
            <a:r>
              <a:rPr lang="en-US" altLang="ja-JP" dirty="0" err="1" smtClean="0"/>
              <a:t>kim</a:t>
            </a:r>
            <a:r>
              <a:rPr lang="en-US" altLang="ja-JP" dirty="0" smtClean="0"/>
              <a:t>*.bz2</a:t>
            </a:r>
            <a:r>
              <a:rPr lang="ja-JP" altLang="en-US" dirty="0" smtClean="0"/>
              <a:t>ファイルのみが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en-US" altLang="ja-JP" dirty="0" smtClean="0"/>
              <a:t>PLATO-F</a:t>
            </a:r>
            <a:r>
              <a:rPr kumimoji="1" lang="ja-JP" altLang="en-US" dirty="0" smtClean="0"/>
              <a:t>に転送される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もし</a:t>
            </a:r>
            <a:r>
              <a:rPr kumimoji="1" lang="en-US" altLang="ja-JP" dirty="0" smtClean="0">
                <a:solidFill>
                  <a:srgbClr val="FF0000"/>
                </a:solidFill>
              </a:rPr>
              <a:t>PLATO-F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で転送するファイルが何ら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かの不具合で転送されなかった場合、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日本で受信するファイル名が連番では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なくなるのですぐ分かる。欠番のみを際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転送する場合もファイル名が予め分　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かっているので簡単に転送可能。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45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5106</TotalTime>
  <Words>92</Words>
  <Application>Microsoft Office PowerPoint</Application>
  <PresentationFormat>画面に合わせる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hirofumi</dc:creator>
  <cp:lastModifiedBy>hirofumi</cp:lastModifiedBy>
  <cp:revision>104</cp:revision>
  <cp:lastPrinted>2012-03-11T17:01:24Z</cp:lastPrinted>
  <dcterms:created xsi:type="dcterms:W3CDTF">2012-03-08T11:14:41Z</dcterms:created>
  <dcterms:modified xsi:type="dcterms:W3CDTF">2012-08-02T00:31:52Z</dcterms:modified>
</cp:coreProperties>
</file>