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46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68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63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9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10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10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15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39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70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1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1E8D7-11A6-4265-97D4-3AC94D81349D}" type="datetimeFigureOut">
              <a:rPr kumimoji="1" lang="ja-JP" altLang="en-US" smtClean="0"/>
              <a:t>2011/5/16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DB46B-3F33-4503-9120-E594FA396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381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375832"/>
            <a:ext cx="6651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/>
              <a:t>コンプレッサー</a:t>
            </a:r>
            <a:r>
              <a:rPr lang="ja-JP" altLang="en-US" sz="2400" b="1" u="sng" dirty="0" smtClean="0"/>
              <a:t>の性能評価</a:t>
            </a:r>
            <a:r>
              <a:rPr lang="ja-JP" altLang="en-US" u="sng" dirty="0" smtClean="0"/>
              <a:t>　　　</a:t>
            </a:r>
            <a:r>
              <a:rPr lang="en-US" altLang="ja-JP" u="sng" dirty="0" smtClean="0"/>
              <a:t>2011</a:t>
            </a:r>
            <a:r>
              <a:rPr lang="ja-JP" altLang="en-US" u="sng" dirty="0" smtClean="0"/>
              <a:t>年</a:t>
            </a:r>
            <a:r>
              <a:rPr lang="en-US" altLang="ja-JP" u="sng" dirty="0" smtClean="0"/>
              <a:t>5</a:t>
            </a:r>
            <a:r>
              <a:rPr lang="ja-JP" altLang="en-US" u="sng" dirty="0" smtClean="0"/>
              <a:t>月</a:t>
            </a:r>
            <a:r>
              <a:rPr lang="en-US" altLang="ja-JP" u="sng" dirty="0" smtClean="0"/>
              <a:t>16</a:t>
            </a:r>
            <a:r>
              <a:rPr lang="ja-JP" altLang="en-US" u="sng" dirty="0" smtClean="0"/>
              <a:t>日　沖田博文</a:t>
            </a:r>
            <a:endParaRPr kumimoji="1" lang="ja-JP" altLang="en-US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1615832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JARE 52</a:t>
            </a:r>
            <a:r>
              <a:rPr kumimoji="1" lang="ja-JP" altLang="en-US" dirty="0" smtClean="0"/>
              <a:t>で持ちこんだ赤外線カメラ</a:t>
            </a:r>
            <a:r>
              <a:rPr kumimoji="1" lang="en-US" altLang="ja-JP" dirty="0" smtClean="0"/>
              <a:t>TONIC2</a:t>
            </a:r>
            <a:r>
              <a:rPr kumimoji="1" lang="ja-JP" altLang="en-US" dirty="0" smtClean="0"/>
              <a:t>のコンプレッサーが所定の性能を有しているかどうか検証する。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1233334"/>
            <a:ext cx="6463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目的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2466762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実験方法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1600" y="283609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デジタルマルチメーター</a:t>
            </a:r>
            <a:r>
              <a:rPr kumimoji="1" lang="en-US" altLang="ja-JP" dirty="0" smtClean="0"/>
              <a:t>(HP E2373A)</a:t>
            </a:r>
            <a:r>
              <a:rPr kumimoji="1" lang="ja-JP" altLang="en-US" dirty="0" smtClean="0"/>
              <a:t>を用いてコンプレッサー</a:t>
            </a:r>
            <a:r>
              <a:rPr lang="ja-JP" altLang="en-US" dirty="0"/>
              <a:t>が</a:t>
            </a:r>
            <a:r>
              <a:rPr kumimoji="1" lang="ja-JP" altLang="en-US" dirty="0" smtClean="0"/>
              <a:t>動作している時の電流・電圧の実効値を測定する。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690541"/>
            <a:ext cx="22829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コンプレッサーの諸元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85123" y="4194954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IWATANI INDUSTRIAL GASES CORP.</a:t>
            </a:r>
          </a:p>
          <a:p>
            <a:r>
              <a:rPr lang="en-US" altLang="ja-JP" dirty="0" smtClean="0"/>
              <a:t>MODEL  CA201</a:t>
            </a:r>
          </a:p>
          <a:p>
            <a:r>
              <a:rPr lang="ja-JP" altLang="en-US" dirty="0" smtClean="0"/>
              <a:t>電源 </a:t>
            </a:r>
            <a:r>
              <a:rPr lang="en-US" altLang="ja-JP" dirty="0" smtClean="0"/>
              <a:t>100V, 1φ</a:t>
            </a:r>
          </a:p>
          <a:p>
            <a:r>
              <a:rPr kumimoji="1" lang="ja-JP" altLang="en-US" dirty="0" smtClean="0"/>
              <a:t>周波数 </a:t>
            </a:r>
            <a:r>
              <a:rPr kumimoji="1" lang="en-US" altLang="ja-JP" dirty="0" smtClean="0"/>
              <a:t>50/60Hz</a:t>
            </a:r>
          </a:p>
          <a:p>
            <a:r>
              <a:rPr lang="ja-JP" altLang="en-US" dirty="0" smtClean="0"/>
              <a:t>電力 </a:t>
            </a:r>
            <a:r>
              <a:rPr lang="en-US" altLang="ja-JP" b="1" dirty="0" smtClean="0">
                <a:solidFill>
                  <a:srgbClr val="FF0000"/>
                </a:solidFill>
              </a:rPr>
              <a:t>0.7/0.8kW</a:t>
            </a:r>
          </a:p>
          <a:p>
            <a:r>
              <a:rPr lang="ja-JP" altLang="en-US" dirty="0" smtClean="0"/>
              <a:t>重量 </a:t>
            </a:r>
            <a:r>
              <a:rPr lang="en-US" altLang="ja-JP" dirty="0" smtClean="0"/>
              <a:t>36kg</a:t>
            </a:r>
            <a:endParaRPr kumimoji="1" lang="ja-JP" altLang="en-US" dirty="0"/>
          </a:p>
        </p:txBody>
      </p:sp>
      <p:pic>
        <p:nvPicPr>
          <p:cNvPr id="1026" name="Picture 2" descr="C:\Research\Antarctic_Picture\2011_01_17真空引き\DSC_7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2" t="2884" r="13400" b="9241"/>
          <a:stretch/>
        </p:blipFill>
        <p:spPr bwMode="auto">
          <a:xfrm>
            <a:off x="5436096" y="3847161"/>
            <a:ext cx="2736304" cy="239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2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55576" y="260648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実験結果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249558"/>
            <a:ext cx="6463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考察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9592" y="3618890"/>
            <a:ext cx="75473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 smtClean="0"/>
              <a:t>南極に持ち込んだ</a:t>
            </a:r>
            <a:r>
              <a:rPr kumimoji="1" lang="en-US" altLang="ja-JP" dirty="0" smtClean="0"/>
              <a:t>MA10112-92</a:t>
            </a:r>
            <a:r>
              <a:rPr lang="ja-JP" altLang="en-US" dirty="0" smtClean="0"/>
              <a:t>の消費電力は定格・同等の製品に比べても約</a:t>
            </a:r>
            <a:r>
              <a:rPr lang="en-US" altLang="ja-JP" dirty="0" smtClean="0"/>
              <a:t>0.1kW</a:t>
            </a:r>
            <a:r>
              <a:rPr lang="ja-JP" altLang="en-US" dirty="0" smtClean="0"/>
              <a:t>小さいことが判明した。ここから単純に考えると、冷却能力は定格の約</a:t>
            </a:r>
            <a:r>
              <a:rPr lang="en-US" altLang="ja-JP" dirty="0" smtClean="0"/>
              <a:t>85%</a:t>
            </a:r>
            <a:r>
              <a:rPr lang="ja-JP" altLang="en-US" dirty="0" smtClean="0"/>
              <a:t>しかないことになる。</a:t>
            </a:r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年夏の性能評価の時を振り返ると、光学暗室での実験では温度上昇が見られず、実習室・屋上ドームでの実験から温度上昇が見られていた。コンプレッサーが</a:t>
            </a:r>
            <a:r>
              <a:rPr kumimoji="1" lang="en-US" altLang="ja-JP" dirty="0" smtClean="0"/>
              <a:t>MA10190-02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MA10112-92</a:t>
            </a:r>
            <a:r>
              <a:rPr kumimoji="1" lang="ja-JP" altLang="en-US" dirty="0" smtClean="0"/>
              <a:t>に替わったことが原因ではないだろうか？</a:t>
            </a:r>
            <a:r>
              <a:rPr lang="ja-JP" altLang="en-US" dirty="0" smtClean="0"/>
              <a:t>ただし</a:t>
            </a:r>
            <a:r>
              <a:rPr lang="en-US" altLang="ja-JP" dirty="0" smtClean="0"/>
              <a:t>MA10112-92</a:t>
            </a:r>
            <a:r>
              <a:rPr lang="ja-JP" altLang="en-US" dirty="0" smtClean="0"/>
              <a:t>は一度南極に持ち込んだ物であり、南極が原因で故障したという可能性も否定出来ない。</a:t>
            </a:r>
            <a:endParaRPr lang="en-US" altLang="ja-JP" dirty="0" smtClean="0"/>
          </a:p>
          <a:p>
            <a:pPr algn="just"/>
            <a:r>
              <a:rPr lang="ja-JP" altLang="en-US" dirty="0" smtClean="0"/>
              <a:t>しかしいずれ</a:t>
            </a:r>
            <a:r>
              <a:rPr lang="ja-JP" altLang="en-US" dirty="0"/>
              <a:t>に</a:t>
            </a:r>
            <a:r>
              <a:rPr lang="ja-JP" altLang="en-US" dirty="0" smtClean="0"/>
              <a:t>せよ、現在見られる冷却能力不足の原因の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つは</a:t>
            </a:r>
            <a:r>
              <a:rPr lang="ja-JP" altLang="en-US" u="sng" dirty="0" smtClean="0"/>
              <a:t>コンプレッサーの不調</a:t>
            </a:r>
            <a:r>
              <a:rPr lang="ja-JP" altLang="en-US" dirty="0" smtClean="0"/>
              <a:t>であることが判明した。</a:t>
            </a:r>
            <a:endParaRPr lang="en-US" altLang="ja-JP" dirty="0" smtClean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945145"/>
              </p:ext>
            </p:extLst>
          </p:nvPr>
        </p:nvGraphicFramePr>
        <p:xfrm>
          <a:off x="1619672" y="69269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立川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仙台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シリアル</a:t>
                      </a:r>
                      <a:r>
                        <a:rPr kumimoji="1" lang="en-US" altLang="ja-JP" dirty="0" smtClean="0"/>
                        <a:t>No.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MA10112-92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MA10190-02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Hour Meter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5971.5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(</a:t>
                      </a:r>
                      <a:r>
                        <a:rPr kumimoji="1" lang="en-US" altLang="ja-JP" dirty="0" smtClean="0"/>
                        <a:t>hour)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3401.9 (hour)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電圧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実効値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99.2 (V)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101.7 (V)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電流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実効値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6.1 (A)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6.9 (A)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消費電力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0.61 (kW)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0.70 (kW)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547664" y="2915652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en-US" altLang="ja-JP" dirty="0" smtClean="0"/>
              <a:t>MA10112-92</a:t>
            </a:r>
            <a:r>
              <a:rPr lang="ja-JP" altLang="en-US" dirty="0" smtClean="0"/>
              <a:t>が</a:t>
            </a:r>
            <a:r>
              <a:rPr lang="en-US" altLang="ja-JP" dirty="0" smtClean="0"/>
              <a:t>JARE52</a:t>
            </a:r>
            <a:r>
              <a:rPr lang="ja-JP" altLang="en-US" dirty="0" smtClean="0"/>
              <a:t>で南極に持ち込んだコンプレッサー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1632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282</Words>
  <Application>Microsoft Office PowerPoint</Application>
  <PresentationFormat>画面に合わせる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</dc:creator>
  <cp:lastModifiedBy>hirofumi</cp:lastModifiedBy>
  <cp:revision>3</cp:revision>
  <dcterms:created xsi:type="dcterms:W3CDTF">2011-05-16T01:36:14Z</dcterms:created>
  <dcterms:modified xsi:type="dcterms:W3CDTF">2011-05-16T02:08:42Z</dcterms:modified>
</cp:coreProperties>
</file>