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340" r:id="rId3"/>
    <p:sldId id="309" r:id="rId4"/>
    <p:sldId id="344" r:id="rId5"/>
    <p:sldId id="295" r:id="rId6"/>
    <p:sldId id="301" r:id="rId7"/>
    <p:sldId id="345" r:id="rId8"/>
    <p:sldId id="361" r:id="rId9"/>
    <p:sldId id="358" r:id="rId10"/>
    <p:sldId id="359" r:id="rId11"/>
    <p:sldId id="353" r:id="rId12"/>
    <p:sldId id="355" r:id="rId13"/>
    <p:sldId id="354" r:id="rId14"/>
    <p:sldId id="357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0432FF"/>
    <a:srgbClr val="00FDFF"/>
    <a:srgbClr val="FF40FF"/>
    <a:srgbClr val="FF9300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195CB1-BA6F-594E-9DD9-A3BAC8F1E212}" v="7" dt="2020-01-20T06:31:02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4"/>
    <p:restoredTop sz="94484"/>
  </p:normalViewPr>
  <p:slideViewPr>
    <p:cSldViewPr snapToGrid="0" snapToObjects="1">
      <p:cViewPr varScale="1">
        <p:scale>
          <a:sx n="90" d="100"/>
          <a:sy n="90" d="100"/>
        </p:scale>
        <p:origin x="19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田中　周太" userId="29206fd8-6474-4198-b913-80ff3b535969" providerId="ADAL" clId="{AA195CB1-BA6F-594E-9DD9-A3BAC8F1E212}"/>
    <pc:docChg chg="undo custSel addSld delSld modSld">
      <pc:chgData name="田中　周太" userId="29206fd8-6474-4198-b913-80ff3b535969" providerId="ADAL" clId="{AA195CB1-BA6F-594E-9DD9-A3BAC8F1E212}" dt="2020-01-20T06:54:08.141" v="179" actId="1076"/>
      <pc:docMkLst>
        <pc:docMk/>
      </pc:docMkLst>
      <pc:sldChg chg="modSp">
        <pc:chgData name="田中　周太" userId="29206fd8-6474-4198-b913-80ff3b535969" providerId="ADAL" clId="{AA195CB1-BA6F-594E-9DD9-A3BAC8F1E212}" dt="2020-01-20T06:22:03.657" v="47" actId="20577"/>
        <pc:sldMkLst>
          <pc:docMk/>
          <pc:sldMk cId="1261204803" sldId="295"/>
        </pc:sldMkLst>
        <pc:spChg chg="mod">
          <ac:chgData name="田中　周太" userId="29206fd8-6474-4198-b913-80ff3b535969" providerId="ADAL" clId="{AA195CB1-BA6F-594E-9DD9-A3BAC8F1E212}" dt="2020-01-20T06:22:03.657" v="47" actId="20577"/>
          <ac:spMkLst>
            <pc:docMk/>
            <pc:sldMk cId="1261204803" sldId="295"/>
            <ac:spMk id="2" creationId="{00000000-0000-0000-0000-000000000000}"/>
          </ac:spMkLst>
        </pc:spChg>
      </pc:sldChg>
      <pc:sldChg chg="modSp">
        <pc:chgData name="田中　周太" userId="29206fd8-6474-4198-b913-80ff3b535969" providerId="ADAL" clId="{AA195CB1-BA6F-594E-9DD9-A3BAC8F1E212}" dt="2020-01-20T06:54:08.141" v="179" actId="1076"/>
        <pc:sldMkLst>
          <pc:docMk/>
          <pc:sldMk cId="168450107" sldId="344"/>
        </pc:sldMkLst>
        <pc:spChg chg="mod">
          <ac:chgData name="田中　周太" userId="29206fd8-6474-4198-b913-80ff3b535969" providerId="ADAL" clId="{AA195CB1-BA6F-594E-9DD9-A3BAC8F1E212}" dt="2020-01-20T06:22:26.507" v="81" actId="20577"/>
          <ac:spMkLst>
            <pc:docMk/>
            <pc:sldMk cId="168450107" sldId="344"/>
            <ac:spMk id="2" creationId="{00000000-0000-0000-0000-000000000000}"/>
          </ac:spMkLst>
        </pc:spChg>
        <pc:spChg chg="mod">
          <ac:chgData name="田中　周太" userId="29206fd8-6474-4198-b913-80ff3b535969" providerId="ADAL" clId="{AA195CB1-BA6F-594E-9DD9-A3BAC8F1E212}" dt="2020-01-20T06:54:08.141" v="179" actId="1076"/>
          <ac:spMkLst>
            <pc:docMk/>
            <pc:sldMk cId="168450107" sldId="344"/>
            <ac:spMk id="14" creationId="{373007AF-582C-DB4D-91D6-EC4461B95541}"/>
          </ac:spMkLst>
        </pc:spChg>
        <pc:spChg chg="mod">
          <ac:chgData name="田中　周太" userId="29206fd8-6474-4198-b913-80ff3b535969" providerId="ADAL" clId="{AA195CB1-BA6F-594E-9DD9-A3BAC8F1E212}" dt="2020-01-20T06:54:08.141" v="179" actId="1076"/>
          <ac:spMkLst>
            <pc:docMk/>
            <pc:sldMk cId="168450107" sldId="344"/>
            <ac:spMk id="18" creationId="{8F54D397-6CDE-F546-A3C5-C807A5A688BC}"/>
          </ac:spMkLst>
        </pc:spChg>
        <pc:spChg chg="mod">
          <ac:chgData name="田中　周太" userId="29206fd8-6474-4198-b913-80ff3b535969" providerId="ADAL" clId="{AA195CB1-BA6F-594E-9DD9-A3BAC8F1E212}" dt="2020-01-20T06:54:08.141" v="179" actId="1076"/>
          <ac:spMkLst>
            <pc:docMk/>
            <pc:sldMk cId="168450107" sldId="344"/>
            <ac:spMk id="21" creationId="{84DE3E37-8722-C44C-B16C-54A408122D74}"/>
          </ac:spMkLst>
        </pc:spChg>
        <pc:spChg chg="mod">
          <ac:chgData name="田中　周太" userId="29206fd8-6474-4198-b913-80ff3b535969" providerId="ADAL" clId="{AA195CB1-BA6F-594E-9DD9-A3BAC8F1E212}" dt="2020-01-20T06:54:08.141" v="179" actId="1076"/>
          <ac:spMkLst>
            <pc:docMk/>
            <pc:sldMk cId="168450107" sldId="344"/>
            <ac:spMk id="22" creationId="{64F6D5B1-DB1B-9A49-83DE-44C877EB02F4}"/>
          </ac:spMkLst>
        </pc:spChg>
        <pc:spChg chg="mod">
          <ac:chgData name="田中　周太" userId="29206fd8-6474-4198-b913-80ff3b535969" providerId="ADAL" clId="{AA195CB1-BA6F-594E-9DD9-A3BAC8F1E212}" dt="2020-01-20T06:54:08.141" v="179" actId="1076"/>
          <ac:spMkLst>
            <pc:docMk/>
            <pc:sldMk cId="168450107" sldId="344"/>
            <ac:spMk id="25" creationId="{B9F69BE2-08C6-C34D-BA87-696A6B9E683E}"/>
          </ac:spMkLst>
        </pc:spChg>
        <pc:spChg chg="mod">
          <ac:chgData name="田中　周太" userId="29206fd8-6474-4198-b913-80ff3b535969" providerId="ADAL" clId="{AA195CB1-BA6F-594E-9DD9-A3BAC8F1E212}" dt="2020-01-20T06:54:08.141" v="179" actId="1076"/>
          <ac:spMkLst>
            <pc:docMk/>
            <pc:sldMk cId="168450107" sldId="344"/>
            <ac:spMk id="26" creationId="{6CB1A5DA-1AE5-4447-B443-0E73C6A78936}"/>
          </ac:spMkLst>
        </pc:spChg>
        <pc:spChg chg="mod">
          <ac:chgData name="田中　周太" userId="29206fd8-6474-4198-b913-80ff3b535969" providerId="ADAL" clId="{AA195CB1-BA6F-594E-9DD9-A3BAC8F1E212}" dt="2020-01-20T06:54:08.141" v="179" actId="1076"/>
          <ac:spMkLst>
            <pc:docMk/>
            <pc:sldMk cId="168450107" sldId="344"/>
            <ac:spMk id="27" creationId="{1F7FCDBC-EDB6-AC47-A05B-89C2C3927B8F}"/>
          </ac:spMkLst>
        </pc:spChg>
        <pc:spChg chg="mod">
          <ac:chgData name="田中　周太" userId="29206fd8-6474-4198-b913-80ff3b535969" providerId="ADAL" clId="{AA195CB1-BA6F-594E-9DD9-A3BAC8F1E212}" dt="2020-01-20T06:54:08.141" v="179" actId="1076"/>
          <ac:spMkLst>
            <pc:docMk/>
            <pc:sldMk cId="168450107" sldId="344"/>
            <ac:spMk id="28" creationId="{119C3217-F2FF-F241-BA46-AB1187458251}"/>
          </ac:spMkLst>
        </pc:spChg>
        <pc:picChg chg="mod">
          <ac:chgData name="田中　周太" userId="29206fd8-6474-4198-b913-80ff3b535969" providerId="ADAL" clId="{AA195CB1-BA6F-594E-9DD9-A3BAC8F1E212}" dt="2020-01-20T06:54:08.141" v="179" actId="1076"/>
          <ac:picMkLst>
            <pc:docMk/>
            <pc:sldMk cId="168450107" sldId="344"/>
            <ac:picMk id="5" creationId="{8C63537F-91D4-804A-AA4E-E4637288233B}"/>
          </ac:picMkLst>
        </pc:picChg>
        <pc:picChg chg="mod">
          <ac:chgData name="田中　周太" userId="29206fd8-6474-4198-b913-80ff3b535969" providerId="ADAL" clId="{AA195CB1-BA6F-594E-9DD9-A3BAC8F1E212}" dt="2020-01-20T06:54:08.141" v="179" actId="1076"/>
          <ac:picMkLst>
            <pc:docMk/>
            <pc:sldMk cId="168450107" sldId="344"/>
            <ac:picMk id="6" creationId="{D3C52F79-3670-B543-8AEB-E13BE97C50D4}"/>
          </ac:picMkLst>
        </pc:picChg>
        <pc:picChg chg="mod">
          <ac:chgData name="田中　周太" userId="29206fd8-6474-4198-b913-80ff3b535969" providerId="ADAL" clId="{AA195CB1-BA6F-594E-9DD9-A3BAC8F1E212}" dt="2020-01-20T06:54:08.141" v="179" actId="1076"/>
          <ac:picMkLst>
            <pc:docMk/>
            <pc:sldMk cId="168450107" sldId="344"/>
            <ac:picMk id="19" creationId="{9A80E814-9EBB-D74A-AA32-24DAB4CC4C6D}"/>
          </ac:picMkLst>
        </pc:picChg>
        <pc:picChg chg="mod">
          <ac:chgData name="田中　周太" userId="29206fd8-6474-4198-b913-80ff3b535969" providerId="ADAL" clId="{AA195CB1-BA6F-594E-9DD9-A3BAC8F1E212}" dt="2020-01-20T06:54:08.141" v="179" actId="1076"/>
          <ac:picMkLst>
            <pc:docMk/>
            <pc:sldMk cId="168450107" sldId="344"/>
            <ac:picMk id="20" creationId="{F9DF8726-993F-7240-843A-AD545F28F975}"/>
          </ac:picMkLst>
        </pc:picChg>
        <pc:picChg chg="mod">
          <ac:chgData name="田中　周太" userId="29206fd8-6474-4198-b913-80ff3b535969" providerId="ADAL" clId="{AA195CB1-BA6F-594E-9DD9-A3BAC8F1E212}" dt="2020-01-20T06:54:08.141" v="179" actId="1076"/>
          <ac:picMkLst>
            <pc:docMk/>
            <pc:sldMk cId="168450107" sldId="344"/>
            <ac:picMk id="29" creationId="{85F9DCEE-AD6A-4F47-9246-A37473901092}"/>
          </ac:picMkLst>
        </pc:picChg>
        <pc:picChg chg="mod">
          <ac:chgData name="田中　周太" userId="29206fd8-6474-4198-b913-80ff3b535969" providerId="ADAL" clId="{AA195CB1-BA6F-594E-9DD9-A3BAC8F1E212}" dt="2020-01-20T06:54:08.141" v="179" actId="1076"/>
          <ac:picMkLst>
            <pc:docMk/>
            <pc:sldMk cId="168450107" sldId="344"/>
            <ac:picMk id="31" creationId="{8B280992-C449-6C44-9657-12F873566470}"/>
          </ac:picMkLst>
        </pc:picChg>
        <pc:picChg chg="mod">
          <ac:chgData name="田中　周太" userId="29206fd8-6474-4198-b913-80ff3b535969" providerId="ADAL" clId="{AA195CB1-BA6F-594E-9DD9-A3BAC8F1E212}" dt="2020-01-20T06:54:08.141" v="179" actId="1076"/>
          <ac:picMkLst>
            <pc:docMk/>
            <pc:sldMk cId="168450107" sldId="344"/>
            <ac:picMk id="32" creationId="{239FA618-6731-7D43-B63C-6A6D1FF3565D}"/>
          </ac:picMkLst>
        </pc:picChg>
        <pc:picChg chg="mod">
          <ac:chgData name="田中　周太" userId="29206fd8-6474-4198-b913-80ff3b535969" providerId="ADAL" clId="{AA195CB1-BA6F-594E-9DD9-A3BAC8F1E212}" dt="2020-01-20T06:54:08.141" v="179" actId="1076"/>
          <ac:picMkLst>
            <pc:docMk/>
            <pc:sldMk cId="168450107" sldId="344"/>
            <ac:picMk id="33" creationId="{E8026718-7A37-204D-89A3-4A6D9087DDCD}"/>
          </ac:picMkLst>
        </pc:picChg>
        <pc:cxnChg chg="mod">
          <ac:chgData name="田中　周太" userId="29206fd8-6474-4198-b913-80ff3b535969" providerId="ADAL" clId="{AA195CB1-BA6F-594E-9DD9-A3BAC8F1E212}" dt="2020-01-20T06:54:08.141" v="179" actId="1076"/>
          <ac:cxnSpMkLst>
            <pc:docMk/>
            <pc:sldMk cId="168450107" sldId="344"/>
            <ac:cxnSpMk id="9" creationId="{1A9ABA70-53F2-454C-AE83-5C9929B74BBE}"/>
          </ac:cxnSpMkLst>
        </pc:cxnChg>
        <pc:cxnChg chg="mod">
          <ac:chgData name="田中　周太" userId="29206fd8-6474-4198-b913-80ff3b535969" providerId="ADAL" clId="{AA195CB1-BA6F-594E-9DD9-A3BAC8F1E212}" dt="2020-01-20T06:54:08.141" v="179" actId="1076"/>
          <ac:cxnSpMkLst>
            <pc:docMk/>
            <pc:sldMk cId="168450107" sldId="344"/>
            <ac:cxnSpMk id="17" creationId="{62C0DDF5-F9D5-2A4E-81FD-83210CCDB272}"/>
          </ac:cxnSpMkLst>
        </pc:cxnChg>
        <pc:cxnChg chg="mod">
          <ac:chgData name="田中　周太" userId="29206fd8-6474-4198-b913-80ff3b535969" providerId="ADAL" clId="{AA195CB1-BA6F-594E-9DD9-A3BAC8F1E212}" dt="2020-01-20T06:54:08.141" v="179" actId="1076"/>
          <ac:cxnSpMkLst>
            <pc:docMk/>
            <pc:sldMk cId="168450107" sldId="344"/>
            <ac:cxnSpMk id="30" creationId="{4D4DF393-8CF5-AB4F-BF11-F16596456D6D}"/>
          </ac:cxnSpMkLst>
        </pc:cxnChg>
      </pc:sldChg>
      <pc:sldChg chg="modSp">
        <pc:chgData name="田中　周太" userId="29206fd8-6474-4198-b913-80ff3b535969" providerId="ADAL" clId="{AA195CB1-BA6F-594E-9DD9-A3BAC8F1E212}" dt="2020-01-20T06:31:06.795" v="177" actId="20577"/>
        <pc:sldMkLst>
          <pc:docMk/>
          <pc:sldMk cId="3131289501" sldId="357"/>
        </pc:sldMkLst>
        <pc:spChg chg="mod">
          <ac:chgData name="田中　周太" userId="29206fd8-6474-4198-b913-80ff3b535969" providerId="ADAL" clId="{AA195CB1-BA6F-594E-9DD9-A3BAC8F1E212}" dt="2020-01-20T06:31:06.795" v="177" actId="20577"/>
          <ac:spMkLst>
            <pc:docMk/>
            <pc:sldMk cId="3131289501" sldId="357"/>
            <ac:spMk id="9" creationId="{00000000-0000-0000-0000-000000000000}"/>
          </ac:spMkLst>
        </pc:spChg>
      </pc:sldChg>
      <pc:sldChg chg="addSp delSp add del">
        <pc:chgData name="田中　周太" userId="29206fd8-6474-4198-b913-80ff3b535969" providerId="ADAL" clId="{AA195CB1-BA6F-594E-9DD9-A3BAC8F1E212}" dt="2020-01-20T06:21:39.021" v="15" actId="2696"/>
        <pc:sldMkLst>
          <pc:docMk/>
          <pc:sldMk cId="805191851" sldId="363"/>
        </pc:sldMkLst>
        <pc:picChg chg="add del">
          <ac:chgData name="田中　周太" userId="29206fd8-6474-4198-b913-80ff3b535969" providerId="ADAL" clId="{AA195CB1-BA6F-594E-9DD9-A3BAC8F1E212}" dt="2020-01-20T06:00:02.585" v="2" actId="478"/>
          <ac:picMkLst>
            <pc:docMk/>
            <pc:sldMk cId="805191851" sldId="363"/>
            <ac:picMk id="5" creationId="{66012085-4C67-D045-9E84-9D49E93733A3}"/>
          </ac:picMkLst>
        </pc:picChg>
        <pc:picChg chg="add">
          <ac:chgData name="田中　周太" userId="29206fd8-6474-4198-b913-80ff3b535969" providerId="ADAL" clId="{AA195CB1-BA6F-594E-9DD9-A3BAC8F1E212}" dt="2020-01-20T06:00:05.007" v="3"/>
          <ac:picMkLst>
            <pc:docMk/>
            <pc:sldMk cId="805191851" sldId="363"/>
            <ac:picMk id="6" creationId="{D6A93B57-DECD-5B42-B0F9-4B4D03C4E459}"/>
          </ac:picMkLst>
        </pc:picChg>
      </pc:sldChg>
      <pc:sldChg chg="addSp delSp modSp add">
        <pc:chgData name="田中　周太" userId="29206fd8-6474-4198-b913-80ff3b535969" providerId="ADAL" clId="{AA195CB1-BA6F-594E-9DD9-A3BAC8F1E212}" dt="2020-01-20T06:00:53.621" v="14" actId="1076"/>
        <pc:sldMkLst>
          <pc:docMk/>
          <pc:sldMk cId="1740407845" sldId="364"/>
        </pc:sldMkLst>
        <pc:spChg chg="del">
          <ac:chgData name="田中　周太" userId="29206fd8-6474-4198-b913-80ff3b535969" providerId="ADAL" clId="{AA195CB1-BA6F-594E-9DD9-A3BAC8F1E212}" dt="2020-01-20T06:00:45.879" v="9" actId="478"/>
          <ac:spMkLst>
            <pc:docMk/>
            <pc:sldMk cId="1740407845" sldId="364"/>
            <ac:spMk id="12" creationId="{BEAA6479-98D0-2347-A92B-C4DC03F29EAD}"/>
          </ac:spMkLst>
        </pc:spChg>
        <pc:spChg chg="del">
          <ac:chgData name="田中　周太" userId="29206fd8-6474-4198-b913-80ff3b535969" providerId="ADAL" clId="{AA195CB1-BA6F-594E-9DD9-A3BAC8F1E212}" dt="2020-01-20T06:00:31.484" v="5" actId="478"/>
          <ac:spMkLst>
            <pc:docMk/>
            <pc:sldMk cId="1740407845" sldId="364"/>
            <ac:spMk id="13" creationId="{0CF3E308-1C87-2447-9EB5-C26474F46C85}"/>
          </ac:spMkLst>
        </pc:spChg>
        <pc:spChg chg="del">
          <ac:chgData name="田中　周太" userId="29206fd8-6474-4198-b913-80ff3b535969" providerId="ADAL" clId="{AA195CB1-BA6F-594E-9DD9-A3BAC8F1E212}" dt="2020-01-20T06:00:34.412" v="6" actId="478"/>
          <ac:spMkLst>
            <pc:docMk/>
            <pc:sldMk cId="1740407845" sldId="364"/>
            <ac:spMk id="14" creationId="{FC01470F-5E52-5440-897C-A22019A13AC2}"/>
          </ac:spMkLst>
        </pc:spChg>
        <pc:spChg chg="del">
          <ac:chgData name="田中　周太" userId="29206fd8-6474-4198-b913-80ff3b535969" providerId="ADAL" clId="{AA195CB1-BA6F-594E-9DD9-A3BAC8F1E212}" dt="2020-01-20T06:00:37.447" v="7" actId="478"/>
          <ac:spMkLst>
            <pc:docMk/>
            <pc:sldMk cId="1740407845" sldId="364"/>
            <ac:spMk id="17" creationId="{C51CB56B-7386-3144-988F-87AB1EF622C3}"/>
          </ac:spMkLst>
        </pc:spChg>
        <pc:picChg chg="add mod">
          <ac:chgData name="田中　周太" userId="29206fd8-6474-4198-b913-80ff3b535969" providerId="ADAL" clId="{AA195CB1-BA6F-594E-9DD9-A3BAC8F1E212}" dt="2020-01-20T06:00:53.621" v="14" actId="1076"/>
          <ac:picMkLst>
            <pc:docMk/>
            <pc:sldMk cId="1740407845" sldId="364"/>
            <ac:picMk id="15" creationId="{91E738CF-EECE-8C4E-BFBA-3C90C5B4F539}"/>
          </ac:picMkLst>
        </pc:picChg>
        <pc:picChg chg="del">
          <ac:chgData name="田中　周太" userId="29206fd8-6474-4198-b913-80ff3b535969" providerId="ADAL" clId="{AA195CB1-BA6F-594E-9DD9-A3BAC8F1E212}" dt="2020-01-20T06:00:39.614" v="8" actId="478"/>
          <ac:picMkLst>
            <pc:docMk/>
            <pc:sldMk cId="1740407845" sldId="364"/>
            <ac:picMk id="16" creationId="{F44A7A2D-292F-C244-839D-D7F30704081B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8-09-13T13:11:56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22288 8902,'0'0,"0"0,-23 0,-28 0,2 0,-24 0,-2 0,2 0,-27 0,1 0,1 0,-50 0,24 0,26-22,-26 1,26-21,-26 21,50-22,-49-1,48 23,-47-22,72 0,-24 1,25 0,23 42,3-43,23 43,-26 0,26-22,0 22,0-21,-24-2,-1-40,1 41,-1-20,25-1,-24 1,-1-1,0-1,25 2,0 20,0 1,0 21,0-21,0 21,0-22,25 1,24-43,-24 22,48-24,-24 3,2 20,-27 0,1 43,0 0,-25-21,0 21,0 0,24-42,75-1,-26-22,27 22,23-21,-74 42,-24 1,-1 21,76-20,-27-23,51-2,24 4,24 19,2 1,-52-1,27 22,-50 0,-26 0,1 0,25 22,-50-1,0 1,1-1,0-1,0-20,-27 0,26 23,-23-1,-2-22,51 0,-26 21,0 1,0-2,0-20,1 21,-1 22,-24-21,25-1,-1 1,-24 21,24-43,-49 43,24-43,2 43,-3-43,-23 42,26-21,-2 0,1 44,0-23,49 23,-49-1,24-22,-25 23,25-23,-23 1,-3 1,-23-23,26 22,-1-22,-25 0,0-21,0 21,0 1,0-22,-25 42,-1 23,-47 21,24-43,-25-1,74-21,-25-21,25 0,-24 0,-1 0,0 0,-24 0,-26 21,2 1,23-1,26-21,-2 22,26-22,-24 0,-1 0,-48 42,-51 2,49-23,26 1,0-1,25 1,-2-22,26 0,0 0,-23 0,-3 0,3 20,23-20,-26 21,2 1,24-22,-25 0,25 0,-25 0,25 0,-24 0,24 0,-49 0,23 0,-47 0,47 0,3 0,-3 0,26 0,-23 0,-3 0,26 0,0 21</inkml:trace>
  <inkml:trace contextRef="#ctx0" brushRef="#br0" timeOffset="1">20512 7982,'0'0,"-25"0,1 0,24 0,-50 22,50-22,-24 0,-1 0,-1 0,-23 0,0 21,25-21,-1 0,-24 0,49 0,-25 0,25 0,-24 0,-2 0,26 0,-24 0,-25 21,49 1,-26-22,3 0,23 0,-26 0,26 21,0-21,-24 0,-1 0,25 0,-24 21,24 2,-50-23,50 0,0 21,-24-21,24 0,0 0,-26 0,26 0</inkml:trace>
  <inkml:trace contextRef="#ctx0" brushRef="#br0" timeOffset="2">20537 8367,'-50'0,"1"0,-25 22,25-22,-26 20,26 24,0-44,49 22,-25-22,25 21,-24-21,24 0,0 22,-26-22,2 21,-1 0,25-21,-24 21,24-21,0 21,-26-21</inkml:trace>
  <inkml:trace contextRef="#ctx0" brushRef="#br0" timeOffset="3">21227 8667,'-24'0,"24"0,-25 21,0-21,25 0,-24 0,-25 0,0 21,23-21,-48 0,-24 21,-1 2,24 20,2-43,24 0,49 21,-50-21,50 0,0 22,-24-22,24 0,-25 0,0 0,25 20,-49 1,23 1,26-22,-49 21,49 1,0-22,-24 21,-1-21,25 0</inkml:trace>
  <inkml:trace contextRef="#ctx0" brushRef="#br0" timeOffset="4">23300 8025,'0'0,"25"-21,98-1,-24 1,24 21,-48-22,-1 2,0 20,-25 0,25 0,-50 0,25 0,-23 0,-1 0,-1 0,-24 0,25 0,-1 0,1 0,24 0,1 0,-26 20,25-20,-24 22,1-22,-26 0,0 0,24 0</inkml:trace>
  <inkml:trace contextRef="#ctx0" brushRef="#br0" timeOffset="5">23325 8409,'0'0,"0"0,0-20,0 20,0 0,24 0,2 0,-3 0,77 0,-51 0,25 0,-25 0,0 0,0 0,-49 0,26 0,-26 0,25 0,-1 0,1 0,0 0,-1 20,26-20,-26 23,1-23,-1 0,1 21,-25-21,24 22,-24-22,26 0,-26 21</inkml:trace>
  <inkml:trace contextRef="#ctx0" brushRef="#br0" timeOffset="6">22881 8581,'0'0,"0"21,25-21,-25 0,24 0,1 22,25-22,-1 21,49 43,50-20,0 20,1-1,-27 2,-47-44,-26 0,-24 1,0-22,-25 0,0 0,0 0</inkml:trace>
  <inkml:trace contextRef="#ctx0" brushRef="#br0" timeOffset="7">20833 7555,'0'0,"-25"0,25 0,-25 0,25 0,0 0,-24 0,24 0,-49 0,49-21,-25 21,-1 0,2 0,-1-22,25 22,-24-21,-1 21,25 0,0 0,0-22,-24 22,24 0,0 0,-25-21,25 21,-49 0,24-22,0 22,25 0,-24 0,24-21,-25 21,-1 0,26 0,0-22,0 22,0 0,26 0,-26-21,0 21,25 0,-25 0,0-22,24 22,-24 0,0-21,0 21,0 0,0-20,25-2,-25 1,25-24,-25 4,0-24,0 65,0-21,0-1,0 22,0-21,0 21,0-21,0 21,-25 0,0-21,1 21,-1-43,-1 22,3 21,-3-22,2 22,-1-21,1 0,-25-1,-25 0,48 1,-23 21,-1-22,27 1,-3 0,2 21,-1 0,25 0,0 0,0 21,0-21,0 21,0-21,0 0,0 22,0-22,0 21,25-21,-25 0,0 0,0 22,24-22,-24 0,0 22,0-22,0 21,26-21,-26 21,0-21,0 22,0-22,0 21,0 1,0-22,0 0,0 21,0-21,0 21,0-21,0 21,0 0,0-21,0 22,0-22,0 0,0 0,0 0,-26 21,26-21,-24 0,-1 0,25 0,-24 0,-1 22,-24-22,0 21,-1 1,25-22,1 21,24-21,-26 0,26 20,-23-20,23 0,-26 0,26 0,0-20,0 20,0 0,-24-21,24 21,0-22,0 22,0-21,0-1,-25 22,25-21,0 21,0 0,0 0,0 0,0 21,0 1,0-22,0 21,0-21,0 0,25 0,-25 22,0-22,0 0,24 21,-24-1,0 3,0-23,26 22,-26-1,0-21,23 0,-23 0,26 22,-26-22,24 20,1 1,-25 22,24-21,2-1,-26-21,23 22,-23-22,26 0,-2 0,-24 0,25 0,-25 0,25 0,-25 0,24 0,1 0,-25 0,24 0,-24 0,26 0,-3 0,3 0,-26 0,24 0,1 0,-25 0,24 0,-24 0,26 0,-26 0,49 0,-49 21,49-21,-24 0,-25 0,24 0,1 22,-25-22,24 0,-24 0,26 0,-26 0,0 0,23 0,-23-22,26 22,-26 0,0 0,0-21,0 21,0-22,0 22,0-21,0-1,0 22</inkml:trace>
  <inkml:trace contextRef="#ctx0" brushRef="#br0" timeOffset="8">22782 7448,'0'0,"24"-22,-24 22,0 0,0-21,26 21,-26-22,0 22,0 0,23 0,3-21,-26 21,25-22,24 22,-25-21,25 1,-23-2,-2 22,1 0,-1 0,-24-21,0 21,25 0,-25 0,24-22,2 22,-26-23,0 23,24 0,1-20,0 20,-1 0,-24-21,0 21,25-22,-1 22,-24-21,0 21,0-22,0 22,0-21,0 21,0-22,0 22,0 0,-24 0,24-21,0 0,0 0,-25 21,25-21,0 21,0-22,0 22,-24 0,24-21,-25 21,25-22,0 22,0-21,0 0,0-1,0 22,0-22,0 22,0-21,0-1,25 22,-25 0,24 0,-24-21,25 21,-1-21,-24 21,26-22,-26 22,0-21,23 21,-23 0,26 0,-26 0,24 0,1 0,-25-21,50 21,-50 0,24 0,-24-21,25 21,0 0,-25 0,24 0,-24 0,25 0,-1 0,-24 0,25 0,-25 0,24 0,-24 0,26 0,-3 0,-23 0,26 0,-26 0,25 0,-1 0,-24 0,25 0,-25 0,0 0,0 21,0-21,0 21,0 0,0-21,0 0,0 22,0-22,0 0,0 21,0-21,-25 21,25 1,-24-22,24 21,0-21,0 22,0-22,24 22,-24-22,25 21,0-21,-1 0,-24 21,0-21,25 0,-25 22,0-22,0 21,25-21,-25 0,24 0,1 0,-25 22,0-22,0 0,0 0,0 21,0-21,0 21,-25-21,25 0,-24 0,24 0,-25 0,25 21,-25-21,1 21,-1 1,25-22,0 0,-25 21,1-21,24 0,0 0,-25 0,25 0,-26 0,3 22,23-22,-26 0,26 21,-24-21,24 0,-25 22,1-22,24 0,-25 0,-24 0,49 0,-49 21,49-21,-25 0,25 20,-25-20,0 0,25 0,-24 0,-2 0,3 0,23 0,-26 0,26 0,-24 0,-1 0,25 0,-24 0,24 0,0-20</inkml:trace>
  <inkml:trace contextRef="#ctx0" brushRef="#br0" timeOffset="9">21450 7362,'0'0,"0"0,0-22,0 22,0-21,0 21,0-42,0 21,0-1,0-21,0 22,-25-1,25 1,-24 21,24-22,0 22,-26 0,26-21,0 21,0-22,-23 22,23 0,0-21,-26 21,1-21,25 0,0 21,-24-21,24 21,0-22,0 22,-25-21</inkml:trace>
  <inkml:trace contextRef="#ctx0" brushRef="#br0" timeOffset="10">21252 6935,'0'0,"-25"0,25 0,-24 0,24 0,-25 0,25 0,-25 0,1 0,24 0,-25 0,25-22,0 22,0-21,0 21,0-43,0 43,0-22,0 22,0-21,0-1,0 22,0-21,0 21,0-21,0 21,0-22,0 1,0 21,0-21,0 21,0-21,0-1,25 22,-1 0,-24 0,25 0,-25 0,25 0,-1 0,26-21,-1 21,-49 0,26 0,-26 0,23 0,3 0,-26 0,24 0,-24 0,0 0,25 0,-25 0,0 0,0 21,24-21,-24 22,25-1,-25-21,0 21,0-21,24 21,-24 1,0-22,0 21,0-21,0 21,0-21,0 22,0-1,0-21,0 22,0-22,0 22,0-1,0-21,0 21,0-21,0 43,0-43,0 22,-24-22,24 21,-25-21,25 0,0 0,-24 0,24 0,-25 0,25 0,-24 0,-2 0,26 0,-23 0,23 0,0 0,0 0,-26 0,1 0,25 0,0-21,0 21</inkml:trace>
  <inkml:trace contextRef="#ctx0" brushRef="#br0" timeOffset="11">21301 6849</inkml:trace>
  <inkml:trace contextRef="#ctx0" brushRef="#br0" timeOffset="12">21375 6849,'0'0,"0"0,-23 0,23 0,-26 0,26 0,-25 0,25-22,0 22,0-21,0-1,0 22,0 0,0-21,0 21,25 0,-25 0,0 0,26 21,-26 1,0-22,0 21,23-21,-23 0</inkml:trace>
  <inkml:trace contextRef="#ctx0" brushRef="#br0" timeOffset="13">22314 7340,'0'0,"0"0,0-21,0 1,0 20,0-22,0 22,0-21,0-1,0 22,0-23,0 3,0-1,-26-22,26 43,0-22,-23 1,23-1,0 22,0-21,0 21,0-21,0 0,0 21,0-21,0 21,0-22,0 22,-26 0,26 0,-25 0,1 0,24 0,-25-21,25 21,-24 0,24-22,0 22,0-21,0 21,0-21,0-1,0 22,0-22,0 1,0-1,0 1,0 21,0-21,0 21,0-22,24 22,-24-21,0 21,25 0,-1 0,-24 0,25 0,-25 0,26 0,-3 0,-23 0,26 0,-26 0,23 0,3 0,-2 0,-24 0,25 0,-1 0,-24 0,0 0,26 0,-26 0,23 21,-23 1,26-22,-2 21,-24-21,0 21,25-21,-25 22,0-22,0 21,0-21,0 22,0-22,0 22,0-1,0-21,0 0,0 0,0 21,-25-21,25 0,0 22,-24-22,24 21,0-21,-26 0,26 0,0 0,0 22,-23-22,23 0,-26 0,2 0,24 0,-25 0,25 0,-24 0,-2 0,26 0,-23 0,23 0,0 0,0 0,-26 0,26-22,0 22,0-21</inkml:trace>
  <inkml:trace contextRef="#ctx0" brushRef="#br0" timeOffset="14">22363 6871,'0'0,"0"0,-26 0,26 21,0-21,-23 0,23 0,0 0,-26 0,26 0,0 0,0 0,0 0,0 0,0 0,26-21</inkml:trace>
  <inkml:trace contextRef="#ctx0" brushRef="#br0" timeOffset="15">21844 8602,'0'0,"0"0,0 0,-49 0,25 0,-51 0,1 0,0 0,0 0,25 0,-24 0,73-21,-26 21,26 0,-25 0,25 0,0-21,0 21,-24 0,24-21,0 21,-25-43,25 22,-25-22,25 43,-24-23,24 3,0-2,0 22,0 0,0-21,0 21,-25 0,25-22,0 22,0-21,0 0,-25 21,25-22,0 22,0-21,0 0,0 0,0 21,0-22,0 1,0 0,0 21,0-23,0 23,0 0,25 0,0 0,-1 0,-24 23,0-23,0 0,25 0,-25 0,0 21,25-21,-25 0,24 0,-24 21,25-21,-25 0,26 0,-26 0,23 0,3 0,-26 0,24 0,-24 0,0 0,49 0,-49 0,25-21,-25 21,24 0,-24 0,0 0,25-21,0 21,-25 0,24 0,1-23,0 23,-25 0,0-21,25 21,-25 0,0 0,50 0,-50-21,23 21,27 0,-25-43,24 22,0-1,-23 1,-3 21,-23 0,0 0,26-22,-2 22,-24 0,25 0,25-20,-1-2,-25 1,1 21,-1 0,1 0,-25-21,26 21,-3 0,-23 0,26 0,-26 0,23 0,-23 0,26 0,-2 0,1 0,-25 0,50 0,-1 21,-25 0,26 1,-26-22,2 20,-26-20,23 0,-23 0,0 22,26-1,-26-21,23 22,-23-1,0 0,0 1,26-22,-26 21,0 0,0-21,0 23,0-23,0 21,0 0,0 1,0 41,0-41,0-1,0 0,0-21,0 22,0-1,0-21,0 0,0 22,0-22,0 0,0 0,-49 20,23 3,3-23,-3 0,-23 21,0 1,0-1,23-21,-23 22,25-22,-2 0,-23 0,-25 0,25 0,-1 0,1 0,0 0,-24 0,47 0,1 0,1 0,-1 0,1 0,24 0,-25 0,25 0,-50 0,50 21,-23-21,23 0,-26 0,26 0,-24 0,24 0,24 0,-24 0,0 21,26-21,-26 0,0 0,0 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8-09-13T13:11:56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20513 7553,'0'0,"0"0,-9 0,-9 0,0 0,-9 0,0 0,1 0,-11 0,2 0,-2 0,-15 0,6 0,11-9,-11 0,11-8,-10 8,18-8,-18-2,18 11,-17-9,26-1,-10 1,11-1,7 18,2-17,8 17,-9 0,9-9,0 9,0-9,-9 0,0-17,0 17,0-8,9-1,-9 1,0-1,0 0,9 1,0 8,0 0,0 9,0-8,0 8,0-9,9 0,9-17,-9 9,18-10,-10 1,2 8,-11 1,2 17,-1 0,-9-9,0 9,0 0,9-18,26 1,-8-10,9 10,9-8,-27 15,-9 1,-1 9,29-9,-11-8,20-1,7 1,10 8,0-1,-18 2,8 8,-17 0,-9 0,0 0,9 8,-19 2,1-1,1 0,-1-1,-1-8,-8 0,9 9,-8 0,-2-9,19 0,-9 9,0-1,0 1,0-9,-1 9,2 8,-10-7,9-2,-1 0,-8 11,9-19,-18 17,10-17,-1 17,-1-17,-8 18,9-9,0-1,0 19,0-10,18 10,-18-1,9-10,-10 12,10-11,-8 0,-1 1,-9-9,9 9,0-10,-9 1,0-9,0 8,0 2,0-10,-9 17,0 9,-18 10,9-19,-9 1,27-10,-9-8,9 0,-9 0,0 0,0 0,-9 0,-8 9,-2 1,11-2,8-8,-1 9,10-9,-8 0,-1 0,-18 16,-18 3,18-11,9 1,0 0,10 0,-2-9,10 0,0 0,-9 0,0 0,0 8,9-8,-9 9,1 0,8-9,-9 0,9 0,-9 0,9 0,-9 0,9 0,-19 0,10 0,-17 0,17 0,0 0,0 0,9 0,-9 0,0 0,9 0,0 9</inkml:trace>
  <inkml:trace contextRef="#ctx0" brushRef="#br0" timeOffset="1">19868 7176,'0'0,"-9"0,0 0,9 0,-19 9,19-9,-8 0,-1 0,-1 0,-7 0,-1 8,9-8,0 0,-9 0,18 0,-9 0,9 0,-9 0,0 0,9 0,-8 0,-11 9,19 0,-9-9,0 0,9 0,-9 0,9 8,0-8,-8 0,-1 0,9 0,-9 9,9 0,-19-9,19 0,0 9,-9-9,9 0,0 0,-9 0,9 0</inkml:trace>
  <inkml:trace contextRef="#ctx0" brushRef="#br0" timeOffset="2">19877 7333,'-18'0,"0"0,-9 9,9-9,-9 9,9 9,0-18,18 9,-9-9,9 8,-9-8,9 0,0 9,-9-9,1 9,-2 0,10-9,-9 8,9-8,0 9,-9-9</inkml:trace>
  <inkml:trace contextRef="#ctx0" brushRef="#br0" timeOffset="3">20127 7457,'-9'0,"9"0,-8 8,-2-8,10 0,-8 0,-10 0,0 8,9-8,-18 0,-9 9,0 1,9 7,0-17,10 0,17 9,-18-9,18 0,0 9,-9-9,9 0,-9 0,-1 0,10 8,-17 1,7 0,10-9,-17 9,17-1,0-8,-9 9,0-9,9 0</inkml:trace>
  <inkml:trace contextRef="#ctx0" brushRef="#br0" timeOffset="4">20880 7193,'0'0,"9"-8,36-1,-9 0,8 9,-16-10,-1 3,-1 7,-8 0,10 0,-20 0,10 0,-9 0,0 0,0 0,-9 0,10 0,-2 0,1 0,9 0,-1 0,-7 7,8-7,-9 10,0-10,-9 0,0 0,8 0</inkml:trace>
  <inkml:trace contextRef="#ctx0" brushRef="#br0" timeOffset="5">20889 7351,'0'0,"0"0,0-9,0 9,0 0,10 0,-1 0,-1 0,28 0,-18 0,9 0,-10 0,1 0,1 0,-19 0,9 0,-9 0,9 0,-1 0,2 0,-2 0,1 9,10-9,-11 9,2-9,-2 0,1 9,-9-9,9 9,-9-9,9 0,-9 8</inkml:trace>
  <inkml:trace contextRef="#ctx0" brushRef="#br0" timeOffset="6">20728 7421,'0'0,"0"9,9-9,-9 0,9 0,0 10,9-10,0 8,18 17,17-6,1 7,0 0,-10 0,-16-17,-11 1,-7-3,-2-7,-8 0,0 0,0 0</inkml:trace>
  <inkml:trace contextRef="#ctx0" brushRef="#br0" timeOffset="7">19984 7001,'0'0,"-9"0,9 0,-9 0,9 0,0 0,-9 0,9 0,-17 0,17-9,-9 9,-1 0,1 0,0-9,9 9,-9-8,0 8,9 0,0 0,0-10,-8 10,8 0,0 0,-9-9,9 9,-18 0,9-8,-1 8,10 0,-8 0,8-8,-9 8,-1 0,10 0,0-10,0 10,0 0,10 0,-10-7,0 7,9 0,-9 0,0-10,8 10,-8 0,0-9,0 9,0 0,0-9,10 1,-10-1,9-9,-9 1,0-10,0 27,0-8,0-1,0 9,0-8,0 8,0-10,0 10,-9 0,-1-9,2 9,-1-17,-1 8,2 9,-1-7,0 7,0-10,0 1,-9 0,-9 0,18 1,-9 8,0-9,9 0,0 0,1 9,-1 0,9 0,0 0,0 9,0-9,0 9,0-9,0 0,0 9,0-9,0 8,9-8,-9 0,0 0,0 9,8-9,-8 0,0 9,0-9,0 9,9-9,-9 10,0-10,0 7,0-7,0 9,0 0,0-9,0 0,0 8,0-8,0 9,0-9,0 10,0-2,0-8,0 9,0-9,0 0,0 0,0 0,-9 8,9-8,-8 0,-1 0,9 0,-9 0,0 8,-10-8,2 10,-1-1,9-9,0 9,9-9,-9 0,9 8,-9-8,9 0,-9 0,9 0,0-8,0 8,0 0,-9-9,9 9,0-9,0 9,0-10,0 2,-9 8,9-8,0 8,0 0,0 0,0 0,0 8,0 0,0-8,0 10,0-10,0 0,9 0,-9 9,0-9,0 0,9 9,-9-1,0 1,0-9,9 9,-9 0,0-9,9 0,-9 0,9 8,-9-8,9 9,0 0,-9 8,9-7,0-2,-9-8,8 8,-8-8,9 0,0 0,-9 0,10 0,-10 0,9 0,-9 0,9 0,0 0,-9 0,8 0,-8 0,9 0,0 0,0 0,-9 0,9 0,1 0,-10 0,8 0,-8 0,9 0,-9 0,18 0,-18 9,18-9,-9 0,-9 0,9 0,0 10,-9-10,9 0,-9 0,9 0,-9 0,0 0,8 0,-8-10,10 10,-10 0,0 0,0-9,0 9,0-8,0 8,0-8,0-2,0 10</inkml:trace>
  <inkml:trace contextRef="#ctx0" brushRef="#br0" timeOffset="8">20692 6956,'0'0,"9"-8,-9 8,0 0,0-8,9 8,-9-10,0 10,0 0,9 0,0-7,-9 7,9-10,9 10,-9-9,9 0,-9 1,-1 8,1 0,1 0,-10-9,0 9,9 0,-9 0,8-9,2 9,-10-9,0 9,9 0,-1-8,1 8,0 0,-9-9,0 9,9-9,1 9,-10-10,0 10,0-8,0 8,0-8,0 8,0-9,0 9,0 0,-10 0,10-8,0-2,0 1,-9 9,9-8,0 8,0-9,0 9,-9 0,9-9,-9 9,9-7,0 7,0-10,0 1,0 0,0 9,0-9,0 9,0-8,0-1,9 9,-9 0,9 0,-9-9,9 9,1-9,-10 9,9-8,-9 8,0-9,8 9,-8 0,9 0,-9 0,9 0,0 0,-9-10,18 10,-18 0,9 0,-9-8,9 8,0 0,-9 0,9 0,-9 0,9 0,-1 0,-8 0,10 0,-10 0,8 0,-8 0,10 0,-1 0,-9 0,9 0,-9 0,9 0,-1 0,-8 0,10 0,-10 0,0 0,0 8,0-8,0 10,0-1,0-9,0 0,0 8,0-8,0 0,0 9,0-9,-10 9,10 0,-8-9,8 8,0-8,0 9,0-9,8 9,-8-9,10 9,-2-9,1 0,-9 10,0-10,9 0,-9 7,0-7,0 9,10-9,-10 0,8 0,2 0,-10 9,0-9,0 0,0 0,0 8,0-8,0 9,-10-9,10 0,-8 0,8 0,-10 0,10 10,-9-10,0 8,1 1,8-9,0 0,-10 8,2-8,8 0,0 0,-9 0,9 0,-9 0,0 8,9-8,-10 0,10 10,-8-10,8 0,-10 9,2-9,8 0,-9 0,-9 0,18 0,-18 9,18-9,-9 0,9 8,-9-8,0 0,9 0,-9 0,0 0,1 0,8 0,-9 0,9 0,-10 0,1 0,9 0,-9 0,9 0,0-8</inkml:trace>
  <inkml:trace contextRef="#ctx0" brushRef="#br0" timeOffset="9">20208 6923,'0'0,"0"0,0-10,0 10,0-9,0 9,0-17,0 8,0 0,0-8,0 8,-9 0,9-1,-9 10,9-8,0 8,-9 0,9-8,0 8,0-9,-8 9,8 0,0-8,-10 8,1-10,9 1,0 9,-8-8,8 8,0-9,0 9,-10-9</inkml:trace>
  <inkml:trace contextRef="#ctx0" brushRef="#br0" timeOffset="10">20136 6746,'0'0,"-9"0,9 0,-9 0,9 0,-8 0,8 0,-10 0,2 0,8 0,-9 0,9-7,0 7,0-10,0 10,0-18,0 18,0-9,0 9,0-8,0-1,0 9,0-9,0 9,0-9,0 9,0-8,0-1,0 9,0-10,0 10,0-8,0-1,9 9,-1 0,-8 0,10 0,-10 0,8 0,1 0,10-8,-2 8,-17 0,10 0,-10 0,8 0,1 0,-9 0,9 0,-9 0,0 0,9 0,-9 0,0 0,0 8,9-8,-9 9,10-1,-10-8,0 10,0-10,8 9,-8-1,0-8,0 9,0-9,0 9,0-9,0 9,0-1,0-8,0 9,0-9,0 9,0 0,0-9,0 10,0-10,0 16,0-16,0 9,-8-9,8 8,-10-8,10 0,0 0,-9 0,9 0,-9 0,9 0,-9 0,0 0,9 0,-8 0,8 0,0 0,0 0,-10 0,1 0,9 0,0-8,0 8</inkml:trace>
  <inkml:trace contextRef="#ctx0" brushRef="#br0" timeOffset="11">20154 6711</inkml:trace>
  <inkml:trace contextRef="#ctx0" brushRef="#br0" timeOffset="12">20181 6711,'0'0,"0"0,-8 0,8 0,-10 0,10 0,-9 0,9-9,0 9,0-8,0-1,0 9,0 0,0-9,0 9,9 0,-9 0,0 0,10 9,-10 0,0-9,0 8,8-8,-8 0</inkml:trace>
  <inkml:trace contextRef="#ctx0" brushRef="#br0" timeOffset="13">20522 6913,'0'0,"0"0,0-9,0 0,0 9,0-8,0 8,0-9,0 0,0 9,0-9,0 1,0-1,-9-10,9 19,0-8,-9 0,9-1,0 9,0-8,0 8,0-10,0 1,0 9,0-8,0 8,0-9,0 9,-9 0,9 0,-9 0,0 0,9 0,-9-9,9 9,-9 0,9-7,0 7,0-10,0 10,0-9,0 0,0 9,0-9,0 1,0-1,0 0,0 9,0-9,0 9,0-8,9 8,-9-9,0 9,9 0,0 0,-9 0,9 0,-9 0,9 0,0 0,-9 0,9 0,-9 0,9 0,0 0,0 0,-9 0,9 0,-1 0,-8 0,0 0,9 0,-9 0,9 9,-9-1,10-8,-1 9,-9-9,0 9,9-9,-9 9,0-9,0 8,0-8,0 9,0-9,0 9,0 0,0-9,0 0,0 0,0 10,-9-10,9 0,0 7,-9-7,9 9,0-9,-10 0,10 0,0 0,0 9,-9-9,9 0,-9 0,1 0,8 0,-9 0,9 0,-9 0,0 0,9 0,-9 0,9 0,0 0,0 0,-9 0,9-9,0 9,0-9</inkml:trace>
  <inkml:trace contextRef="#ctx0" brushRef="#br0" timeOffset="14">20540 6720,'0'0,"0"0,-9 0,9 9,0-9,-9 0,9 0,0 0,-9 0,9 0,0 0,0 0,0 0,0 0,0 0,9-9</inkml:trace>
  <inkml:trace contextRef="#ctx0" brushRef="#br0" timeOffset="15">20351 7430,'0'0,"0"0,0 0,-18 0,10 0,-19 0,-1 0,2 0,-1 0,9 0,-8 0,26-9,-10 9,10 0,-9 0,9 0,0-8,0 8,-8 0,8-9,0 9,-10-18,10 10,-9-10,9 18,-9-9,9 0,0 0,0 9,0 0,0-8,0 8,-8 0,8-9,0 9,0-10,0 3,-10 7,10-10,0 10,0-8,0-1,0 1,0 8,0-8,0-2,0 1,0 9,0-9,0 9,0 0,10 0,-2 0,1 0,-9 9,0-9,0 0,9 0,-9 0,0 9,10-9,-10 0,8 0,-8 10,9-10,-9 0,10 0,-10 0,8 0,1 0,-9 0,9 0,-9 0,0 0,18 0,-18 0,10-10,-10 10,8 0,-8 0,0 0,9-9,0 9,-9 0,9 0,-1-9,1 9,-9 0,0-9,10 9,-10 0,0 0,18 0,-18-8,9 8,8 0,-8-18,9 10,1-1,-10 0,-1 9,-8 0,0 0,10-10,-2 10,-8 0,9 0,9-7,0-2,-9 0,0 9,0 0,0 0,-9-8,9 8,0 0,-9 0,9 0,-9 0,9 0,-9 0,9 0,0 0,0 0,-9 0,17 0,2 8,-10 1,9 0,-10-9,1 7,-9-7,9 0,-9 0,0 10,9-1,-9-9,9 9,-9-1,0 1,0 0,10-9,-10 8,0 1,0-9,0 9,0-9,0 9,0 1,0-2,0 17,0-15,0-3,0 3,0-10,0 9,0-1,0-8,0 0,0 9,0-9,0 0,0 0,-19 9,10 0,0-9,0 0,-8 9,-1 0,-1-1,10-8,-8 9,8-9,0 0,-9 0,-9 0,9 0,0 0,0 0,0 0,-8 0,17 0,0 0,-1 0,1 0,0 0,9 0,-9 0,9 0,-17 0,17 9,-9-9,9 0,-9 0,9 0,-9 0,9 0,9 0,-9 0,0 9,9-9,-9 0,0 0,0 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83FE9-801D-FA4C-916C-BE9C55E48ED3}" type="datetimeFigureOut">
              <a:rPr kumimoji="1" lang="ja-JP" altLang="en-US" smtClean="0"/>
              <a:t>2020/1/20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29608-4E7C-6F40-9243-89905DF73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04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9608-4E7C-6F40-9243-89905DF735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0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75B9-E084-8442-8C31-E543B937D463}" type="datetime1">
              <a:rPr kumimoji="1" lang="ja-JP" altLang="en-US" smtClean="0"/>
              <a:t>2020/1/20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30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E74E-DA83-244F-927D-D509D47B6C68}" type="datetime1">
              <a:rPr kumimoji="1" lang="ja-JP" altLang="en-US" smtClean="0"/>
              <a:t>2020/1/20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64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FE96-FBC9-2643-82B5-EB1FBF459A29}" type="datetime1">
              <a:rPr kumimoji="1" lang="ja-JP" altLang="en-US" smtClean="0"/>
              <a:t>2020/1/20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20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EDCA-78FC-7B4D-A40B-E7DCEE030C87}" type="datetime1">
              <a:rPr kumimoji="1" lang="ja-JP" altLang="en-US" smtClean="0"/>
              <a:t>2020/1/20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77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2A61-FCFE-8D46-A97E-EBBCA594040D}" type="datetime1">
              <a:rPr kumimoji="1" lang="ja-JP" altLang="en-US" smtClean="0"/>
              <a:t>2020/1/20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56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5058-06C7-D442-B699-7073C50044A5}" type="datetime1">
              <a:rPr kumimoji="1" lang="ja-JP" altLang="en-US" smtClean="0"/>
              <a:t>2020/1/20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3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6D7B-7604-204C-B010-18DFA6C04B04}" type="datetime1">
              <a:rPr kumimoji="1" lang="ja-JP" altLang="en-US" smtClean="0"/>
              <a:t>2020/1/20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95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E28A-790B-E848-83BA-D940865F2084}" type="datetime1">
              <a:rPr kumimoji="1" lang="ja-JP" altLang="en-US" smtClean="0"/>
              <a:t>2020/1/20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6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776A-46F7-004E-ABCD-00FBE4ABA8A7}" type="datetime1">
              <a:rPr kumimoji="1" lang="ja-JP" altLang="en-US" smtClean="0"/>
              <a:t>2020/1/20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09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8464-B55E-D346-9533-C06AF0B49829}" type="datetime1">
              <a:rPr kumimoji="1" lang="ja-JP" altLang="en-US" smtClean="0"/>
              <a:t>2020/1/20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68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589-A271-5945-B7CF-D6DC3C81E9D7}" type="datetime1">
              <a:rPr kumimoji="1" lang="ja-JP" altLang="en-US" smtClean="0"/>
              <a:t>2020/1/20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78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50000"/>
              </a:srgbClr>
            </a:gs>
            <a:gs pos="100000">
              <a:srgbClr val="FFFFFF">
                <a:alpha val="50000"/>
              </a:srgbClr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A9700-6E07-DD45-9665-7EE9E0D5E5D7}" type="datetime1">
              <a:rPr kumimoji="1" lang="ja-JP" altLang="en-US" smtClean="0"/>
              <a:t>2020/1/20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29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.png"/><Relationship Id="rId4" Type="http://schemas.openxmlformats.org/officeDocument/2006/relationships/customXml" Target="../ink/ink1.xml"/><Relationship Id="rId9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jpeg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7180" y="415624"/>
            <a:ext cx="8549640" cy="2387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Acceleration of </a:t>
            </a:r>
            <a:br>
              <a:rPr kumimoji="1" lang="en-US" altLang="ja-JP" dirty="0"/>
            </a:br>
            <a:r>
              <a:rPr kumimoji="1" lang="en-US" altLang="ja-JP" dirty="0"/>
              <a:t>Relativistic </a:t>
            </a:r>
            <a:r>
              <a:rPr lang="en-US" altLang="ja-JP" dirty="0"/>
              <a:t>Jets</a:t>
            </a:r>
            <a:r>
              <a:rPr kumimoji="1" lang="en-US" altLang="ja-JP" dirty="0"/>
              <a:t> with Tangled Magnetic Field 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2910" y="2745966"/>
            <a:ext cx="8298180" cy="1655762"/>
          </a:xfrm>
        </p:spPr>
        <p:txBody>
          <a:bodyPr>
            <a:normAutofit/>
          </a:bodyPr>
          <a:lstStyle/>
          <a:p>
            <a:r>
              <a:rPr lang="en-US" altLang="ja-JP" dirty="0" err="1">
                <a:ea typeface="Gill Sans Ultra Bold" charset="0"/>
                <a:cs typeface="Gill Sans Ultra Bold" charset="0"/>
              </a:rPr>
              <a:t>Shuta</a:t>
            </a:r>
            <a:r>
              <a:rPr lang="en-US" altLang="ja-JP" dirty="0">
                <a:ea typeface="Gill Sans Ultra Bold" charset="0"/>
                <a:cs typeface="Gill Sans Ultra Bold" charset="0"/>
              </a:rPr>
              <a:t> J. Tanaka (</a:t>
            </a:r>
            <a:r>
              <a:rPr kumimoji="1" lang="en-US" altLang="ja-JP" dirty="0">
                <a:ea typeface="Gill Sans Ultra Bold" charset="0"/>
                <a:cs typeface="Gill Sans Ultra Bold" charset="0"/>
              </a:rPr>
              <a:t>Aoyama </a:t>
            </a:r>
            <a:r>
              <a:rPr kumimoji="1" lang="en-US" altLang="ja-JP" dirty="0" err="1">
                <a:ea typeface="Gill Sans Ultra Bold" charset="0"/>
                <a:cs typeface="Gill Sans Ultra Bold" charset="0"/>
              </a:rPr>
              <a:t>Gakuin</a:t>
            </a:r>
            <a:r>
              <a:rPr kumimoji="1" lang="en-US" altLang="ja-JP" dirty="0">
                <a:ea typeface="Gill Sans Ultra Bold" charset="0"/>
                <a:cs typeface="Gill Sans Ultra Bold" charset="0"/>
              </a:rPr>
              <a:t> Univ.)</a:t>
            </a:r>
          </a:p>
          <a:p>
            <a:r>
              <a:rPr kumimoji="1" lang="en-US" altLang="ja-JP" dirty="0">
                <a:ea typeface="Gill Sans Ultra Bold" charset="0"/>
                <a:cs typeface="Gill Sans Ultra Bold" charset="0"/>
              </a:rPr>
              <a:t>with</a:t>
            </a:r>
          </a:p>
          <a:p>
            <a:r>
              <a:rPr lang="en-US" altLang="ja-JP" dirty="0">
                <a:ea typeface="Gill Sans Ultra Bold" charset="0"/>
                <a:cs typeface="Gill Sans Ultra Bold" charset="0"/>
              </a:rPr>
              <a:t>Kenji Toma</a:t>
            </a:r>
            <a:r>
              <a:rPr kumimoji="1" lang="en-US" altLang="ja-JP" dirty="0">
                <a:ea typeface="Gill Sans Ultra Bold" charset="0"/>
                <a:cs typeface="Gill Sans Ultra Bold" charset="0"/>
              </a:rPr>
              <a:t> (Tohoku Univ.)</a:t>
            </a:r>
            <a:endParaRPr kumimoji="1" lang="ja-JP" altLang="en-US" dirty="0">
              <a:ea typeface="Gill Sans Ultra Bold" charset="0"/>
              <a:cs typeface="Gill Sans Ultra Bold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87615" y="6362504"/>
            <a:ext cx="7774931" cy="365125"/>
          </a:xfrm>
        </p:spPr>
        <p:txBody>
          <a:bodyPr/>
          <a:lstStyle/>
          <a:p>
            <a:r>
              <a:rPr lang="en-US" altLang="ja-JP" dirty="0">
                <a:latin typeface="ＤＦＰ太丸ゴシック体"/>
                <a:ea typeface="ＤＦＰ太丸ゴシック体"/>
                <a:cs typeface="ＤＦＰ太丸ゴシック体"/>
              </a:rPr>
              <a:t>20, Jan. 2020, Active Galactic Nucleus Jets in Event Horizon Telescope Era @ Tohoku Univ.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C29E74B-5ACD-1B49-B331-4C8C4D710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37" y="2519603"/>
            <a:ext cx="1087754" cy="1383546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インク 10">
                <a:extLst>
                  <a:ext uri="{FF2B5EF4-FFF2-40B4-BE49-F238E27FC236}">
                    <a16:creationId xmlns:a16="http://schemas.microsoft.com/office/drawing/2014/main" id="{CCEE1B43-BE3F-834E-A80B-94CD77667736}"/>
                  </a:ext>
                </a:extLst>
              </p14:cNvPr>
              <p14:cNvContentPartPr/>
              <p14:nvPr/>
            </p14:nvContentPartPr>
            <p14:xfrm>
              <a:off x="7339549" y="2691481"/>
              <a:ext cx="1794849" cy="862584"/>
            </p14:xfrm>
          </p:contentPart>
        </mc:Choice>
        <mc:Fallback xmlns="">
          <p:pic>
            <p:nvPicPr>
              <p:cNvPr id="11" name="インク 10">
                <a:extLst>
                  <a:ext uri="{FF2B5EF4-FFF2-40B4-BE49-F238E27FC236}">
                    <a16:creationId xmlns:a16="http://schemas.microsoft.com/office/drawing/2014/main" id="{CCEE1B43-BE3F-834E-A80B-94CD776677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0190" y="2682121"/>
                <a:ext cx="1813568" cy="881305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図 15">
            <a:extLst>
              <a:ext uri="{FF2B5EF4-FFF2-40B4-BE49-F238E27FC236}">
                <a16:creationId xmlns:a16="http://schemas.microsoft.com/office/drawing/2014/main" id="{5EFAAAC9-7ACA-A648-B154-1E91C34109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0" y="4035856"/>
            <a:ext cx="2392670" cy="232605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024D8FC-B1E9-C543-B2C1-FF592A183B1A}"/>
              </a:ext>
            </a:extLst>
          </p:cNvPr>
          <p:cNvSpPr txBox="1"/>
          <p:nvPr/>
        </p:nvSpPr>
        <p:spPr>
          <a:xfrm>
            <a:off x="264227" y="4022465"/>
            <a:ext cx="1261884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Crab (Chandra)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FC1B8059-346A-8A44-8106-7E6B7152CB37}"/>
                  </a:ext>
                </a:extLst>
              </p14:cNvPr>
              <p14:cNvContentPartPr/>
              <p14:nvPr/>
            </p14:nvContentPartPr>
            <p14:xfrm>
              <a:off x="2036063" y="5995007"/>
              <a:ext cx="651933" cy="353484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FC1B8059-346A-8A44-8106-7E6B7152CB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26703" y="5985648"/>
                <a:ext cx="670652" cy="372202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3CA4BD36-3231-D841-8CD9-DF7A7B4EAF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0313" y="4035855"/>
            <a:ext cx="4987637" cy="232063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3A5E446-520D-5C45-A1C0-14966141F1BA}"/>
              </a:ext>
            </a:extLst>
          </p:cNvPr>
          <p:cNvSpPr txBox="1"/>
          <p:nvPr/>
        </p:nvSpPr>
        <p:spPr>
          <a:xfrm>
            <a:off x="7957232" y="5950619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Cyg</a:t>
            </a:r>
            <a:r>
              <a:rPr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A</a:t>
            </a:r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(VLA)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F654E5C9-A06E-1047-AE7E-3036D48B5E48}"/>
              </a:ext>
            </a:extLst>
          </p:cNvPr>
          <p:cNvGrpSpPr/>
          <p:nvPr/>
        </p:nvGrpSpPr>
        <p:grpSpPr>
          <a:xfrm>
            <a:off x="8092437" y="5458496"/>
            <a:ext cx="541845" cy="484480"/>
            <a:chOff x="6760833" y="3068346"/>
            <a:chExt cx="541845" cy="484480"/>
          </a:xfrm>
        </p:grpSpPr>
        <p:sp>
          <p:nvSpPr>
            <p:cNvPr id="9" name="パイ 8">
              <a:extLst>
                <a:ext uri="{FF2B5EF4-FFF2-40B4-BE49-F238E27FC236}">
                  <a16:creationId xmlns:a16="http://schemas.microsoft.com/office/drawing/2014/main" id="{BB71E35B-FA7C-244D-9D5C-559B4B7FE806}"/>
                </a:ext>
              </a:extLst>
            </p:cNvPr>
            <p:cNvSpPr/>
            <p:nvPr/>
          </p:nvSpPr>
          <p:spPr>
            <a:xfrm>
              <a:off x="6907163" y="3151647"/>
              <a:ext cx="395515" cy="401179"/>
            </a:xfrm>
            <a:prstGeom prst="pie">
              <a:avLst>
                <a:gd name="adj1" fmla="val 20140005"/>
                <a:gd name="adj2" fmla="val 1253657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三角形 20">
              <a:extLst>
                <a:ext uri="{FF2B5EF4-FFF2-40B4-BE49-F238E27FC236}">
                  <a16:creationId xmlns:a16="http://schemas.microsoft.com/office/drawing/2014/main" id="{6C5E5694-657E-494E-9F25-B3AAA8425ABB}"/>
                </a:ext>
              </a:extLst>
            </p:cNvPr>
            <p:cNvSpPr/>
            <p:nvPr/>
          </p:nvSpPr>
          <p:spPr>
            <a:xfrm rot="16200000">
              <a:off x="6770604" y="3122669"/>
              <a:ext cx="97277" cy="1168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9D00E972-59C0-CE4C-9B0C-BEC691A0B8D5}"/>
                </a:ext>
              </a:extLst>
            </p:cNvPr>
            <p:cNvSpPr/>
            <p:nvPr/>
          </p:nvSpPr>
          <p:spPr>
            <a:xfrm>
              <a:off x="6833867" y="3068346"/>
              <a:ext cx="205584" cy="1958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3CEBF51-545F-4742-9EB5-D59541F9DDBD}"/>
              </a:ext>
            </a:extLst>
          </p:cNvPr>
          <p:cNvSpPr txBox="1"/>
          <p:nvPr/>
        </p:nvSpPr>
        <p:spPr>
          <a:xfrm>
            <a:off x="8256945" y="5732196"/>
            <a:ext cx="361377" cy="2518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1000" b="1" dirty="0">
                <a:latin typeface="Osaka Regular-Mono" charset="-128"/>
                <a:ea typeface="Osaka Regular-Mono" charset="-128"/>
                <a:cs typeface="Osaka Regular-Mono" charset="-128"/>
              </a:rPr>
              <a:t>CYG</a:t>
            </a:r>
            <a:endParaRPr kumimoji="1" lang="ja-JP" altLang="en-US" sz="10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61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13767AA-4F2E-BF44-BA23-6BF0330D3AA8}"/>
              </a:ext>
            </a:extLst>
          </p:cNvPr>
          <p:cNvSpPr txBox="1"/>
          <p:nvPr/>
        </p:nvSpPr>
        <p:spPr>
          <a:xfrm>
            <a:off x="2055849" y="5759199"/>
            <a:ext cx="12133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z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8B6FAFC-8A01-654E-B559-891847B8F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" y="1326819"/>
            <a:ext cx="4156364" cy="45604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Conversion &amp; Cooling Accel.</a:t>
            </a:r>
            <a:endParaRPr kumimoji="1" lang="ja-JP" altLang="en-US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7586" y="926709"/>
            <a:ext cx="371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ja-JP" sz="2000" i="1" dirty="0"/>
              <a:t>σ</a:t>
            </a:r>
            <a:r>
              <a:rPr lang="el-GR" altLang="ja-JP" sz="2000" baseline="-25000" dirty="0"/>
              <a:t>0</a:t>
            </a:r>
            <a:r>
              <a:rPr lang="en-US" altLang="ja-JP" sz="2000" dirty="0"/>
              <a:t> = 10</a:t>
            </a:r>
            <a:r>
              <a:rPr lang="en-US" altLang="ja-JP" sz="2000" baseline="30000" dirty="0"/>
              <a:t>2</a:t>
            </a:r>
            <a:r>
              <a:rPr lang="en-US" altLang="ja-JP" sz="2000" dirty="0"/>
              <a:t>, </a:t>
            </a:r>
            <a:r>
              <a:rPr lang="en-US" altLang="ja-JP" sz="2000" i="1" dirty="0" err="1"/>
              <a:t>γ</a:t>
            </a:r>
            <a:r>
              <a:rPr lang="en-US" altLang="ja-JP" sz="2000" baseline="-25000" dirty="0" err="1"/>
              <a:t>max</a:t>
            </a:r>
            <a:r>
              <a:rPr lang="en-US" altLang="ja-JP" sz="2000" dirty="0"/>
              <a:t> = 10</a:t>
            </a:r>
            <a:r>
              <a:rPr lang="en-US" altLang="ja-JP" sz="2000" baseline="30000" dirty="0"/>
              <a:t>4</a:t>
            </a:r>
            <a:r>
              <a:rPr lang="en-US" altLang="ja-JP" sz="2000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780493F-E84A-464E-ACBD-76348B0BFCAF}"/>
              </a:ext>
            </a:extLst>
          </p:cNvPr>
          <p:cNvSpPr txBox="1"/>
          <p:nvPr/>
        </p:nvSpPr>
        <p:spPr>
          <a:xfrm>
            <a:off x="4854325" y="1621783"/>
            <a:ext cx="41569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For all lines, </a:t>
            </a:r>
            <a:r>
              <a:rPr lang="en-US" altLang="ja-JP" sz="2400" i="1" dirty="0" err="1"/>
              <a:t>z</a:t>
            </a:r>
            <a:r>
              <a:rPr lang="en-US" altLang="ja-JP" sz="2400" baseline="-25000" dirty="0" err="1"/>
              <a:t>diss</a:t>
            </a:r>
            <a:r>
              <a:rPr lang="en-US" altLang="ja-JP" sz="2400" dirty="0"/>
              <a:t> = </a:t>
            </a:r>
            <a:r>
              <a:rPr lang="en-US" altLang="ja-JP" sz="2400" i="1" dirty="0" err="1"/>
              <a:t>z</a:t>
            </a:r>
            <a:r>
              <a:rPr lang="en-US" altLang="ja-JP" sz="2400" baseline="-25000" dirty="0" err="1"/>
              <a:t>cool</a:t>
            </a:r>
            <a:r>
              <a:rPr lang="en-US" altLang="ja-JP" sz="2400" dirty="0"/>
              <a:t> = 10</a:t>
            </a:r>
          </a:p>
          <a:p>
            <a:pPr algn="ctr"/>
            <a:endParaRPr lang="en-US" altLang="ja-JP" sz="2400" dirty="0"/>
          </a:p>
          <a:p>
            <a:pPr algn="ctr"/>
            <a:r>
              <a:rPr lang="en-US" altLang="ja-JP" sz="2400" i="1" dirty="0" err="1"/>
              <a:t>z</a:t>
            </a:r>
            <a:r>
              <a:rPr lang="en-US" altLang="ja-JP" sz="2400" baseline="-25000" dirty="0" err="1"/>
              <a:t>conv</a:t>
            </a:r>
            <a:r>
              <a:rPr lang="en-US" altLang="ja-JP" sz="2400" dirty="0"/>
              <a:t> = </a:t>
            </a:r>
            <a:r>
              <a:rPr lang="en-US" altLang="ja-JP" sz="2400" dirty="0">
                <a:solidFill>
                  <a:srgbClr val="FF0000"/>
                </a:solidFill>
              </a:rPr>
              <a:t>10</a:t>
            </a:r>
            <a:r>
              <a:rPr lang="en-US" altLang="ja-JP" sz="2400" dirty="0"/>
              <a:t>, </a:t>
            </a:r>
            <a:r>
              <a:rPr lang="en-US" altLang="ja-JP" sz="2400" dirty="0">
                <a:solidFill>
                  <a:srgbClr val="0432FF"/>
                </a:solidFill>
              </a:rPr>
              <a:t>10</a:t>
            </a:r>
            <a:r>
              <a:rPr lang="en-US" altLang="ja-JP" sz="2400" baseline="30000" dirty="0">
                <a:solidFill>
                  <a:srgbClr val="0432FF"/>
                </a:solidFill>
              </a:rPr>
              <a:t>3</a:t>
            </a:r>
            <a:r>
              <a:rPr lang="en-US" altLang="ja-JP" sz="2400" dirty="0"/>
              <a:t>, </a:t>
            </a:r>
            <a:r>
              <a:rPr lang="en-US" altLang="ja-JP" sz="2400" dirty="0">
                <a:solidFill>
                  <a:srgbClr val="00B050"/>
                </a:solidFill>
              </a:rPr>
              <a:t>10</a:t>
            </a:r>
            <a:r>
              <a:rPr lang="en-US" altLang="ja-JP" sz="2400" baseline="30000" dirty="0">
                <a:solidFill>
                  <a:srgbClr val="00B050"/>
                </a:solidFill>
              </a:rPr>
              <a:t>5</a:t>
            </a:r>
            <a:endParaRPr lang="en-US" altLang="ja-JP" sz="2400" dirty="0">
              <a:solidFill>
                <a:srgbClr val="00B050"/>
              </a:solidFill>
            </a:endParaRPr>
          </a:p>
          <a:p>
            <a:pPr algn="ctr"/>
            <a:endParaRPr lang="en-US" altLang="ja-JP" sz="24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Slow conversion </a:t>
            </a:r>
            <a:r>
              <a:rPr lang="en-US" altLang="ja-JP" sz="2400" dirty="0">
                <a:sym typeface="Wingdings" pitchFamily="2" charset="2"/>
              </a:rPr>
              <a:t>       slow acceleration     large maximum velocity  large final luminosity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Acceleration stops at </a:t>
            </a:r>
            <a:r>
              <a:rPr lang="en-US" altLang="ja-JP" sz="2400" dirty="0" err="1"/>
              <a:t>σ</a:t>
            </a:r>
            <a:r>
              <a:rPr lang="ja-JP" altLang="en-US" sz="2400"/>
              <a:t> </a:t>
            </a:r>
            <a:r>
              <a:rPr lang="en-US" altLang="ja-JP" sz="2400" dirty="0"/>
              <a:t>~ 1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4BEABBD-51C0-E94E-8E51-5A1D856A8C4D}"/>
              </a:ext>
            </a:extLst>
          </p:cNvPr>
          <p:cNvSpPr txBox="1"/>
          <p:nvPr/>
        </p:nvSpPr>
        <p:spPr>
          <a:xfrm rot="16200000">
            <a:off x="-517677" y="3412782"/>
            <a:ext cx="20550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magnetization</a:t>
            </a:r>
          </a:p>
          <a:p>
            <a:pPr algn="ctr"/>
            <a:r>
              <a:rPr lang="en-US" altLang="ja-JP" sz="1400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σ</a:t>
            </a:r>
            <a:endParaRPr lang="en-US" altLang="ja-JP" sz="1400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0A5DB6-39D7-5146-A229-2F7FDF3DD63E}"/>
              </a:ext>
            </a:extLst>
          </p:cNvPr>
          <p:cNvSpPr txBox="1"/>
          <p:nvPr/>
        </p:nvSpPr>
        <p:spPr>
          <a:xfrm rot="16200000">
            <a:off x="-92139" y="4946307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energy flux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l</a:t>
            </a:r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 = </a:t>
            </a:r>
            <a:r>
              <a:rPr lang="en-US" altLang="ja-JP" sz="1400" i="1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uγε</a:t>
            </a:r>
            <a:endParaRPr lang="en-US" altLang="ja-JP" sz="1400" i="1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000C9C-6C91-2142-B90A-D9D28ADA39D8}"/>
              </a:ext>
            </a:extLst>
          </p:cNvPr>
          <p:cNvSpPr txBox="1"/>
          <p:nvPr/>
        </p:nvSpPr>
        <p:spPr>
          <a:xfrm rot="16200000">
            <a:off x="-79260" y="1864520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four vel.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96FC268-28E4-B64B-B41F-11E1F3069446}"/>
              </a:ext>
            </a:extLst>
          </p:cNvPr>
          <p:cNvSpPr txBox="1"/>
          <p:nvPr/>
        </p:nvSpPr>
        <p:spPr>
          <a:xfrm>
            <a:off x="1687529" y="6054552"/>
            <a:ext cx="5768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Efficient accel. with small loss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2986A2-9251-5645-99D5-BEE349A9E310}"/>
              </a:ext>
            </a:extLst>
          </p:cNvPr>
          <p:cNvSpPr txBox="1"/>
          <p:nvPr/>
        </p:nvSpPr>
        <p:spPr>
          <a:xfrm>
            <a:off x="248221" y="5887274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latin typeface="Osaka Regular-Mono" charset="-128"/>
                <a:ea typeface="Osaka Regular-Mono" charset="-128"/>
                <a:cs typeface="Osaka Regular-Mono" charset="-128"/>
              </a:rPr>
              <a:t>Tanaka&amp;Toma</a:t>
            </a:r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 submitted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CB2509-7542-D647-89F4-051C3EB91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87" y="2934316"/>
            <a:ext cx="3338830" cy="1271270"/>
          </a:xfrm>
          <a:prstGeom prst="rect">
            <a:avLst/>
          </a:prstGeom>
          <a:solidFill>
            <a:srgbClr val="00FA00"/>
          </a:solidFill>
        </p:spPr>
      </p:pic>
    </p:spTree>
    <p:extLst>
      <p:ext uri="{BB962C8B-B14F-4D97-AF65-F5344CB8AC3E}">
        <p14:creationId xmlns:p14="http://schemas.microsoft.com/office/powerpoint/2010/main" val="1290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Cooling acceleration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0A516A8-AB81-8644-B50F-E7680A842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111" y="1713441"/>
            <a:ext cx="4007514" cy="225531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14077BB-53FF-914B-9638-72AF2B1C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41" y="1748137"/>
            <a:ext cx="3860050" cy="222061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54974D7-655B-124E-8F90-B5732DF41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56" y="4572427"/>
            <a:ext cx="4007369" cy="70971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CD63DA6-B6F9-5D4A-818B-C3981CAEF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821" y="4611461"/>
            <a:ext cx="2720567" cy="780685"/>
          </a:xfrm>
          <a:prstGeom prst="rect">
            <a:avLst/>
          </a:prstGeom>
        </p:spPr>
      </p:pic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E7E5BA79-B22B-734F-A769-3775B5118CB5}"/>
              </a:ext>
            </a:extLst>
          </p:cNvPr>
          <p:cNvSpPr/>
          <p:nvPr/>
        </p:nvSpPr>
        <p:spPr>
          <a:xfrm>
            <a:off x="207818" y="1553427"/>
            <a:ext cx="4156364" cy="3947721"/>
          </a:xfrm>
          <a:prstGeom prst="roundRect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07512969-B08F-3643-B0ED-42B64D59CEAF}"/>
              </a:ext>
            </a:extLst>
          </p:cNvPr>
          <p:cNvSpPr/>
          <p:nvPr/>
        </p:nvSpPr>
        <p:spPr>
          <a:xfrm>
            <a:off x="4792864" y="1553427"/>
            <a:ext cx="4156364" cy="3947722"/>
          </a:xfrm>
          <a:prstGeom prst="roundRect">
            <a:avLst/>
          </a:prstGeom>
          <a:noFill/>
          <a:ln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>
            <a:extLst>
              <a:ext uri="{FF2B5EF4-FFF2-40B4-BE49-F238E27FC236}">
                <a16:creationId xmlns:a16="http://schemas.microsoft.com/office/drawing/2014/main" id="{BA0F9A38-D52A-7D4A-89FF-073B3125E776}"/>
              </a:ext>
            </a:extLst>
          </p:cNvPr>
          <p:cNvSpPr/>
          <p:nvPr/>
        </p:nvSpPr>
        <p:spPr>
          <a:xfrm>
            <a:off x="6880936" y="4135577"/>
            <a:ext cx="500994" cy="308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>
            <a:extLst>
              <a:ext uri="{FF2B5EF4-FFF2-40B4-BE49-F238E27FC236}">
                <a16:creationId xmlns:a16="http://schemas.microsoft.com/office/drawing/2014/main" id="{84AA5525-BF83-2A4C-8F13-BA4719EF4369}"/>
              </a:ext>
            </a:extLst>
          </p:cNvPr>
          <p:cNvSpPr/>
          <p:nvPr/>
        </p:nvSpPr>
        <p:spPr>
          <a:xfrm>
            <a:off x="1927936" y="4135577"/>
            <a:ext cx="500994" cy="308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6A7FC9-C87C-464E-AA9D-101B47326D43}"/>
              </a:ext>
            </a:extLst>
          </p:cNvPr>
          <p:cNvSpPr txBox="1"/>
          <p:nvPr/>
        </p:nvSpPr>
        <p:spPr>
          <a:xfrm>
            <a:off x="1085640" y="5571924"/>
            <a:ext cx="698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ja-JP" sz="2000" dirty="0"/>
              <a:t>Cooling acceleration also appears in non-relativistic flow.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000" dirty="0"/>
              <a:t>Super- (sub-)sonic flows are accelerating (decelerating).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000" dirty="0"/>
              <a:t>No trans-sonic point (because of no gravity?)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EF55A3F-250A-FF4D-8217-79787ABA2429}"/>
              </a:ext>
            </a:extLst>
          </p:cNvPr>
          <p:cNvSpPr txBox="1"/>
          <p:nvPr/>
        </p:nvSpPr>
        <p:spPr>
          <a:xfrm>
            <a:off x="1695996" y="1046422"/>
            <a:ext cx="576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Steady cylindrical geometry, no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151951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Dissipation acceleration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345972D-3C68-9D4A-93CF-D567EE650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7" y="2265443"/>
            <a:ext cx="4207888" cy="281480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DAD957F-3212-EF45-AAED-D0FBAD0A8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332" y="4100720"/>
            <a:ext cx="1638300" cy="5334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2AA9182-17E8-924B-8805-0D9FE8A63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61" y="5544782"/>
            <a:ext cx="2540000" cy="3683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129BDE4-669A-CE46-AFE0-2292D5CE2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065" y="2953614"/>
            <a:ext cx="4219339" cy="419835"/>
          </a:xfrm>
          <a:prstGeom prst="rect">
            <a:avLst/>
          </a:prstGeom>
        </p:spPr>
      </p:pic>
      <p:sp>
        <p:nvSpPr>
          <p:cNvPr id="11" name="下矢印 10">
            <a:extLst>
              <a:ext uri="{FF2B5EF4-FFF2-40B4-BE49-F238E27FC236}">
                <a16:creationId xmlns:a16="http://schemas.microsoft.com/office/drawing/2014/main" id="{09E3B34F-53DA-3E44-86A5-5E4D020A5345}"/>
              </a:ext>
            </a:extLst>
          </p:cNvPr>
          <p:cNvSpPr/>
          <p:nvPr/>
        </p:nvSpPr>
        <p:spPr>
          <a:xfrm>
            <a:off x="6548237" y="3662751"/>
            <a:ext cx="500994" cy="308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570FFA6-563C-6642-94B4-9FACA282070A}"/>
              </a:ext>
            </a:extLst>
          </p:cNvPr>
          <p:cNvSpPr txBox="1"/>
          <p:nvPr/>
        </p:nvSpPr>
        <p:spPr>
          <a:xfrm>
            <a:off x="1695996" y="1120162"/>
            <a:ext cx="576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Steady cylindrical jets with magnetic dissipation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A539CD-5463-1348-866A-BCC631F7C2E9}"/>
              </a:ext>
            </a:extLst>
          </p:cNvPr>
          <p:cNvSpPr txBox="1"/>
          <p:nvPr/>
        </p:nvSpPr>
        <p:spPr>
          <a:xfrm>
            <a:off x="4376594" y="4861703"/>
            <a:ext cx="45467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ja-JP" sz="2000" dirty="0"/>
              <a:t>The same as Drenkhan02 which studied spherical flow.</a:t>
            </a:r>
          </a:p>
          <a:p>
            <a:pPr marL="342900" indent="-342900">
              <a:buFont typeface="Wingdings" pitchFamily="2" charset="2"/>
              <a:buChar char="l"/>
            </a:pPr>
            <a:endParaRPr lang="en-US" altLang="ja-JP" sz="2000" dirty="0"/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000" dirty="0"/>
              <a:t>The index (acceleration efficiency) is also the same as Drenkhan02.</a:t>
            </a:r>
          </a:p>
        </p:txBody>
      </p:sp>
    </p:spTree>
    <p:extLst>
      <p:ext uri="{BB962C8B-B14F-4D97-AF65-F5344CB8AC3E}">
        <p14:creationId xmlns:p14="http://schemas.microsoft.com/office/powerpoint/2010/main" val="197672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Conversion acceleration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BCC84E-D9DE-164C-9A7A-65D779387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7" y="1953677"/>
            <a:ext cx="4455974" cy="333005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5E4D217-4425-1B40-B08E-F3C055772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183" y="4478181"/>
            <a:ext cx="1638300" cy="5334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BB32021-7ECA-2A42-BF84-5645B13E6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84" y="5678332"/>
            <a:ext cx="2679700" cy="3683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5EE1819-7B19-2A43-851B-DFB7A3464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065" y="2909363"/>
            <a:ext cx="4219339" cy="419835"/>
          </a:xfrm>
          <a:prstGeom prst="rect">
            <a:avLst/>
          </a:prstGeom>
        </p:spPr>
      </p:pic>
      <p:sp>
        <p:nvSpPr>
          <p:cNvPr id="24" name="下矢印 23">
            <a:extLst>
              <a:ext uri="{FF2B5EF4-FFF2-40B4-BE49-F238E27FC236}">
                <a16:creationId xmlns:a16="http://schemas.microsoft.com/office/drawing/2014/main" id="{A8E00886-091C-4347-BC6B-5BF373620907}"/>
              </a:ext>
            </a:extLst>
          </p:cNvPr>
          <p:cNvSpPr/>
          <p:nvPr/>
        </p:nvSpPr>
        <p:spPr>
          <a:xfrm>
            <a:off x="6649836" y="3806191"/>
            <a:ext cx="500994" cy="308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7A69EDD-830C-F744-A7D2-4353656AE5CB}"/>
              </a:ext>
            </a:extLst>
          </p:cNvPr>
          <p:cNvSpPr txBox="1"/>
          <p:nvPr/>
        </p:nvSpPr>
        <p:spPr>
          <a:xfrm>
            <a:off x="357313" y="1120162"/>
            <a:ext cx="844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Steady cylindrical jets with development of the magnetic turbulence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2CCE7E-4EEB-6D4A-B5BF-6314A5AC0376}"/>
              </a:ext>
            </a:extLst>
          </p:cNvPr>
          <p:cNvSpPr txBox="1"/>
          <p:nvPr/>
        </p:nvSpPr>
        <p:spPr>
          <a:xfrm>
            <a:off x="4302178" y="5380237"/>
            <a:ext cx="460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ja-JP" sz="2000" dirty="0"/>
              <a:t>The Different acceleration efficiency from dissipation acceleration.</a:t>
            </a:r>
          </a:p>
          <a:p>
            <a:pPr marL="342900" indent="-342900">
              <a:buFont typeface="Wingdings" pitchFamily="2" charset="2"/>
              <a:buChar char="l"/>
            </a:pP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42982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4824" y="1203497"/>
            <a:ext cx="85343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Acceleration of cylindrical flow beyond critical points</a:t>
            </a:r>
          </a:p>
          <a:p>
            <a:pPr algn="ctr"/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Non-ideal MHD effects (cooling, conversion, dissipation)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>
                <a:solidFill>
                  <a:srgbClr val="FF0000"/>
                </a:solidFill>
              </a:rPr>
              <a:t>Different acceleration mechanism from differential collimation</a:t>
            </a:r>
            <a:r>
              <a:rPr lang="en-US" altLang="ja-JP" sz="2000" dirty="0"/>
              <a:t>. 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Flow accelerates with cooling the flow by radiation </a:t>
            </a:r>
            <a:r>
              <a:rPr lang="en-US" altLang="ja-JP" sz="2000" u="sng" dirty="0"/>
              <a:t>or CR accel</a:t>
            </a:r>
            <a:r>
              <a:rPr lang="en-US" altLang="ja-JP" sz="2000" dirty="0"/>
              <a:t>.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Flow accelerates with converting toroidal B-field to turbulent one.</a:t>
            </a:r>
          </a:p>
          <a:p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>
                <a:solidFill>
                  <a:srgbClr val="FF0000"/>
                </a:solidFill>
              </a:rPr>
              <a:t>Coupling of cooing &amp; conversion effects efficiently </a:t>
            </a:r>
            <a:r>
              <a:rPr lang="en-US" altLang="ja-JP" sz="2000" dirty="0" err="1">
                <a:solidFill>
                  <a:srgbClr val="FF0000"/>
                </a:solidFill>
              </a:rPr>
              <a:t>accelating</a:t>
            </a:r>
            <a:r>
              <a:rPr lang="en-US" altLang="ja-JP" sz="2000" dirty="0">
                <a:solidFill>
                  <a:srgbClr val="FF0000"/>
                </a:solidFill>
              </a:rPr>
              <a:t> the flow</a:t>
            </a:r>
          </a:p>
          <a:p>
            <a:pPr marL="800100" lvl="1" indent="-342900">
              <a:buFont typeface="Wingdings" charset="2"/>
              <a:buChar char="l"/>
            </a:pPr>
            <a:r>
              <a:rPr lang="en-US" altLang="ja-JP" sz="2000" dirty="0"/>
              <a:t>terminal vel. ~ maximum vel. / 2 for the most efficient case.</a:t>
            </a:r>
          </a:p>
          <a:p>
            <a:pPr marL="800100" lvl="1" indent="-342900">
              <a:buFont typeface="Wingdings" charset="2"/>
              <a:buChar char="l"/>
            </a:pPr>
            <a:r>
              <a:rPr lang="en-US" altLang="ja-JP" sz="2000" dirty="0"/>
              <a:t>total energy flux ~ initial energy flux /2 for the most efficient case</a:t>
            </a:r>
          </a:p>
          <a:p>
            <a:endParaRPr lang="en-US" altLang="ja-JP" sz="2000" dirty="0"/>
          </a:p>
          <a:p>
            <a:pPr algn="ctr"/>
            <a:r>
              <a:rPr lang="en-US" altLang="ja-JP" sz="2000" dirty="0"/>
              <a:t>Further studies</a:t>
            </a:r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Modeling other processes to understand their roles (mass loading etc.).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Understanding complicated behaviors of 3D simulations.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8613" y="1906860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c.f., ST+18MNRAS</a:t>
            </a:r>
            <a:endParaRPr kumimoji="1" lang="ja-JP" altLang="en-US" sz="12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28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31029"/>
            <a:ext cx="9144000" cy="3526971"/>
          </a:xfrm>
        </p:spPr>
        <p:txBody>
          <a:bodyPr/>
          <a:lstStyle/>
          <a:p>
            <a:r>
              <a:rPr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20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Relativistic Jet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" y="1173413"/>
            <a:ext cx="4219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Powered by NS or BH</a:t>
            </a:r>
          </a:p>
          <a:p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Relativistic plasma outflow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High-energy (non-thermal) emission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Bipolar jets from engine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9A16695-34A3-254C-96A8-1AAC79DA80BE}"/>
              </a:ext>
            </a:extLst>
          </p:cNvPr>
          <p:cNvSpPr txBox="1"/>
          <p:nvPr/>
        </p:nvSpPr>
        <p:spPr>
          <a:xfrm>
            <a:off x="49160" y="3518997"/>
            <a:ext cx="903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ym typeface="Wingdings" pitchFamily="2" charset="2"/>
              </a:rPr>
              <a:t>Common astrophysical phenomena in AGN, </a:t>
            </a:r>
            <a:r>
              <a:rPr lang="en-US" altLang="ja-JP" dirty="0" err="1">
                <a:sym typeface="Wingdings" pitchFamily="2" charset="2"/>
              </a:rPr>
              <a:t>microquasar</a:t>
            </a:r>
            <a:r>
              <a:rPr lang="en-US" altLang="ja-JP" dirty="0">
                <a:sym typeface="Wingdings" pitchFamily="2" charset="2"/>
              </a:rPr>
              <a:t> &amp; GRB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79044C-791B-D746-85DA-762B68BD15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0935" y="105773"/>
            <a:ext cx="4873752" cy="292450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C8054DC-0343-0840-AAD3-31355431DF6D}"/>
              </a:ext>
            </a:extLst>
          </p:cNvPr>
          <p:cNvSpPr txBox="1"/>
          <p:nvPr/>
        </p:nvSpPr>
        <p:spPr>
          <a:xfrm>
            <a:off x="4155978" y="141478"/>
            <a:ext cx="2569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Cyg</a:t>
            </a:r>
            <a:r>
              <a:rPr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A</a:t>
            </a:r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(Chandra, HST, SDSS, VLA)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C192218-DA6D-C240-AC97-F5E09E6DB354}"/>
              </a:ext>
            </a:extLst>
          </p:cNvPr>
          <p:cNvGrpSpPr/>
          <p:nvPr/>
        </p:nvGrpSpPr>
        <p:grpSpPr>
          <a:xfrm>
            <a:off x="8121231" y="2391356"/>
            <a:ext cx="541845" cy="484480"/>
            <a:chOff x="6760833" y="3068346"/>
            <a:chExt cx="541845" cy="484480"/>
          </a:xfrm>
        </p:grpSpPr>
        <p:sp>
          <p:nvSpPr>
            <p:cNvPr id="19" name="パイ 18">
              <a:extLst>
                <a:ext uri="{FF2B5EF4-FFF2-40B4-BE49-F238E27FC236}">
                  <a16:creationId xmlns:a16="http://schemas.microsoft.com/office/drawing/2014/main" id="{5C36D70A-3CF7-D24D-812A-F9E925ED3A0B}"/>
                </a:ext>
              </a:extLst>
            </p:cNvPr>
            <p:cNvSpPr/>
            <p:nvPr/>
          </p:nvSpPr>
          <p:spPr>
            <a:xfrm>
              <a:off x="6907163" y="3151647"/>
              <a:ext cx="395515" cy="401179"/>
            </a:xfrm>
            <a:prstGeom prst="pie">
              <a:avLst>
                <a:gd name="adj1" fmla="val 20140005"/>
                <a:gd name="adj2" fmla="val 1253657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三角形 20">
              <a:extLst>
                <a:ext uri="{FF2B5EF4-FFF2-40B4-BE49-F238E27FC236}">
                  <a16:creationId xmlns:a16="http://schemas.microsoft.com/office/drawing/2014/main" id="{D2B1E517-5D9E-324D-9D44-629CDBAFDAA3}"/>
                </a:ext>
              </a:extLst>
            </p:cNvPr>
            <p:cNvSpPr/>
            <p:nvPr/>
          </p:nvSpPr>
          <p:spPr>
            <a:xfrm rot="16200000">
              <a:off x="6770604" y="3122669"/>
              <a:ext cx="97277" cy="1168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>
              <a:extLst>
                <a:ext uri="{FF2B5EF4-FFF2-40B4-BE49-F238E27FC236}">
                  <a16:creationId xmlns:a16="http://schemas.microsoft.com/office/drawing/2014/main" id="{2D4ECF64-4FD0-AC41-B24C-A98A19AA5937}"/>
                </a:ext>
              </a:extLst>
            </p:cNvPr>
            <p:cNvSpPr/>
            <p:nvPr/>
          </p:nvSpPr>
          <p:spPr>
            <a:xfrm>
              <a:off x="6833867" y="3068346"/>
              <a:ext cx="205584" cy="1958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C5FFE1A-4D4A-CC4D-A671-C1DCD773136B}"/>
              </a:ext>
            </a:extLst>
          </p:cNvPr>
          <p:cNvSpPr txBox="1"/>
          <p:nvPr/>
        </p:nvSpPr>
        <p:spPr>
          <a:xfrm>
            <a:off x="3381045" y="4022525"/>
            <a:ext cx="5406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Gravitational energy (inflow -&gt; outflow)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Rotation powered?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Role of magnetic field?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How to accelerates to relativistic velocity?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How to collimate jets?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BEF5E09-4687-7647-98AF-D560280F9F49}"/>
              </a:ext>
            </a:extLst>
          </p:cNvPr>
          <p:cNvGrpSpPr/>
          <p:nvPr/>
        </p:nvGrpSpPr>
        <p:grpSpPr>
          <a:xfrm>
            <a:off x="466696" y="3972612"/>
            <a:ext cx="2216328" cy="2730939"/>
            <a:chOff x="466696" y="3972612"/>
            <a:chExt cx="2216328" cy="2730939"/>
          </a:xfrm>
        </p:grpSpPr>
        <p:sp>
          <p:nvSpPr>
            <p:cNvPr id="30" name="アーチ 29">
              <a:extLst>
                <a:ext uri="{FF2B5EF4-FFF2-40B4-BE49-F238E27FC236}">
                  <a16:creationId xmlns:a16="http://schemas.microsoft.com/office/drawing/2014/main" id="{E8168E4C-4B6A-4648-8AF9-E26F7999D220}"/>
                </a:ext>
              </a:extLst>
            </p:cNvPr>
            <p:cNvSpPr/>
            <p:nvPr/>
          </p:nvSpPr>
          <p:spPr>
            <a:xfrm rot="13200124">
              <a:off x="466696" y="4270714"/>
              <a:ext cx="1726011" cy="1875793"/>
            </a:xfrm>
            <a:prstGeom prst="blockArc">
              <a:avLst>
                <a:gd name="adj1" fmla="val 19403577"/>
                <a:gd name="adj2" fmla="val 2253510"/>
                <a:gd name="adj3" fmla="val 35738"/>
              </a:avLst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アーチ 30">
              <a:extLst>
                <a:ext uri="{FF2B5EF4-FFF2-40B4-BE49-F238E27FC236}">
                  <a16:creationId xmlns:a16="http://schemas.microsoft.com/office/drawing/2014/main" id="{979138E2-AB6C-2749-8C44-691EE05030D0}"/>
                </a:ext>
              </a:extLst>
            </p:cNvPr>
            <p:cNvSpPr/>
            <p:nvPr/>
          </p:nvSpPr>
          <p:spPr>
            <a:xfrm rot="2400124">
              <a:off x="880500" y="4617961"/>
              <a:ext cx="1726011" cy="1875793"/>
            </a:xfrm>
            <a:prstGeom prst="blockArc">
              <a:avLst>
                <a:gd name="adj1" fmla="val 19403577"/>
                <a:gd name="adj2" fmla="val 2253510"/>
                <a:gd name="adj3" fmla="val 35738"/>
              </a:avLst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6F9A7FC9-AFAF-3A47-AD80-DC18C23CDB95}"/>
                </a:ext>
              </a:extLst>
            </p:cNvPr>
            <p:cNvSpPr/>
            <p:nvPr/>
          </p:nvSpPr>
          <p:spPr>
            <a:xfrm rot="2400124">
              <a:off x="1283630" y="5090165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右矢印 9">
              <a:extLst>
                <a:ext uri="{FF2B5EF4-FFF2-40B4-BE49-F238E27FC236}">
                  <a16:creationId xmlns:a16="http://schemas.microsoft.com/office/drawing/2014/main" id="{8BA5FBFF-1A6C-5342-BAB8-FB620FBC1767}"/>
                </a:ext>
              </a:extLst>
            </p:cNvPr>
            <p:cNvSpPr/>
            <p:nvPr/>
          </p:nvSpPr>
          <p:spPr>
            <a:xfrm rot="2400124">
              <a:off x="1183035" y="5019663"/>
              <a:ext cx="146438" cy="199528"/>
            </a:xfrm>
            <a:prstGeom prst="rightArrow">
              <a:avLst/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右矢印 31">
              <a:extLst>
                <a:ext uri="{FF2B5EF4-FFF2-40B4-BE49-F238E27FC236}">
                  <a16:creationId xmlns:a16="http://schemas.microsoft.com/office/drawing/2014/main" id="{B17C1564-4C0A-6344-8828-AD4CEC52C0AA}"/>
                </a:ext>
              </a:extLst>
            </p:cNvPr>
            <p:cNvSpPr/>
            <p:nvPr/>
          </p:nvSpPr>
          <p:spPr>
            <a:xfrm rot="13200124">
              <a:off x="1750944" y="5528318"/>
              <a:ext cx="146438" cy="199528"/>
            </a:xfrm>
            <a:prstGeom prst="rightArrow">
              <a:avLst/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三角形 10">
              <a:extLst>
                <a:ext uri="{FF2B5EF4-FFF2-40B4-BE49-F238E27FC236}">
                  <a16:creationId xmlns:a16="http://schemas.microsoft.com/office/drawing/2014/main" id="{8CE66F33-69BA-EC4F-B14C-06F6BF6B9245}"/>
                </a:ext>
              </a:extLst>
            </p:cNvPr>
            <p:cNvSpPr/>
            <p:nvPr/>
          </p:nvSpPr>
          <p:spPr>
            <a:xfrm rot="2400124">
              <a:off x="802532" y="5518435"/>
              <a:ext cx="245806" cy="118511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三角形 32">
              <a:extLst>
                <a:ext uri="{FF2B5EF4-FFF2-40B4-BE49-F238E27FC236}">
                  <a16:creationId xmlns:a16="http://schemas.microsoft.com/office/drawing/2014/main" id="{EB16B886-5D60-D547-B533-741407663C10}"/>
                </a:ext>
              </a:extLst>
            </p:cNvPr>
            <p:cNvSpPr/>
            <p:nvPr/>
          </p:nvSpPr>
          <p:spPr>
            <a:xfrm rot="13200124">
              <a:off x="2118979" y="3972612"/>
              <a:ext cx="245806" cy="118511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E2D9E3A0-932F-AB48-A096-327D5781E880}"/>
                </a:ext>
              </a:extLst>
            </p:cNvPr>
            <p:cNvSpPr txBox="1"/>
            <p:nvPr/>
          </p:nvSpPr>
          <p:spPr>
            <a:xfrm rot="18599738">
              <a:off x="2249732" y="4064455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Jet</a:t>
              </a:r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1C8EF92F-154C-D349-AED9-1C08414CE27E}"/>
                </a:ext>
              </a:extLst>
            </p:cNvPr>
            <p:cNvSpPr txBox="1"/>
            <p:nvPr/>
          </p:nvSpPr>
          <p:spPr>
            <a:xfrm rot="2400174">
              <a:off x="1825916" y="5701162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Disc</a:t>
              </a:r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5BB53FC6-AC87-484B-892E-C00855353651}"/>
                </a:ext>
              </a:extLst>
            </p:cNvPr>
            <p:cNvSpPr txBox="1"/>
            <p:nvPr/>
          </p:nvSpPr>
          <p:spPr>
            <a:xfrm rot="2400174">
              <a:off x="629118" y="4666482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Disc</a:t>
              </a:r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A7618E8F-881F-9846-92D6-9894E0F55B7F}"/>
                </a:ext>
              </a:extLst>
            </p:cNvPr>
            <p:cNvSpPr txBox="1"/>
            <p:nvPr/>
          </p:nvSpPr>
          <p:spPr>
            <a:xfrm rot="18599738">
              <a:off x="409120" y="6225153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Jet</a:t>
              </a:r>
              <a:endParaRPr kumimoji="1" lang="ja-JP" altLang="en-US"/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B928AC9-0663-C440-AE84-B66CB008E096}"/>
              </a:ext>
            </a:extLst>
          </p:cNvPr>
          <p:cNvSpPr txBox="1"/>
          <p:nvPr/>
        </p:nvSpPr>
        <p:spPr>
          <a:xfrm>
            <a:off x="8276784" y="2655282"/>
            <a:ext cx="361377" cy="2518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1000" b="1" dirty="0">
                <a:latin typeface="Osaka Regular-Mono" charset="-128"/>
                <a:ea typeface="Osaka Regular-Mono" charset="-128"/>
                <a:cs typeface="Osaka Regular-Mono" charset="-128"/>
              </a:rPr>
              <a:t>CYG</a:t>
            </a:r>
            <a:endParaRPr kumimoji="1" lang="ja-JP" altLang="en-US" sz="10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9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altLang="ja-JP" dirty="0"/>
              <a:t>Turbulence &amp; Radiation in Jets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63537F-91D4-804A-AA4E-E46372882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943" y="1102734"/>
            <a:ext cx="2927635" cy="319930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54D397-6CDE-F546-A3C5-C807A5A688BC}"/>
              </a:ext>
            </a:extLst>
          </p:cNvPr>
          <p:cNvSpPr txBox="1"/>
          <p:nvPr/>
        </p:nvSpPr>
        <p:spPr>
          <a:xfrm>
            <a:off x="3708943" y="92316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Asada+17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9DF8726-993F-7240-843A-AD545F28F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62" y="4395607"/>
            <a:ext cx="4122014" cy="1917881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4DE3E37-8722-C44C-B16C-54A408122D74}"/>
              </a:ext>
            </a:extLst>
          </p:cNvPr>
          <p:cNvSpPr txBox="1"/>
          <p:nvPr/>
        </p:nvSpPr>
        <p:spPr>
          <a:xfrm>
            <a:off x="4657235" y="4395607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Cyg</a:t>
            </a:r>
            <a:r>
              <a:rPr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A</a:t>
            </a:r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(VLA)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3C52F79-3670-B543-8AEB-E13BE97C50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4702" y="2581109"/>
            <a:ext cx="1019741" cy="93638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73007AF-582C-DB4D-91D6-EC4461B95541}"/>
              </a:ext>
            </a:extLst>
          </p:cNvPr>
          <p:cNvSpPr txBox="1"/>
          <p:nvPr/>
        </p:nvSpPr>
        <p:spPr>
          <a:xfrm>
            <a:off x="3422957" y="2519789"/>
            <a:ext cx="361377" cy="2518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M87* (EHT)</a:t>
            </a:r>
            <a:endParaRPr kumimoji="1" lang="ja-JP" altLang="en-US" sz="10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9ABA70-53F2-454C-AE83-5C9929B74BBE}"/>
              </a:ext>
            </a:extLst>
          </p:cNvPr>
          <p:cNvCxnSpPr>
            <a:cxnSpLocks/>
          </p:cNvCxnSpPr>
          <p:nvPr/>
        </p:nvCxnSpPr>
        <p:spPr>
          <a:xfrm>
            <a:off x="3454702" y="3517496"/>
            <a:ext cx="721212" cy="339244"/>
          </a:xfrm>
          <a:prstGeom prst="line">
            <a:avLst/>
          </a:prstGeom>
          <a:ln w="1905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2C0DDF5-F9D5-2A4E-81FD-83210CCDB272}"/>
              </a:ext>
            </a:extLst>
          </p:cNvPr>
          <p:cNvCxnSpPr>
            <a:cxnSpLocks/>
          </p:cNvCxnSpPr>
          <p:nvPr/>
        </p:nvCxnSpPr>
        <p:spPr>
          <a:xfrm flipH="1">
            <a:off x="4212986" y="3533559"/>
            <a:ext cx="261457" cy="322094"/>
          </a:xfrm>
          <a:prstGeom prst="line">
            <a:avLst/>
          </a:prstGeom>
          <a:ln w="1905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4F6D5B1-DB1B-9A49-83DE-44C877EB02F4}"/>
              </a:ext>
            </a:extLst>
          </p:cNvPr>
          <p:cNvSpPr txBox="1"/>
          <p:nvPr/>
        </p:nvSpPr>
        <p:spPr>
          <a:xfrm>
            <a:off x="5835274" y="3817090"/>
            <a:ext cx="361377" cy="2518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M87 (VLBA)</a:t>
            </a:r>
            <a:endParaRPr kumimoji="1" lang="ja-JP" altLang="en-US" sz="10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CB1A5DA-1AE5-4447-B443-0E73C6A78936}"/>
              </a:ext>
            </a:extLst>
          </p:cNvPr>
          <p:cNvSpPr txBox="1"/>
          <p:nvPr/>
        </p:nvSpPr>
        <p:spPr>
          <a:xfrm>
            <a:off x="5833902" y="2227954"/>
            <a:ext cx="361377" cy="2518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M87 (VSOP)</a:t>
            </a:r>
            <a:endParaRPr kumimoji="1" lang="ja-JP" altLang="en-US" sz="10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A80E814-9EBB-D74A-AA32-24DAB4CC4C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03" t="20497" r="30743" b="18209"/>
          <a:stretch/>
        </p:blipFill>
        <p:spPr>
          <a:xfrm>
            <a:off x="6751769" y="1215521"/>
            <a:ext cx="2265347" cy="247036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9F69BE2-08C6-C34D-BA87-696A6B9E683E}"/>
              </a:ext>
            </a:extLst>
          </p:cNvPr>
          <p:cNvSpPr txBox="1"/>
          <p:nvPr/>
        </p:nvSpPr>
        <p:spPr>
          <a:xfrm>
            <a:off x="6902600" y="3456026"/>
            <a:ext cx="361377" cy="2518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Hydra A (radio, opt &amp; X-ray)</a:t>
            </a:r>
            <a:endParaRPr kumimoji="1" lang="ja-JP" altLang="en-US" sz="10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F7FCDBC-EDB6-AC47-A05B-89C2C3927B8F}"/>
              </a:ext>
            </a:extLst>
          </p:cNvPr>
          <p:cNvSpPr txBox="1"/>
          <p:nvPr/>
        </p:nvSpPr>
        <p:spPr>
          <a:xfrm>
            <a:off x="423617" y="5742155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Porth&amp;Komissarov15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19C3217-F2FF-F241-BA46-AB1187458251}"/>
              </a:ext>
            </a:extLst>
          </p:cNvPr>
          <p:cNvSpPr txBox="1"/>
          <p:nvPr/>
        </p:nvSpPr>
        <p:spPr>
          <a:xfrm>
            <a:off x="0" y="1085175"/>
            <a:ext cx="357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Development of turbulence 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85F9DCEE-AD6A-4F47-9246-A374739010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89" y="1501237"/>
            <a:ext cx="2785300" cy="1824548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D4DF393-8CF5-AB4F-BF11-F16596456D6D}"/>
              </a:ext>
            </a:extLst>
          </p:cNvPr>
          <p:cNvCxnSpPr/>
          <p:nvPr/>
        </p:nvCxnSpPr>
        <p:spPr>
          <a:xfrm>
            <a:off x="186832" y="2104571"/>
            <a:ext cx="0" cy="31996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>
            <a:extLst>
              <a:ext uri="{FF2B5EF4-FFF2-40B4-BE49-F238E27FC236}">
                <a16:creationId xmlns:a16="http://schemas.microsoft.com/office/drawing/2014/main" id="{8B280992-C449-6C44-9657-12F8735664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51" y="2796426"/>
            <a:ext cx="2774967" cy="1743026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239FA618-6731-7D43-B63C-6A6D1FF356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76" y="4065836"/>
            <a:ext cx="2764941" cy="170621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E8026718-7A37-204D-89A3-4A6D9087DD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4027" y="5868860"/>
            <a:ext cx="1457277" cy="286251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D78C0D7-50E6-964B-B35B-DD3386DF0DD2}"/>
              </a:ext>
            </a:extLst>
          </p:cNvPr>
          <p:cNvSpPr txBox="1"/>
          <p:nvPr/>
        </p:nvSpPr>
        <p:spPr>
          <a:xfrm>
            <a:off x="1407549" y="6327177"/>
            <a:ext cx="634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Study the effects on jet dynamics</a:t>
            </a:r>
          </a:p>
        </p:txBody>
      </p:sp>
    </p:spTree>
    <p:extLst>
      <p:ext uri="{BB962C8B-B14F-4D97-AF65-F5344CB8AC3E}">
        <p14:creationId xmlns:p14="http://schemas.microsoft.com/office/powerpoint/2010/main" val="16845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31029"/>
            <a:ext cx="9144000" cy="3526971"/>
          </a:xfrm>
        </p:spPr>
        <p:txBody>
          <a:bodyPr/>
          <a:lstStyle/>
          <a:p>
            <a:r>
              <a:rPr lang="en-US" altLang="ja-JP" dirty="0"/>
              <a:t>Cylindrical Jet Model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円柱 2">
            <a:extLst>
              <a:ext uri="{FF2B5EF4-FFF2-40B4-BE49-F238E27FC236}">
                <a16:creationId xmlns:a16="http://schemas.microsoft.com/office/drawing/2014/main" id="{BB568EA9-E86D-4243-8DA2-07040B67D5D3}"/>
              </a:ext>
            </a:extLst>
          </p:cNvPr>
          <p:cNvSpPr/>
          <p:nvPr/>
        </p:nvSpPr>
        <p:spPr>
          <a:xfrm>
            <a:off x="7034784" y="815523"/>
            <a:ext cx="1670304" cy="4160154"/>
          </a:xfrm>
          <a:prstGeom prst="can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上矢印 5">
            <a:extLst>
              <a:ext uri="{FF2B5EF4-FFF2-40B4-BE49-F238E27FC236}">
                <a16:creationId xmlns:a16="http://schemas.microsoft.com/office/drawing/2014/main" id="{02A559DA-28B1-1642-9A76-B45E1880CCA3}"/>
              </a:ext>
            </a:extLst>
          </p:cNvPr>
          <p:cNvSpPr/>
          <p:nvPr/>
        </p:nvSpPr>
        <p:spPr>
          <a:xfrm>
            <a:off x="7726680" y="4201668"/>
            <a:ext cx="286512" cy="597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DD0EEBC-BB31-7540-94C0-A4353677A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884" y="4572189"/>
            <a:ext cx="324417" cy="219459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BB35FE1-B8E5-1949-BFBD-B6D8D5B47D95}"/>
              </a:ext>
            </a:extLst>
          </p:cNvPr>
          <p:cNvCxnSpPr/>
          <p:nvPr/>
        </p:nvCxnSpPr>
        <p:spPr>
          <a:xfrm flipV="1">
            <a:off x="8871966" y="432199"/>
            <a:ext cx="0" cy="48597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66245BB4-0343-6044-9CA7-BBAA549F8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966" y="174208"/>
            <a:ext cx="203200" cy="228600"/>
          </a:xfrm>
          <a:prstGeom prst="rect">
            <a:avLst/>
          </a:prstGeom>
        </p:spPr>
      </p:pic>
      <p:sp>
        <p:nvSpPr>
          <p:cNvPr id="11" name="円/楕円 10">
            <a:extLst>
              <a:ext uri="{FF2B5EF4-FFF2-40B4-BE49-F238E27FC236}">
                <a16:creationId xmlns:a16="http://schemas.microsoft.com/office/drawing/2014/main" id="{FF41C8CF-BB26-9B4A-8CAD-2E91741FDB39}"/>
              </a:ext>
            </a:extLst>
          </p:cNvPr>
          <p:cNvSpPr/>
          <p:nvPr/>
        </p:nvSpPr>
        <p:spPr>
          <a:xfrm>
            <a:off x="7034784" y="1600200"/>
            <a:ext cx="1670304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A09F9A69-E389-9344-AEEC-2092DF403C9E}"/>
              </a:ext>
            </a:extLst>
          </p:cNvPr>
          <p:cNvSpPr/>
          <p:nvPr/>
        </p:nvSpPr>
        <p:spPr>
          <a:xfrm>
            <a:off x="7034784" y="2369820"/>
            <a:ext cx="1670304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D8D39429-6526-8B48-B7AB-E60EE6ED6E2C}"/>
              </a:ext>
            </a:extLst>
          </p:cNvPr>
          <p:cNvSpPr/>
          <p:nvPr/>
        </p:nvSpPr>
        <p:spPr>
          <a:xfrm>
            <a:off x="7034784" y="3093720"/>
            <a:ext cx="1670304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53F5C0D2-E697-C945-A189-5D1F3C2712AB}"/>
              </a:ext>
            </a:extLst>
          </p:cNvPr>
          <p:cNvSpPr/>
          <p:nvPr/>
        </p:nvSpPr>
        <p:spPr>
          <a:xfrm>
            <a:off x="7042404" y="3589020"/>
            <a:ext cx="1670304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E8FCF98A-F58A-8041-BC43-22B16C97C233}"/>
              </a:ext>
            </a:extLst>
          </p:cNvPr>
          <p:cNvCxnSpPr/>
          <p:nvPr/>
        </p:nvCxnSpPr>
        <p:spPr>
          <a:xfrm>
            <a:off x="7856220" y="2011680"/>
            <a:ext cx="8382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BDD0574-53E9-764B-8535-C063FFA9895F}"/>
              </a:ext>
            </a:extLst>
          </p:cNvPr>
          <p:cNvCxnSpPr/>
          <p:nvPr/>
        </p:nvCxnSpPr>
        <p:spPr>
          <a:xfrm>
            <a:off x="7856220" y="2781300"/>
            <a:ext cx="8382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FE1F7A5-0D8E-6A4E-AF5A-50A7BBB9DF21}"/>
              </a:ext>
            </a:extLst>
          </p:cNvPr>
          <p:cNvCxnSpPr/>
          <p:nvPr/>
        </p:nvCxnSpPr>
        <p:spPr>
          <a:xfrm>
            <a:off x="7863840" y="3505200"/>
            <a:ext cx="8382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DB50C58-65AD-9C4F-90AB-704934CFD0A1}"/>
              </a:ext>
            </a:extLst>
          </p:cNvPr>
          <p:cNvCxnSpPr/>
          <p:nvPr/>
        </p:nvCxnSpPr>
        <p:spPr>
          <a:xfrm>
            <a:off x="7863840" y="4000500"/>
            <a:ext cx="8382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5150EE8-9299-1A4A-92A0-DF40431F663B}"/>
              </a:ext>
            </a:extLst>
          </p:cNvPr>
          <p:cNvSpPr/>
          <p:nvPr/>
        </p:nvSpPr>
        <p:spPr>
          <a:xfrm>
            <a:off x="7958168" y="1612266"/>
            <a:ext cx="419960" cy="339915"/>
          </a:xfrm>
          <a:custGeom>
            <a:avLst/>
            <a:gdLst>
              <a:gd name="connsiteX0" fmla="*/ 695264 w 1929704"/>
              <a:gd name="connsiteY0" fmla="*/ 30480 h 1066800"/>
              <a:gd name="connsiteX1" fmla="*/ 649544 w 1929704"/>
              <a:gd name="connsiteY1" fmla="*/ 91440 h 1066800"/>
              <a:gd name="connsiteX2" fmla="*/ 603824 w 1929704"/>
              <a:gd name="connsiteY2" fmla="*/ 129540 h 1066800"/>
              <a:gd name="connsiteX3" fmla="*/ 466664 w 1929704"/>
              <a:gd name="connsiteY3" fmla="*/ 213360 h 1066800"/>
              <a:gd name="connsiteX4" fmla="*/ 413324 w 1929704"/>
              <a:gd name="connsiteY4" fmla="*/ 251460 h 1066800"/>
              <a:gd name="connsiteX5" fmla="*/ 367604 w 1929704"/>
              <a:gd name="connsiteY5" fmla="*/ 274320 h 1066800"/>
              <a:gd name="connsiteX6" fmla="*/ 299024 w 1929704"/>
              <a:gd name="connsiteY6" fmla="*/ 320040 h 1066800"/>
              <a:gd name="connsiteX7" fmla="*/ 245684 w 1929704"/>
              <a:gd name="connsiteY7" fmla="*/ 373380 h 1066800"/>
              <a:gd name="connsiteX8" fmla="*/ 253304 w 1929704"/>
              <a:gd name="connsiteY8" fmla="*/ 480060 h 1066800"/>
              <a:gd name="connsiteX9" fmla="*/ 314264 w 1929704"/>
              <a:gd name="connsiteY9" fmla="*/ 556260 h 1066800"/>
              <a:gd name="connsiteX10" fmla="*/ 405704 w 1929704"/>
              <a:gd name="connsiteY10" fmla="*/ 617220 h 1066800"/>
              <a:gd name="connsiteX11" fmla="*/ 428564 w 1929704"/>
              <a:gd name="connsiteY11" fmla="*/ 624840 h 1066800"/>
              <a:gd name="connsiteX12" fmla="*/ 489524 w 1929704"/>
              <a:gd name="connsiteY12" fmla="*/ 655320 h 1066800"/>
              <a:gd name="connsiteX13" fmla="*/ 542864 w 1929704"/>
              <a:gd name="connsiteY13" fmla="*/ 670560 h 1066800"/>
              <a:gd name="connsiteX14" fmla="*/ 817184 w 1929704"/>
              <a:gd name="connsiteY14" fmla="*/ 655320 h 1066800"/>
              <a:gd name="connsiteX15" fmla="*/ 878144 w 1929704"/>
              <a:gd name="connsiteY15" fmla="*/ 624840 h 1066800"/>
              <a:gd name="connsiteX16" fmla="*/ 916244 w 1929704"/>
              <a:gd name="connsiteY16" fmla="*/ 609600 h 1066800"/>
              <a:gd name="connsiteX17" fmla="*/ 946724 w 1929704"/>
              <a:gd name="connsiteY17" fmla="*/ 601980 h 1066800"/>
              <a:gd name="connsiteX18" fmla="*/ 977204 w 1929704"/>
              <a:gd name="connsiteY18" fmla="*/ 586740 h 1066800"/>
              <a:gd name="connsiteX19" fmla="*/ 1038164 w 1929704"/>
              <a:gd name="connsiteY19" fmla="*/ 563880 h 1066800"/>
              <a:gd name="connsiteX20" fmla="*/ 1076264 w 1929704"/>
              <a:gd name="connsiteY20" fmla="*/ 541020 h 1066800"/>
              <a:gd name="connsiteX21" fmla="*/ 1160084 w 1929704"/>
              <a:gd name="connsiteY21" fmla="*/ 510540 h 1066800"/>
              <a:gd name="connsiteX22" fmla="*/ 1213424 w 1929704"/>
              <a:gd name="connsiteY22" fmla="*/ 487680 h 1066800"/>
              <a:gd name="connsiteX23" fmla="*/ 1236284 w 1929704"/>
              <a:gd name="connsiteY23" fmla="*/ 464820 h 1066800"/>
              <a:gd name="connsiteX24" fmla="*/ 1251524 w 1929704"/>
              <a:gd name="connsiteY24" fmla="*/ 388620 h 1066800"/>
              <a:gd name="connsiteX25" fmla="*/ 1243904 w 1929704"/>
              <a:gd name="connsiteY25" fmla="*/ 350520 h 1066800"/>
              <a:gd name="connsiteX26" fmla="*/ 1221044 w 1929704"/>
              <a:gd name="connsiteY26" fmla="*/ 289560 h 1066800"/>
              <a:gd name="connsiteX27" fmla="*/ 1205804 w 1929704"/>
              <a:gd name="connsiteY27" fmla="*/ 259080 h 1066800"/>
              <a:gd name="connsiteX28" fmla="*/ 1160084 w 1929704"/>
              <a:gd name="connsiteY28" fmla="*/ 220980 h 1066800"/>
              <a:gd name="connsiteX29" fmla="*/ 1137224 w 1929704"/>
              <a:gd name="connsiteY29" fmla="*/ 213360 h 1066800"/>
              <a:gd name="connsiteX30" fmla="*/ 1083884 w 1929704"/>
              <a:gd name="connsiteY30" fmla="*/ 243840 h 1066800"/>
              <a:gd name="connsiteX31" fmla="*/ 1022924 w 1929704"/>
              <a:gd name="connsiteY31" fmla="*/ 281940 h 1066800"/>
              <a:gd name="connsiteX32" fmla="*/ 984824 w 1929704"/>
              <a:gd name="connsiteY32" fmla="*/ 327660 h 1066800"/>
              <a:gd name="connsiteX33" fmla="*/ 984824 w 1929704"/>
              <a:gd name="connsiteY33" fmla="*/ 502920 h 1066800"/>
              <a:gd name="connsiteX34" fmla="*/ 992444 w 1929704"/>
              <a:gd name="connsiteY34" fmla="*/ 556260 h 1066800"/>
              <a:gd name="connsiteX35" fmla="*/ 1000064 w 1929704"/>
              <a:gd name="connsiteY35" fmla="*/ 579120 h 1066800"/>
              <a:gd name="connsiteX36" fmla="*/ 1015304 w 1929704"/>
              <a:gd name="connsiteY36" fmla="*/ 655320 h 1066800"/>
              <a:gd name="connsiteX37" fmla="*/ 1007684 w 1929704"/>
              <a:gd name="connsiteY37" fmla="*/ 739140 h 1066800"/>
              <a:gd name="connsiteX38" fmla="*/ 1000064 w 1929704"/>
              <a:gd name="connsiteY38" fmla="*/ 762000 h 1066800"/>
              <a:gd name="connsiteX39" fmla="*/ 931484 w 1929704"/>
              <a:gd name="connsiteY39" fmla="*/ 822960 h 1066800"/>
              <a:gd name="connsiteX40" fmla="*/ 908624 w 1929704"/>
              <a:gd name="connsiteY40" fmla="*/ 845820 h 1066800"/>
              <a:gd name="connsiteX41" fmla="*/ 885764 w 1929704"/>
              <a:gd name="connsiteY41" fmla="*/ 853440 h 1066800"/>
              <a:gd name="connsiteX42" fmla="*/ 862904 w 1929704"/>
              <a:gd name="connsiteY42" fmla="*/ 868680 h 1066800"/>
              <a:gd name="connsiteX43" fmla="*/ 832424 w 1929704"/>
              <a:gd name="connsiteY43" fmla="*/ 876300 h 1066800"/>
              <a:gd name="connsiteX44" fmla="*/ 779084 w 1929704"/>
              <a:gd name="connsiteY44" fmla="*/ 891540 h 1066800"/>
              <a:gd name="connsiteX45" fmla="*/ 733364 w 1929704"/>
              <a:gd name="connsiteY45" fmla="*/ 899160 h 1066800"/>
              <a:gd name="connsiteX46" fmla="*/ 580964 w 1929704"/>
              <a:gd name="connsiteY46" fmla="*/ 883920 h 1066800"/>
              <a:gd name="connsiteX47" fmla="*/ 497144 w 1929704"/>
              <a:gd name="connsiteY47" fmla="*/ 868680 h 1066800"/>
              <a:gd name="connsiteX48" fmla="*/ 474284 w 1929704"/>
              <a:gd name="connsiteY48" fmla="*/ 861060 h 1066800"/>
              <a:gd name="connsiteX49" fmla="*/ 443804 w 1929704"/>
              <a:gd name="connsiteY49" fmla="*/ 853440 h 1066800"/>
              <a:gd name="connsiteX50" fmla="*/ 420944 w 1929704"/>
              <a:gd name="connsiteY50" fmla="*/ 845820 h 1066800"/>
              <a:gd name="connsiteX51" fmla="*/ 375224 w 1929704"/>
              <a:gd name="connsiteY51" fmla="*/ 838200 h 1066800"/>
              <a:gd name="connsiteX52" fmla="*/ 344744 w 1929704"/>
              <a:gd name="connsiteY52" fmla="*/ 830580 h 1066800"/>
              <a:gd name="connsiteX53" fmla="*/ 321884 w 1929704"/>
              <a:gd name="connsiteY53" fmla="*/ 807720 h 1066800"/>
              <a:gd name="connsiteX54" fmla="*/ 291404 w 1929704"/>
              <a:gd name="connsiteY54" fmla="*/ 762000 h 1066800"/>
              <a:gd name="connsiteX55" fmla="*/ 306644 w 1929704"/>
              <a:gd name="connsiteY55" fmla="*/ 739140 h 1066800"/>
              <a:gd name="connsiteX56" fmla="*/ 352364 w 1929704"/>
              <a:gd name="connsiteY56" fmla="*/ 723900 h 1066800"/>
              <a:gd name="connsiteX57" fmla="*/ 375224 w 1929704"/>
              <a:gd name="connsiteY57" fmla="*/ 731520 h 1066800"/>
              <a:gd name="connsiteX58" fmla="*/ 420944 w 1929704"/>
              <a:gd name="connsiteY58" fmla="*/ 762000 h 1066800"/>
              <a:gd name="connsiteX59" fmla="*/ 451424 w 1929704"/>
              <a:gd name="connsiteY59" fmla="*/ 807720 h 1066800"/>
              <a:gd name="connsiteX60" fmla="*/ 466664 w 1929704"/>
              <a:gd name="connsiteY60" fmla="*/ 830580 h 1066800"/>
              <a:gd name="connsiteX61" fmla="*/ 489524 w 1929704"/>
              <a:gd name="connsiteY61" fmla="*/ 853440 h 1066800"/>
              <a:gd name="connsiteX62" fmla="*/ 504764 w 1929704"/>
              <a:gd name="connsiteY62" fmla="*/ 876300 h 1066800"/>
              <a:gd name="connsiteX63" fmla="*/ 573344 w 1929704"/>
              <a:gd name="connsiteY63" fmla="*/ 914400 h 1066800"/>
              <a:gd name="connsiteX64" fmla="*/ 603824 w 1929704"/>
              <a:gd name="connsiteY64" fmla="*/ 929640 h 1066800"/>
              <a:gd name="connsiteX65" fmla="*/ 680024 w 1929704"/>
              <a:gd name="connsiteY65" fmla="*/ 960120 h 1066800"/>
              <a:gd name="connsiteX66" fmla="*/ 710504 w 1929704"/>
              <a:gd name="connsiteY66" fmla="*/ 975360 h 1066800"/>
              <a:gd name="connsiteX67" fmla="*/ 763844 w 1929704"/>
              <a:gd name="connsiteY67" fmla="*/ 990600 h 1066800"/>
              <a:gd name="connsiteX68" fmla="*/ 824804 w 1929704"/>
              <a:gd name="connsiteY68" fmla="*/ 1013460 h 1066800"/>
              <a:gd name="connsiteX69" fmla="*/ 855284 w 1929704"/>
              <a:gd name="connsiteY69" fmla="*/ 1028700 h 1066800"/>
              <a:gd name="connsiteX70" fmla="*/ 885764 w 1929704"/>
              <a:gd name="connsiteY70" fmla="*/ 1036320 h 1066800"/>
              <a:gd name="connsiteX71" fmla="*/ 939104 w 1929704"/>
              <a:gd name="connsiteY71" fmla="*/ 1059180 h 1066800"/>
              <a:gd name="connsiteX72" fmla="*/ 1038164 w 1929704"/>
              <a:gd name="connsiteY72" fmla="*/ 1066800 h 1066800"/>
              <a:gd name="connsiteX73" fmla="*/ 1350584 w 1929704"/>
              <a:gd name="connsiteY73" fmla="*/ 1059180 h 1066800"/>
              <a:gd name="connsiteX74" fmla="*/ 1449644 w 1929704"/>
              <a:gd name="connsiteY74" fmla="*/ 1051560 h 1066800"/>
              <a:gd name="connsiteX75" fmla="*/ 1495364 w 1929704"/>
              <a:gd name="connsiteY75" fmla="*/ 1013460 h 1066800"/>
              <a:gd name="connsiteX76" fmla="*/ 1518224 w 1929704"/>
              <a:gd name="connsiteY76" fmla="*/ 998220 h 1066800"/>
              <a:gd name="connsiteX77" fmla="*/ 1541084 w 1929704"/>
              <a:gd name="connsiteY77" fmla="*/ 975360 h 1066800"/>
              <a:gd name="connsiteX78" fmla="*/ 1655384 w 1929704"/>
              <a:gd name="connsiteY78" fmla="*/ 876300 h 1066800"/>
              <a:gd name="connsiteX79" fmla="*/ 1670624 w 1929704"/>
              <a:gd name="connsiteY79" fmla="*/ 845820 h 1066800"/>
              <a:gd name="connsiteX80" fmla="*/ 1708724 w 1929704"/>
              <a:gd name="connsiteY80" fmla="*/ 784860 h 1066800"/>
              <a:gd name="connsiteX81" fmla="*/ 1731584 w 1929704"/>
              <a:gd name="connsiteY81" fmla="*/ 716280 h 1066800"/>
              <a:gd name="connsiteX82" fmla="*/ 1739204 w 1929704"/>
              <a:gd name="connsiteY82" fmla="*/ 685800 h 1066800"/>
              <a:gd name="connsiteX83" fmla="*/ 1754444 w 1929704"/>
              <a:gd name="connsiteY83" fmla="*/ 655320 h 1066800"/>
              <a:gd name="connsiteX84" fmla="*/ 1769684 w 1929704"/>
              <a:gd name="connsiteY84" fmla="*/ 594360 h 1066800"/>
              <a:gd name="connsiteX85" fmla="*/ 1754444 w 1929704"/>
              <a:gd name="connsiteY85" fmla="*/ 335280 h 1066800"/>
              <a:gd name="connsiteX86" fmla="*/ 1739204 w 1929704"/>
              <a:gd name="connsiteY86" fmla="*/ 243840 h 1066800"/>
              <a:gd name="connsiteX87" fmla="*/ 1723964 w 1929704"/>
              <a:gd name="connsiteY87" fmla="*/ 220980 h 1066800"/>
              <a:gd name="connsiteX88" fmla="*/ 1685864 w 1929704"/>
              <a:gd name="connsiteY88" fmla="*/ 137160 h 1066800"/>
              <a:gd name="connsiteX89" fmla="*/ 1663004 w 1929704"/>
              <a:gd name="connsiteY89" fmla="*/ 129540 h 1066800"/>
              <a:gd name="connsiteX90" fmla="*/ 1640144 w 1929704"/>
              <a:gd name="connsiteY90" fmla="*/ 106680 h 1066800"/>
              <a:gd name="connsiteX91" fmla="*/ 1449644 w 1929704"/>
              <a:gd name="connsiteY91" fmla="*/ 106680 h 1066800"/>
              <a:gd name="connsiteX92" fmla="*/ 1373444 w 1929704"/>
              <a:gd name="connsiteY92" fmla="*/ 137160 h 1066800"/>
              <a:gd name="connsiteX93" fmla="*/ 1350584 w 1929704"/>
              <a:gd name="connsiteY93" fmla="*/ 160020 h 1066800"/>
              <a:gd name="connsiteX94" fmla="*/ 1320104 w 1929704"/>
              <a:gd name="connsiteY94" fmla="*/ 205740 h 1066800"/>
              <a:gd name="connsiteX95" fmla="*/ 1312484 w 1929704"/>
              <a:gd name="connsiteY95" fmla="*/ 266700 h 1066800"/>
              <a:gd name="connsiteX96" fmla="*/ 1327724 w 1929704"/>
              <a:gd name="connsiteY96" fmla="*/ 487680 h 1066800"/>
              <a:gd name="connsiteX97" fmla="*/ 1350584 w 1929704"/>
              <a:gd name="connsiteY97" fmla="*/ 563880 h 1066800"/>
              <a:gd name="connsiteX98" fmla="*/ 1358204 w 1929704"/>
              <a:gd name="connsiteY98" fmla="*/ 586740 h 1066800"/>
              <a:gd name="connsiteX99" fmla="*/ 1381064 w 1929704"/>
              <a:gd name="connsiteY99" fmla="*/ 670560 h 1066800"/>
              <a:gd name="connsiteX100" fmla="*/ 1373444 w 1929704"/>
              <a:gd name="connsiteY100" fmla="*/ 701040 h 1066800"/>
              <a:gd name="connsiteX101" fmla="*/ 1365824 w 1929704"/>
              <a:gd name="connsiteY101" fmla="*/ 762000 h 1066800"/>
              <a:gd name="connsiteX102" fmla="*/ 1350584 w 1929704"/>
              <a:gd name="connsiteY102" fmla="*/ 807720 h 1066800"/>
              <a:gd name="connsiteX103" fmla="*/ 1342964 w 1929704"/>
              <a:gd name="connsiteY103" fmla="*/ 830580 h 1066800"/>
              <a:gd name="connsiteX104" fmla="*/ 1320104 w 1929704"/>
              <a:gd name="connsiteY104" fmla="*/ 876300 h 1066800"/>
              <a:gd name="connsiteX105" fmla="*/ 1297244 w 1929704"/>
              <a:gd name="connsiteY105" fmla="*/ 883920 h 1066800"/>
              <a:gd name="connsiteX106" fmla="*/ 1289624 w 1929704"/>
              <a:gd name="connsiteY106" fmla="*/ 861060 h 1066800"/>
              <a:gd name="connsiteX107" fmla="*/ 1259144 w 1929704"/>
              <a:gd name="connsiteY107" fmla="*/ 815340 h 1066800"/>
              <a:gd name="connsiteX108" fmla="*/ 1274384 w 1929704"/>
              <a:gd name="connsiteY108" fmla="*/ 762000 h 1066800"/>
              <a:gd name="connsiteX109" fmla="*/ 1320104 w 1929704"/>
              <a:gd name="connsiteY109" fmla="*/ 731520 h 1066800"/>
              <a:gd name="connsiteX110" fmla="*/ 1342964 w 1929704"/>
              <a:gd name="connsiteY110" fmla="*/ 716280 h 1066800"/>
              <a:gd name="connsiteX111" fmla="*/ 1365824 w 1929704"/>
              <a:gd name="connsiteY111" fmla="*/ 701040 h 1066800"/>
              <a:gd name="connsiteX112" fmla="*/ 1419164 w 1929704"/>
              <a:gd name="connsiteY112" fmla="*/ 685800 h 1066800"/>
              <a:gd name="connsiteX113" fmla="*/ 1442024 w 1929704"/>
              <a:gd name="connsiteY113" fmla="*/ 670560 h 1066800"/>
              <a:gd name="connsiteX114" fmla="*/ 1472504 w 1929704"/>
              <a:gd name="connsiteY114" fmla="*/ 662940 h 1066800"/>
              <a:gd name="connsiteX115" fmla="*/ 1556324 w 1929704"/>
              <a:gd name="connsiteY115" fmla="*/ 617220 h 1066800"/>
              <a:gd name="connsiteX116" fmla="*/ 1617284 w 1929704"/>
              <a:gd name="connsiteY116" fmla="*/ 586740 h 1066800"/>
              <a:gd name="connsiteX117" fmla="*/ 1647764 w 1929704"/>
              <a:gd name="connsiteY117" fmla="*/ 571500 h 1066800"/>
              <a:gd name="connsiteX118" fmla="*/ 1693484 w 1929704"/>
              <a:gd name="connsiteY118" fmla="*/ 548640 h 1066800"/>
              <a:gd name="connsiteX119" fmla="*/ 1731584 w 1929704"/>
              <a:gd name="connsiteY119" fmla="*/ 533400 h 1066800"/>
              <a:gd name="connsiteX120" fmla="*/ 1800164 w 1929704"/>
              <a:gd name="connsiteY120" fmla="*/ 495300 h 1066800"/>
              <a:gd name="connsiteX121" fmla="*/ 1845884 w 1929704"/>
              <a:gd name="connsiteY121" fmla="*/ 472440 h 1066800"/>
              <a:gd name="connsiteX122" fmla="*/ 1891604 w 1929704"/>
              <a:gd name="connsiteY122" fmla="*/ 396240 h 1066800"/>
              <a:gd name="connsiteX123" fmla="*/ 1914464 w 1929704"/>
              <a:gd name="connsiteY123" fmla="*/ 320040 h 1066800"/>
              <a:gd name="connsiteX124" fmla="*/ 1922084 w 1929704"/>
              <a:gd name="connsiteY124" fmla="*/ 281940 h 1066800"/>
              <a:gd name="connsiteX125" fmla="*/ 1929704 w 1929704"/>
              <a:gd name="connsiteY125" fmla="*/ 213360 h 1066800"/>
              <a:gd name="connsiteX126" fmla="*/ 1922084 w 1929704"/>
              <a:gd name="connsiteY126" fmla="*/ 45720 h 1066800"/>
              <a:gd name="connsiteX127" fmla="*/ 1906844 w 1929704"/>
              <a:gd name="connsiteY127" fmla="*/ 15240 h 1066800"/>
              <a:gd name="connsiteX128" fmla="*/ 1876364 w 1929704"/>
              <a:gd name="connsiteY128" fmla="*/ 0 h 1066800"/>
              <a:gd name="connsiteX129" fmla="*/ 1411544 w 1929704"/>
              <a:gd name="connsiteY129" fmla="*/ 7620 h 1066800"/>
              <a:gd name="connsiteX130" fmla="*/ 1243904 w 1929704"/>
              <a:gd name="connsiteY130" fmla="*/ 45720 h 1066800"/>
              <a:gd name="connsiteX131" fmla="*/ 1175324 w 1929704"/>
              <a:gd name="connsiteY131" fmla="*/ 60960 h 1066800"/>
              <a:gd name="connsiteX132" fmla="*/ 1099124 w 1929704"/>
              <a:gd name="connsiteY132" fmla="*/ 99060 h 1066800"/>
              <a:gd name="connsiteX133" fmla="*/ 1061024 w 1929704"/>
              <a:gd name="connsiteY133" fmla="*/ 144780 h 1066800"/>
              <a:gd name="connsiteX134" fmla="*/ 1030544 w 1929704"/>
              <a:gd name="connsiteY134" fmla="*/ 175260 h 1066800"/>
              <a:gd name="connsiteX135" fmla="*/ 1015304 w 1929704"/>
              <a:gd name="connsiteY135" fmla="*/ 198120 h 1066800"/>
              <a:gd name="connsiteX136" fmla="*/ 984824 w 1929704"/>
              <a:gd name="connsiteY136" fmla="*/ 228600 h 1066800"/>
              <a:gd name="connsiteX137" fmla="*/ 969584 w 1929704"/>
              <a:gd name="connsiteY137" fmla="*/ 251460 h 1066800"/>
              <a:gd name="connsiteX138" fmla="*/ 946724 w 1929704"/>
              <a:gd name="connsiteY138" fmla="*/ 274320 h 1066800"/>
              <a:gd name="connsiteX139" fmla="*/ 901004 w 1929704"/>
              <a:gd name="connsiteY139" fmla="*/ 335280 h 1066800"/>
              <a:gd name="connsiteX140" fmla="*/ 885764 w 1929704"/>
              <a:gd name="connsiteY140" fmla="*/ 358140 h 1066800"/>
              <a:gd name="connsiteX141" fmla="*/ 855284 w 1929704"/>
              <a:gd name="connsiteY141" fmla="*/ 388620 h 1066800"/>
              <a:gd name="connsiteX142" fmla="*/ 832424 w 1929704"/>
              <a:gd name="connsiteY142" fmla="*/ 419100 h 1066800"/>
              <a:gd name="connsiteX143" fmla="*/ 779084 w 1929704"/>
              <a:gd name="connsiteY143" fmla="*/ 464820 h 1066800"/>
              <a:gd name="connsiteX144" fmla="*/ 733364 w 1929704"/>
              <a:gd name="connsiteY144" fmla="*/ 510540 h 1066800"/>
              <a:gd name="connsiteX145" fmla="*/ 710504 w 1929704"/>
              <a:gd name="connsiteY145" fmla="*/ 525780 h 1066800"/>
              <a:gd name="connsiteX146" fmla="*/ 687644 w 1929704"/>
              <a:gd name="connsiteY146" fmla="*/ 548640 h 1066800"/>
              <a:gd name="connsiteX147" fmla="*/ 664784 w 1929704"/>
              <a:gd name="connsiteY147" fmla="*/ 563880 h 1066800"/>
              <a:gd name="connsiteX148" fmla="*/ 641924 w 1929704"/>
              <a:gd name="connsiteY148" fmla="*/ 586740 h 1066800"/>
              <a:gd name="connsiteX149" fmla="*/ 596204 w 1929704"/>
              <a:gd name="connsiteY149" fmla="*/ 609600 h 1066800"/>
              <a:gd name="connsiteX150" fmla="*/ 527624 w 1929704"/>
              <a:gd name="connsiteY150" fmla="*/ 617220 h 1066800"/>
              <a:gd name="connsiteX151" fmla="*/ 398084 w 1929704"/>
              <a:gd name="connsiteY151" fmla="*/ 609600 h 1066800"/>
              <a:gd name="connsiteX152" fmla="*/ 24704 w 1929704"/>
              <a:gd name="connsiteY152" fmla="*/ 594360 h 1066800"/>
              <a:gd name="connsiteX153" fmla="*/ 9464 w 1929704"/>
              <a:gd name="connsiteY153" fmla="*/ 571500 h 1066800"/>
              <a:gd name="connsiteX154" fmla="*/ 9464 w 1929704"/>
              <a:gd name="connsiteY154" fmla="*/ 403860 h 1066800"/>
              <a:gd name="connsiteX155" fmla="*/ 17084 w 1929704"/>
              <a:gd name="connsiteY155" fmla="*/ 381000 h 1066800"/>
              <a:gd name="connsiteX156" fmla="*/ 32324 w 1929704"/>
              <a:gd name="connsiteY156" fmla="*/ 327660 h 1066800"/>
              <a:gd name="connsiteX157" fmla="*/ 55184 w 1929704"/>
              <a:gd name="connsiteY157" fmla="*/ 297180 h 1066800"/>
              <a:gd name="connsiteX158" fmla="*/ 100904 w 1929704"/>
              <a:gd name="connsiteY158" fmla="*/ 266700 h 1066800"/>
              <a:gd name="connsiteX159" fmla="*/ 123764 w 1929704"/>
              <a:gd name="connsiteY159" fmla="*/ 243840 h 1066800"/>
              <a:gd name="connsiteX160" fmla="*/ 207584 w 1929704"/>
              <a:gd name="connsiteY160" fmla="*/ 190500 h 1066800"/>
              <a:gd name="connsiteX161" fmla="*/ 230444 w 1929704"/>
              <a:gd name="connsiteY161" fmla="*/ 175260 h 1066800"/>
              <a:gd name="connsiteX162" fmla="*/ 260924 w 1929704"/>
              <a:gd name="connsiteY162" fmla="*/ 167640 h 1066800"/>
              <a:gd name="connsiteX163" fmla="*/ 283784 w 1929704"/>
              <a:gd name="connsiteY163" fmla="*/ 160020 h 1066800"/>
              <a:gd name="connsiteX164" fmla="*/ 344744 w 1929704"/>
              <a:gd name="connsiteY164" fmla="*/ 167640 h 1066800"/>
              <a:gd name="connsiteX165" fmla="*/ 375224 w 1929704"/>
              <a:gd name="connsiteY165" fmla="*/ 205740 h 1066800"/>
              <a:gd name="connsiteX166" fmla="*/ 398084 w 1929704"/>
              <a:gd name="connsiteY166" fmla="*/ 236220 h 1066800"/>
              <a:gd name="connsiteX167" fmla="*/ 451424 w 1929704"/>
              <a:gd name="connsiteY167" fmla="*/ 304800 h 1066800"/>
              <a:gd name="connsiteX168" fmla="*/ 481904 w 1929704"/>
              <a:gd name="connsiteY168" fmla="*/ 320040 h 1066800"/>
              <a:gd name="connsiteX169" fmla="*/ 512384 w 1929704"/>
              <a:gd name="connsiteY169" fmla="*/ 342900 h 1066800"/>
              <a:gd name="connsiteX170" fmla="*/ 558104 w 1929704"/>
              <a:gd name="connsiteY170" fmla="*/ 358140 h 1066800"/>
              <a:gd name="connsiteX171" fmla="*/ 840044 w 1929704"/>
              <a:gd name="connsiteY171" fmla="*/ 335280 h 1066800"/>
              <a:gd name="connsiteX172" fmla="*/ 885764 w 1929704"/>
              <a:gd name="connsiteY172" fmla="*/ 320040 h 1066800"/>
              <a:gd name="connsiteX173" fmla="*/ 908624 w 1929704"/>
              <a:gd name="connsiteY173" fmla="*/ 312420 h 1066800"/>
              <a:gd name="connsiteX174" fmla="*/ 954344 w 1929704"/>
              <a:gd name="connsiteY174" fmla="*/ 281940 h 1066800"/>
              <a:gd name="connsiteX175" fmla="*/ 992444 w 1929704"/>
              <a:gd name="connsiteY175" fmla="*/ 213360 h 1066800"/>
              <a:gd name="connsiteX176" fmla="*/ 1000064 w 1929704"/>
              <a:gd name="connsiteY176" fmla="*/ 182880 h 1066800"/>
              <a:gd name="connsiteX177" fmla="*/ 992444 w 1929704"/>
              <a:gd name="connsiteY177" fmla="*/ 114300 h 1066800"/>
              <a:gd name="connsiteX178" fmla="*/ 984824 w 1929704"/>
              <a:gd name="connsiteY178" fmla="*/ 68580 h 1066800"/>
              <a:gd name="connsiteX179" fmla="*/ 916244 w 1929704"/>
              <a:gd name="connsiteY179" fmla="*/ 15240 h 1066800"/>
              <a:gd name="connsiteX180" fmla="*/ 893384 w 1929704"/>
              <a:gd name="connsiteY180" fmla="*/ 0 h 1066800"/>
              <a:gd name="connsiteX181" fmla="*/ 779084 w 1929704"/>
              <a:gd name="connsiteY181" fmla="*/ 7620 h 1066800"/>
              <a:gd name="connsiteX182" fmla="*/ 695264 w 1929704"/>
              <a:gd name="connsiteY182" fmla="*/ 3048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1929704" h="1066800">
                <a:moveTo>
                  <a:pt x="695264" y="30480"/>
                </a:moveTo>
                <a:cubicBezTo>
                  <a:pt x="673674" y="44450"/>
                  <a:pt x="666772" y="72776"/>
                  <a:pt x="649544" y="91440"/>
                </a:cubicBezTo>
                <a:cubicBezTo>
                  <a:pt x="636088" y="106017"/>
                  <a:pt x="619548" y="117445"/>
                  <a:pt x="603824" y="129540"/>
                </a:cubicBezTo>
                <a:cubicBezTo>
                  <a:pt x="522757" y="191899"/>
                  <a:pt x="572330" y="148787"/>
                  <a:pt x="466664" y="213360"/>
                </a:cubicBezTo>
                <a:cubicBezTo>
                  <a:pt x="448020" y="224754"/>
                  <a:pt x="431933" y="240009"/>
                  <a:pt x="413324" y="251460"/>
                </a:cubicBezTo>
                <a:cubicBezTo>
                  <a:pt x="398813" y="260390"/>
                  <a:pt x="382215" y="265554"/>
                  <a:pt x="367604" y="274320"/>
                </a:cubicBezTo>
                <a:cubicBezTo>
                  <a:pt x="344045" y="288455"/>
                  <a:pt x="318451" y="300613"/>
                  <a:pt x="299024" y="320040"/>
                </a:cubicBezTo>
                <a:lnTo>
                  <a:pt x="245684" y="373380"/>
                </a:lnTo>
                <a:cubicBezTo>
                  <a:pt x="248224" y="408940"/>
                  <a:pt x="244657" y="445474"/>
                  <a:pt x="253304" y="480060"/>
                </a:cubicBezTo>
                <a:cubicBezTo>
                  <a:pt x="258485" y="500783"/>
                  <a:pt x="296931" y="541816"/>
                  <a:pt x="314264" y="556260"/>
                </a:cubicBezTo>
                <a:cubicBezTo>
                  <a:pt x="348898" y="585121"/>
                  <a:pt x="368343" y="601208"/>
                  <a:pt x="405704" y="617220"/>
                </a:cubicBezTo>
                <a:cubicBezTo>
                  <a:pt x="413087" y="620384"/>
                  <a:pt x="421252" y="621516"/>
                  <a:pt x="428564" y="624840"/>
                </a:cubicBezTo>
                <a:cubicBezTo>
                  <a:pt x="449246" y="634241"/>
                  <a:pt x="467971" y="648136"/>
                  <a:pt x="489524" y="655320"/>
                </a:cubicBezTo>
                <a:cubicBezTo>
                  <a:pt x="522319" y="666252"/>
                  <a:pt x="504592" y="660992"/>
                  <a:pt x="542864" y="670560"/>
                </a:cubicBezTo>
                <a:cubicBezTo>
                  <a:pt x="634304" y="665480"/>
                  <a:pt x="725873" y="662344"/>
                  <a:pt x="817184" y="655320"/>
                </a:cubicBezTo>
                <a:cubicBezTo>
                  <a:pt x="837491" y="653758"/>
                  <a:pt x="863771" y="632026"/>
                  <a:pt x="878144" y="624840"/>
                </a:cubicBezTo>
                <a:cubicBezTo>
                  <a:pt x="890378" y="618723"/>
                  <a:pt x="903268" y="613925"/>
                  <a:pt x="916244" y="609600"/>
                </a:cubicBezTo>
                <a:cubicBezTo>
                  <a:pt x="926179" y="606288"/>
                  <a:pt x="936918" y="605657"/>
                  <a:pt x="946724" y="601980"/>
                </a:cubicBezTo>
                <a:cubicBezTo>
                  <a:pt x="957360" y="597992"/>
                  <a:pt x="966763" y="591215"/>
                  <a:pt x="977204" y="586740"/>
                </a:cubicBezTo>
                <a:cubicBezTo>
                  <a:pt x="1023369" y="566955"/>
                  <a:pt x="975018" y="595453"/>
                  <a:pt x="1038164" y="563880"/>
                </a:cubicBezTo>
                <a:cubicBezTo>
                  <a:pt x="1051411" y="557256"/>
                  <a:pt x="1063017" y="547644"/>
                  <a:pt x="1076264" y="541020"/>
                </a:cubicBezTo>
                <a:cubicBezTo>
                  <a:pt x="1109583" y="524361"/>
                  <a:pt x="1124520" y="524766"/>
                  <a:pt x="1160084" y="510540"/>
                </a:cubicBezTo>
                <a:cubicBezTo>
                  <a:pt x="1254245" y="472876"/>
                  <a:pt x="1139839" y="512208"/>
                  <a:pt x="1213424" y="487680"/>
                </a:cubicBezTo>
                <a:cubicBezTo>
                  <a:pt x="1221044" y="480060"/>
                  <a:pt x="1230937" y="474176"/>
                  <a:pt x="1236284" y="464820"/>
                </a:cubicBezTo>
                <a:cubicBezTo>
                  <a:pt x="1241633" y="455459"/>
                  <a:pt x="1251060" y="391401"/>
                  <a:pt x="1251524" y="388620"/>
                </a:cubicBezTo>
                <a:cubicBezTo>
                  <a:pt x="1248984" y="375920"/>
                  <a:pt x="1247045" y="363085"/>
                  <a:pt x="1243904" y="350520"/>
                </a:cubicBezTo>
                <a:cubicBezTo>
                  <a:pt x="1240313" y="336157"/>
                  <a:pt x="1225040" y="298550"/>
                  <a:pt x="1221044" y="289560"/>
                </a:cubicBezTo>
                <a:cubicBezTo>
                  <a:pt x="1216431" y="279180"/>
                  <a:pt x="1212406" y="268323"/>
                  <a:pt x="1205804" y="259080"/>
                </a:cubicBezTo>
                <a:cubicBezTo>
                  <a:pt x="1196442" y="245973"/>
                  <a:pt x="1174936" y="228406"/>
                  <a:pt x="1160084" y="220980"/>
                </a:cubicBezTo>
                <a:cubicBezTo>
                  <a:pt x="1152900" y="217388"/>
                  <a:pt x="1144844" y="215900"/>
                  <a:pt x="1137224" y="213360"/>
                </a:cubicBezTo>
                <a:cubicBezTo>
                  <a:pt x="1096480" y="226941"/>
                  <a:pt x="1130016" y="213085"/>
                  <a:pt x="1083884" y="243840"/>
                </a:cubicBezTo>
                <a:cubicBezTo>
                  <a:pt x="1076449" y="248797"/>
                  <a:pt x="1034290" y="272468"/>
                  <a:pt x="1022924" y="281940"/>
                </a:cubicBezTo>
                <a:cubicBezTo>
                  <a:pt x="1000922" y="300275"/>
                  <a:pt x="999809" y="305183"/>
                  <a:pt x="984824" y="327660"/>
                </a:cubicBezTo>
                <a:cubicBezTo>
                  <a:pt x="966108" y="402524"/>
                  <a:pt x="973770" y="359217"/>
                  <a:pt x="984824" y="502920"/>
                </a:cubicBezTo>
                <a:cubicBezTo>
                  <a:pt x="986202" y="520828"/>
                  <a:pt x="988922" y="538648"/>
                  <a:pt x="992444" y="556260"/>
                </a:cubicBezTo>
                <a:cubicBezTo>
                  <a:pt x="994019" y="564136"/>
                  <a:pt x="998258" y="571294"/>
                  <a:pt x="1000064" y="579120"/>
                </a:cubicBezTo>
                <a:cubicBezTo>
                  <a:pt x="1005889" y="604360"/>
                  <a:pt x="1015304" y="655320"/>
                  <a:pt x="1015304" y="655320"/>
                </a:cubicBezTo>
                <a:cubicBezTo>
                  <a:pt x="1012764" y="683260"/>
                  <a:pt x="1011652" y="711367"/>
                  <a:pt x="1007684" y="739140"/>
                </a:cubicBezTo>
                <a:cubicBezTo>
                  <a:pt x="1006548" y="747091"/>
                  <a:pt x="1004995" y="755660"/>
                  <a:pt x="1000064" y="762000"/>
                </a:cubicBezTo>
                <a:cubicBezTo>
                  <a:pt x="945465" y="832199"/>
                  <a:pt x="973298" y="788115"/>
                  <a:pt x="931484" y="822960"/>
                </a:cubicBezTo>
                <a:cubicBezTo>
                  <a:pt x="923205" y="829859"/>
                  <a:pt x="917590" y="839842"/>
                  <a:pt x="908624" y="845820"/>
                </a:cubicBezTo>
                <a:cubicBezTo>
                  <a:pt x="901941" y="850275"/>
                  <a:pt x="892948" y="849848"/>
                  <a:pt x="885764" y="853440"/>
                </a:cubicBezTo>
                <a:cubicBezTo>
                  <a:pt x="877573" y="857536"/>
                  <a:pt x="871322" y="865072"/>
                  <a:pt x="862904" y="868680"/>
                </a:cubicBezTo>
                <a:cubicBezTo>
                  <a:pt x="853278" y="872805"/>
                  <a:pt x="842494" y="873423"/>
                  <a:pt x="832424" y="876300"/>
                </a:cubicBezTo>
                <a:cubicBezTo>
                  <a:pt x="798532" y="885983"/>
                  <a:pt x="818786" y="883600"/>
                  <a:pt x="779084" y="891540"/>
                </a:cubicBezTo>
                <a:cubicBezTo>
                  <a:pt x="763934" y="894570"/>
                  <a:pt x="748604" y="896620"/>
                  <a:pt x="733364" y="899160"/>
                </a:cubicBezTo>
                <a:cubicBezTo>
                  <a:pt x="646052" y="881698"/>
                  <a:pt x="742884" y="899341"/>
                  <a:pt x="580964" y="883920"/>
                </a:cubicBezTo>
                <a:cubicBezTo>
                  <a:pt x="569990" y="882875"/>
                  <a:pt x="510559" y="872034"/>
                  <a:pt x="497144" y="868680"/>
                </a:cubicBezTo>
                <a:cubicBezTo>
                  <a:pt x="489352" y="866732"/>
                  <a:pt x="482007" y="863267"/>
                  <a:pt x="474284" y="861060"/>
                </a:cubicBezTo>
                <a:cubicBezTo>
                  <a:pt x="464214" y="858183"/>
                  <a:pt x="453874" y="856317"/>
                  <a:pt x="443804" y="853440"/>
                </a:cubicBezTo>
                <a:cubicBezTo>
                  <a:pt x="436081" y="851233"/>
                  <a:pt x="428785" y="847562"/>
                  <a:pt x="420944" y="845820"/>
                </a:cubicBezTo>
                <a:cubicBezTo>
                  <a:pt x="405862" y="842468"/>
                  <a:pt x="390374" y="841230"/>
                  <a:pt x="375224" y="838200"/>
                </a:cubicBezTo>
                <a:cubicBezTo>
                  <a:pt x="364955" y="836146"/>
                  <a:pt x="354904" y="833120"/>
                  <a:pt x="344744" y="830580"/>
                </a:cubicBezTo>
                <a:cubicBezTo>
                  <a:pt x="337124" y="822960"/>
                  <a:pt x="328500" y="816226"/>
                  <a:pt x="321884" y="807720"/>
                </a:cubicBezTo>
                <a:cubicBezTo>
                  <a:pt x="310639" y="793262"/>
                  <a:pt x="291404" y="762000"/>
                  <a:pt x="291404" y="762000"/>
                </a:cubicBezTo>
                <a:cubicBezTo>
                  <a:pt x="296484" y="754380"/>
                  <a:pt x="298878" y="743994"/>
                  <a:pt x="306644" y="739140"/>
                </a:cubicBezTo>
                <a:cubicBezTo>
                  <a:pt x="320267" y="730626"/>
                  <a:pt x="352364" y="723900"/>
                  <a:pt x="352364" y="723900"/>
                </a:cubicBezTo>
                <a:cubicBezTo>
                  <a:pt x="359984" y="726440"/>
                  <a:pt x="368203" y="727619"/>
                  <a:pt x="375224" y="731520"/>
                </a:cubicBezTo>
                <a:cubicBezTo>
                  <a:pt x="391235" y="740415"/>
                  <a:pt x="420944" y="762000"/>
                  <a:pt x="420944" y="762000"/>
                </a:cubicBezTo>
                <a:lnTo>
                  <a:pt x="451424" y="807720"/>
                </a:lnTo>
                <a:cubicBezTo>
                  <a:pt x="456504" y="815340"/>
                  <a:pt x="460188" y="824104"/>
                  <a:pt x="466664" y="830580"/>
                </a:cubicBezTo>
                <a:cubicBezTo>
                  <a:pt x="474284" y="838200"/>
                  <a:pt x="482625" y="845161"/>
                  <a:pt x="489524" y="853440"/>
                </a:cubicBezTo>
                <a:cubicBezTo>
                  <a:pt x="495387" y="860475"/>
                  <a:pt x="497872" y="870269"/>
                  <a:pt x="504764" y="876300"/>
                </a:cubicBezTo>
                <a:cubicBezTo>
                  <a:pt x="552286" y="917882"/>
                  <a:pt x="535248" y="898073"/>
                  <a:pt x="573344" y="914400"/>
                </a:cubicBezTo>
                <a:cubicBezTo>
                  <a:pt x="583785" y="918875"/>
                  <a:pt x="593383" y="925165"/>
                  <a:pt x="603824" y="929640"/>
                </a:cubicBezTo>
                <a:cubicBezTo>
                  <a:pt x="628969" y="940416"/>
                  <a:pt x="655555" y="947886"/>
                  <a:pt x="680024" y="960120"/>
                </a:cubicBezTo>
                <a:cubicBezTo>
                  <a:pt x="690184" y="965200"/>
                  <a:pt x="700063" y="970885"/>
                  <a:pt x="710504" y="975360"/>
                </a:cubicBezTo>
                <a:cubicBezTo>
                  <a:pt x="725808" y="981919"/>
                  <a:pt x="748377" y="986733"/>
                  <a:pt x="763844" y="990600"/>
                </a:cubicBezTo>
                <a:cubicBezTo>
                  <a:pt x="810797" y="1021902"/>
                  <a:pt x="758892" y="991489"/>
                  <a:pt x="824804" y="1013460"/>
                </a:cubicBezTo>
                <a:cubicBezTo>
                  <a:pt x="835580" y="1017052"/>
                  <a:pt x="844648" y="1024712"/>
                  <a:pt x="855284" y="1028700"/>
                </a:cubicBezTo>
                <a:cubicBezTo>
                  <a:pt x="865090" y="1032377"/>
                  <a:pt x="875958" y="1032643"/>
                  <a:pt x="885764" y="1036320"/>
                </a:cubicBezTo>
                <a:cubicBezTo>
                  <a:pt x="902620" y="1042641"/>
                  <a:pt x="920182" y="1056815"/>
                  <a:pt x="939104" y="1059180"/>
                </a:cubicBezTo>
                <a:cubicBezTo>
                  <a:pt x="971966" y="1063288"/>
                  <a:pt x="1005144" y="1064260"/>
                  <a:pt x="1038164" y="1066800"/>
                </a:cubicBezTo>
                <a:lnTo>
                  <a:pt x="1350584" y="1059180"/>
                </a:lnTo>
                <a:cubicBezTo>
                  <a:pt x="1383679" y="1057954"/>
                  <a:pt x="1417094" y="1057663"/>
                  <a:pt x="1449644" y="1051560"/>
                </a:cubicBezTo>
                <a:cubicBezTo>
                  <a:pt x="1464291" y="1048814"/>
                  <a:pt x="1486243" y="1021061"/>
                  <a:pt x="1495364" y="1013460"/>
                </a:cubicBezTo>
                <a:cubicBezTo>
                  <a:pt x="1502399" y="1007597"/>
                  <a:pt x="1511189" y="1004083"/>
                  <a:pt x="1518224" y="998220"/>
                </a:cubicBezTo>
                <a:cubicBezTo>
                  <a:pt x="1526503" y="991321"/>
                  <a:pt x="1532744" y="982184"/>
                  <a:pt x="1541084" y="975360"/>
                </a:cubicBezTo>
                <a:cubicBezTo>
                  <a:pt x="1565894" y="955061"/>
                  <a:pt x="1639784" y="907499"/>
                  <a:pt x="1655384" y="876300"/>
                </a:cubicBezTo>
                <a:cubicBezTo>
                  <a:pt x="1660464" y="866140"/>
                  <a:pt x="1664988" y="855683"/>
                  <a:pt x="1670624" y="845820"/>
                </a:cubicBezTo>
                <a:cubicBezTo>
                  <a:pt x="1684647" y="821279"/>
                  <a:pt x="1696406" y="813602"/>
                  <a:pt x="1708724" y="784860"/>
                </a:cubicBezTo>
                <a:cubicBezTo>
                  <a:pt x="1718216" y="762712"/>
                  <a:pt x="1725740" y="739657"/>
                  <a:pt x="1731584" y="716280"/>
                </a:cubicBezTo>
                <a:cubicBezTo>
                  <a:pt x="1734124" y="706120"/>
                  <a:pt x="1735527" y="695606"/>
                  <a:pt x="1739204" y="685800"/>
                </a:cubicBezTo>
                <a:cubicBezTo>
                  <a:pt x="1743192" y="675164"/>
                  <a:pt x="1749969" y="665761"/>
                  <a:pt x="1754444" y="655320"/>
                </a:cubicBezTo>
                <a:cubicBezTo>
                  <a:pt x="1763231" y="634818"/>
                  <a:pt x="1765211" y="616723"/>
                  <a:pt x="1769684" y="594360"/>
                </a:cubicBezTo>
                <a:cubicBezTo>
                  <a:pt x="1763535" y="428330"/>
                  <a:pt x="1771210" y="441467"/>
                  <a:pt x="1754444" y="335280"/>
                </a:cubicBezTo>
                <a:cubicBezTo>
                  <a:pt x="1749625" y="304758"/>
                  <a:pt x="1756344" y="269551"/>
                  <a:pt x="1739204" y="243840"/>
                </a:cubicBezTo>
                <a:cubicBezTo>
                  <a:pt x="1734124" y="236220"/>
                  <a:pt x="1728060" y="229171"/>
                  <a:pt x="1723964" y="220980"/>
                </a:cubicBezTo>
                <a:cubicBezTo>
                  <a:pt x="1712717" y="198486"/>
                  <a:pt x="1701984" y="155967"/>
                  <a:pt x="1685864" y="137160"/>
                </a:cubicBezTo>
                <a:cubicBezTo>
                  <a:pt x="1680637" y="131062"/>
                  <a:pt x="1670624" y="132080"/>
                  <a:pt x="1663004" y="129540"/>
                </a:cubicBezTo>
                <a:cubicBezTo>
                  <a:pt x="1655384" y="121920"/>
                  <a:pt x="1648913" y="112944"/>
                  <a:pt x="1640144" y="106680"/>
                </a:cubicBezTo>
                <a:cubicBezTo>
                  <a:pt x="1582494" y="65501"/>
                  <a:pt x="1523075" y="99687"/>
                  <a:pt x="1449644" y="106680"/>
                </a:cubicBezTo>
                <a:cubicBezTo>
                  <a:pt x="1428824" y="113620"/>
                  <a:pt x="1393065" y="123145"/>
                  <a:pt x="1373444" y="137160"/>
                </a:cubicBezTo>
                <a:cubicBezTo>
                  <a:pt x="1364675" y="143424"/>
                  <a:pt x="1357200" y="151514"/>
                  <a:pt x="1350584" y="160020"/>
                </a:cubicBezTo>
                <a:cubicBezTo>
                  <a:pt x="1339339" y="174478"/>
                  <a:pt x="1330264" y="190500"/>
                  <a:pt x="1320104" y="205740"/>
                </a:cubicBezTo>
                <a:cubicBezTo>
                  <a:pt x="1317564" y="226060"/>
                  <a:pt x="1312484" y="246222"/>
                  <a:pt x="1312484" y="266700"/>
                </a:cubicBezTo>
                <a:cubicBezTo>
                  <a:pt x="1312484" y="321326"/>
                  <a:pt x="1316776" y="421993"/>
                  <a:pt x="1327724" y="487680"/>
                </a:cubicBezTo>
                <a:cubicBezTo>
                  <a:pt x="1331563" y="510712"/>
                  <a:pt x="1343809" y="543555"/>
                  <a:pt x="1350584" y="563880"/>
                </a:cubicBezTo>
                <a:cubicBezTo>
                  <a:pt x="1353124" y="571500"/>
                  <a:pt x="1356256" y="578948"/>
                  <a:pt x="1358204" y="586740"/>
                </a:cubicBezTo>
                <a:cubicBezTo>
                  <a:pt x="1375392" y="655492"/>
                  <a:pt x="1366820" y="627829"/>
                  <a:pt x="1381064" y="670560"/>
                </a:cubicBezTo>
                <a:cubicBezTo>
                  <a:pt x="1378524" y="680720"/>
                  <a:pt x="1375166" y="690710"/>
                  <a:pt x="1373444" y="701040"/>
                </a:cubicBezTo>
                <a:cubicBezTo>
                  <a:pt x="1370077" y="721240"/>
                  <a:pt x="1370115" y="741976"/>
                  <a:pt x="1365824" y="762000"/>
                </a:cubicBezTo>
                <a:cubicBezTo>
                  <a:pt x="1362458" y="777708"/>
                  <a:pt x="1355664" y="792480"/>
                  <a:pt x="1350584" y="807720"/>
                </a:cubicBezTo>
                <a:lnTo>
                  <a:pt x="1342964" y="830580"/>
                </a:lnTo>
                <a:cubicBezTo>
                  <a:pt x="1337944" y="845639"/>
                  <a:pt x="1333533" y="865557"/>
                  <a:pt x="1320104" y="876300"/>
                </a:cubicBezTo>
                <a:cubicBezTo>
                  <a:pt x="1313832" y="881318"/>
                  <a:pt x="1304864" y="881380"/>
                  <a:pt x="1297244" y="883920"/>
                </a:cubicBezTo>
                <a:cubicBezTo>
                  <a:pt x="1294704" y="876300"/>
                  <a:pt x="1293525" y="868081"/>
                  <a:pt x="1289624" y="861060"/>
                </a:cubicBezTo>
                <a:cubicBezTo>
                  <a:pt x="1280729" y="845049"/>
                  <a:pt x="1259144" y="815340"/>
                  <a:pt x="1259144" y="815340"/>
                </a:cubicBezTo>
                <a:cubicBezTo>
                  <a:pt x="1259210" y="815076"/>
                  <a:pt x="1270740" y="765644"/>
                  <a:pt x="1274384" y="762000"/>
                </a:cubicBezTo>
                <a:cubicBezTo>
                  <a:pt x="1287336" y="749048"/>
                  <a:pt x="1304864" y="741680"/>
                  <a:pt x="1320104" y="731520"/>
                </a:cubicBezTo>
                <a:lnTo>
                  <a:pt x="1342964" y="716280"/>
                </a:lnTo>
                <a:cubicBezTo>
                  <a:pt x="1350584" y="711200"/>
                  <a:pt x="1356939" y="703261"/>
                  <a:pt x="1365824" y="701040"/>
                </a:cubicBezTo>
                <a:cubicBezTo>
                  <a:pt x="1375590" y="698599"/>
                  <a:pt x="1408232" y="691266"/>
                  <a:pt x="1419164" y="685800"/>
                </a:cubicBezTo>
                <a:cubicBezTo>
                  <a:pt x="1427355" y="681704"/>
                  <a:pt x="1433606" y="674168"/>
                  <a:pt x="1442024" y="670560"/>
                </a:cubicBezTo>
                <a:cubicBezTo>
                  <a:pt x="1451650" y="666435"/>
                  <a:pt x="1462837" y="666968"/>
                  <a:pt x="1472504" y="662940"/>
                </a:cubicBezTo>
                <a:cubicBezTo>
                  <a:pt x="1594417" y="612143"/>
                  <a:pt x="1493292" y="651601"/>
                  <a:pt x="1556324" y="617220"/>
                </a:cubicBezTo>
                <a:cubicBezTo>
                  <a:pt x="1576268" y="606341"/>
                  <a:pt x="1596964" y="596900"/>
                  <a:pt x="1617284" y="586740"/>
                </a:cubicBezTo>
                <a:cubicBezTo>
                  <a:pt x="1627444" y="581660"/>
                  <a:pt x="1636988" y="575092"/>
                  <a:pt x="1647764" y="571500"/>
                </a:cubicBezTo>
                <a:cubicBezTo>
                  <a:pt x="1705223" y="552347"/>
                  <a:pt x="1634398" y="578183"/>
                  <a:pt x="1693484" y="548640"/>
                </a:cubicBezTo>
                <a:cubicBezTo>
                  <a:pt x="1705718" y="542523"/>
                  <a:pt x="1719085" y="538955"/>
                  <a:pt x="1731584" y="533400"/>
                </a:cubicBezTo>
                <a:cubicBezTo>
                  <a:pt x="1797630" y="504046"/>
                  <a:pt x="1723224" y="533770"/>
                  <a:pt x="1800164" y="495300"/>
                </a:cubicBezTo>
                <a:cubicBezTo>
                  <a:pt x="1863260" y="463752"/>
                  <a:pt x="1780370" y="516116"/>
                  <a:pt x="1845884" y="472440"/>
                </a:cubicBezTo>
                <a:cubicBezTo>
                  <a:pt x="1863774" y="445605"/>
                  <a:pt x="1879888" y="425529"/>
                  <a:pt x="1891604" y="396240"/>
                </a:cubicBezTo>
                <a:cubicBezTo>
                  <a:pt x="1901102" y="372496"/>
                  <a:pt x="1908850" y="345301"/>
                  <a:pt x="1914464" y="320040"/>
                </a:cubicBezTo>
                <a:cubicBezTo>
                  <a:pt x="1917274" y="307397"/>
                  <a:pt x="1920252" y="294761"/>
                  <a:pt x="1922084" y="281940"/>
                </a:cubicBezTo>
                <a:cubicBezTo>
                  <a:pt x="1925337" y="259170"/>
                  <a:pt x="1927164" y="236220"/>
                  <a:pt x="1929704" y="213360"/>
                </a:cubicBezTo>
                <a:cubicBezTo>
                  <a:pt x="1927164" y="157480"/>
                  <a:pt x="1928496" y="101289"/>
                  <a:pt x="1922084" y="45720"/>
                </a:cubicBezTo>
                <a:cubicBezTo>
                  <a:pt x="1920782" y="34436"/>
                  <a:pt x="1914876" y="23272"/>
                  <a:pt x="1906844" y="15240"/>
                </a:cubicBezTo>
                <a:cubicBezTo>
                  <a:pt x="1898812" y="7208"/>
                  <a:pt x="1886524" y="5080"/>
                  <a:pt x="1876364" y="0"/>
                </a:cubicBezTo>
                <a:cubicBezTo>
                  <a:pt x="1721424" y="2540"/>
                  <a:pt x="1566367" y="1078"/>
                  <a:pt x="1411544" y="7620"/>
                </a:cubicBezTo>
                <a:cubicBezTo>
                  <a:pt x="1381081" y="8907"/>
                  <a:pt x="1267631" y="40975"/>
                  <a:pt x="1243904" y="45720"/>
                </a:cubicBezTo>
                <a:cubicBezTo>
                  <a:pt x="1228805" y="48740"/>
                  <a:pt x="1191466" y="55579"/>
                  <a:pt x="1175324" y="60960"/>
                </a:cubicBezTo>
                <a:cubicBezTo>
                  <a:pt x="1148336" y="69956"/>
                  <a:pt x="1122032" y="81879"/>
                  <a:pt x="1099124" y="99060"/>
                </a:cubicBezTo>
                <a:cubicBezTo>
                  <a:pt x="1067416" y="122841"/>
                  <a:pt x="1084257" y="117674"/>
                  <a:pt x="1061024" y="144780"/>
                </a:cubicBezTo>
                <a:cubicBezTo>
                  <a:pt x="1051673" y="155689"/>
                  <a:pt x="1039895" y="164351"/>
                  <a:pt x="1030544" y="175260"/>
                </a:cubicBezTo>
                <a:cubicBezTo>
                  <a:pt x="1024584" y="182213"/>
                  <a:pt x="1021264" y="191167"/>
                  <a:pt x="1015304" y="198120"/>
                </a:cubicBezTo>
                <a:cubicBezTo>
                  <a:pt x="1005953" y="209029"/>
                  <a:pt x="994175" y="217691"/>
                  <a:pt x="984824" y="228600"/>
                </a:cubicBezTo>
                <a:cubicBezTo>
                  <a:pt x="978864" y="235553"/>
                  <a:pt x="975447" y="244425"/>
                  <a:pt x="969584" y="251460"/>
                </a:cubicBezTo>
                <a:cubicBezTo>
                  <a:pt x="962685" y="259739"/>
                  <a:pt x="953548" y="265980"/>
                  <a:pt x="946724" y="274320"/>
                </a:cubicBezTo>
                <a:cubicBezTo>
                  <a:pt x="930640" y="293979"/>
                  <a:pt x="915093" y="314146"/>
                  <a:pt x="901004" y="335280"/>
                </a:cubicBezTo>
                <a:cubicBezTo>
                  <a:pt x="895924" y="342900"/>
                  <a:pt x="891724" y="351187"/>
                  <a:pt x="885764" y="358140"/>
                </a:cubicBezTo>
                <a:cubicBezTo>
                  <a:pt x="876413" y="369049"/>
                  <a:pt x="864746" y="377807"/>
                  <a:pt x="855284" y="388620"/>
                </a:cubicBezTo>
                <a:cubicBezTo>
                  <a:pt x="846921" y="398178"/>
                  <a:pt x="840689" y="409457"/>
                  <a:pt x="832424" y="419100"/>
                </a:cubicBezTo>
                <a:cubicBezTo>
                  <a:pt x="801821" y="454803"/>
                  <a:pt x="816727" y="430941"/>
                  <a:pt x="779084" y="464820"/>
                </a:cubicBezTo>
                <a:cubicBezTo>
                  <a:pt x="763064" y="479238"/>
                  <a:pt x="751297" y="498585"/>
                  <a:pt x="733364" y="510540"/>
                </a:cubicBezTo>
                <a:cubicBezTo>
                  <a:pt x="725744" y="515620"/>
                  <a:pt x="717539" y="519917"/>
                  <a:pt x="710504" y="525780"/>
                </a:cubicBezTo>
                <a:cubicBezTo>
                  <a:pt x="702225" y="532679"/>
                  <a:pt x="695923" y="541741"/>
                  <a:pt x="687644" y="548640"/>
                </a:cubicBezTo>
                <a:cubicBezTo>
                  <a:pt x="680609" y="554503"/>
                  <a:pt x="671819" y="558017"/>
                  <a:pt x="664784" y="563880"/>
                </a:cubicBezTo>
                <a:cubicBezTo>
                  <a:pt x="656505" y="570779"/>
                  <a:pt x="650203" y="579841"/>
                  <a:pt x="641924" y="586740"/>
                </a:cubicBezTo>
                <a:cubicBezTo>
                  <a:pt x="628759" y="597711"/>
                  <a:pt x="613387" y="606736"/>
                  <a:pt x="596204" y="609600"/>
                </a:cubicBezTo>
                <a:cubicBezTo>
                  <a:pt x="573516" y="613381"/>
                  <a:pt x="550484" y="614680"/>
                  <a:pt x="527624" y="617220"/>
                </a:cubicBezTo>
                <a:cubicBezTo>
                  <a:pt x="484444" y="614680"/>
                  <a:pt x="441315" y="611041"/>
                  <a:pt x="398084" y="609600"/>
                </a:cubicBezTo>
                <a:lnTo>
                  <a:pt x="24704" y="594360"/>
                </a:lnTo>
                <a:cubicBezTo>
                  <a:pt x="19624" y="586740"/>
                  <a:pt x="13072" y="579918"/>
                  <a:pt x="9464" y="571500"/>
                </a:cubicBezTo>
                <a:cubicBezTo>
                  <a:pt x="-10598" y="524690"/>
                  <a:pt x="7104" y="428644"/>
                  <a:pt x="9464" y="403860"/>
                </a:cubicBezTo>
                <a:cubicBezTo>
                  <a:pt x="10226" y="395864"/>
                  <a:pt x="14877" y="388723"/>
                  <a:pt x="17084" y="381000"/>
                </a:cubicBezTo>
                <a:cubicBezTo>
                  <a:pt x="19205" y="373577"/>
                  <a:pt x="27104" y="336795"/>
                  <a:pt x="32324" y="327660"/>
                </a:cubicBezTo>
                <a:cubicBezTo>
                  <a:pt x="38625" y="316633"/>
                  <a:pt x="45692" y="305617"/>
                  <a:pt x="55184" y="297180"/>
                </a:cubicBezTo>
                <a:cubicBezTo>
                  <a:pt x="68874" y="285011"/>
                  <a:pt x="87952" y="279652"/>
                  <a:pt x="100904" y="266700"/>
                </a:cubicBezTo>
                <a:cubicBezTo>
                  <a:pt x="108524" y="259080"/>
                  <a:pt x="115258" y="250456"/>
                  <a:pt x="123764" y="243840"/>
                </a:cubicBezTo>
                <a:cubicBezTo>
                  <a:pt x="163689" y="212787"/>
                  <a:pt x="168429" y="216604"/>
                  <a:pt x="207584" y="190500"/>
                </a:cubicBezTo>
                <a:cubicBezTo>
                  <a:pt x="215204" y="185420"/>
                  <a:pt x="222026" y="178868"/>
                  <a:pt x="230444" y="175260"/>
                </a:cubicBezTo>
                <a:cubicBezTo>
                  <a:pt x="240070" y="171135"/>
                  <a:pt x="250854" y="170517"/>
                  <a:pt x="260924" y="167640"/>
                </a:cubicBezTo>
                <a:cubicBezTo>
                  <a:pt x="268647" y="165433"/>
                  <a:pt x="276164" y="162560"/>
                  <a:pt x="283784" y="160020"/>
                </a:cubicBezTo>
                <a:cubicBezTo>
                  <a:pt x="304104" y="162560"/>
                  <a:pt x="324987" y="162252"/>
                  <a:pt x="344744" y="167640"/>
                </a:cubicBezTo>
                <a:cubicBezTo>
                  <a:pt x="376555" y="176316"/>
                  <a:pt x="362719" y="183857"/>
                  <a:pt x="375224" y="205740"/>
                </a:cubicBezTo>
                <a:cubicBezTo>
                  <a:pt x="381525" y="216767"/>
                  <a:pt x="390801" y="225816"/>
                  <a:pt x="398084" y="236220"/>
                </a:cubicBezTo>
                <a:cubicBezTo>
                  <a:pt x="413840" y="258729"/>
                  <a:pt x="427792" y="287920"/>
                  <a:pt x="451424" y="304800"/>
                </a:cubicBezTo>
                <a:cubicBezTo>
                  <a:pt x="460667" y="311402"/>
                  <a:pt x="472271" y="314020"/>
                  <a:pt x="481904" y="320040"/>
                </a:cubicBezTo>
                <a:cubicBezTo>
                  <a:pt x="492674" y="326771"/>
                  <a:pt x="501025" y="337220"/>
                  <a:pt x="512384" y="342900"/>
                </a:cubicBezTo>
                <a:cubicBezTo>
                  <a:pt x="526752" y="350084"/>
                  <a:pt x="558104" y="358140"/>
                  <a:pt x="558104" y="358140"/>
                </a:cubicBezTo>
                <a:cubicBezTo>
                  <a:pt x="810380" y="350002"/>
                  <a:pt x="719586" y="375433"/>
                  <a:pt x="840044" y="335280"/>
                </a:cubicBezTo>
                <a:lnTo>
                  <a:pt x="885764" y="320040"/>
                </a:lnTo>
                <a:cubicBezTo>
                  <a:pt x="893384" y="317500"/>
                  <a:pt x="901941" y="316875"/>
                  <a:pt x="908624" y="312420"/>
                </a:cubicBezTo>
                <a:lnTo>
                  <a:pt x="954344" y="281940"/>
                </a:lnTo>
                <a:cubicBezTo>
                  <a:pt x="981633" y="241006"/>
                  <a:pt x="982385" y="248567"/>
                  <a:pt x="992444" y="213360"/>
                </a:cubicBezTo>
                <a:cubicBezTo>
                  <a:pt x="995321" y="203290"/>
                  <a:pt x="997524" y="193040"/>
                  <a:pt x="1000064" y="182880"/>
                </a:cubicBezTo>
                <a:cubicBezTo>
                  <a:pt x="997524" y="160020"/>
                  <a:pt x="995484" y="137099"/>
                  <a:pt x="992444" y="114300"/>
                </a:cubicBezTo>
                <a:cubicBezTo>
                  <a:pt x="990402" y="98985"/>
                  <a:pt x="991099" y="82699"/>
                  <a:pt x="984824" y="68580"/>
                </a:cubicBezTo>
                <a:cubicBezTo>
                  <a:pt x="977285" y="51617"/>
                  <a:pt x="922877" y="19662"/>
                  <a:pt x="916244" y="15240"/>
                </a:cubicBezTo>
                <a:lnTo>
                  <a:pt x="893384" y="0"/>
                </a:lnTo>
                <a:cubicBezTo>
                  <a:pt x="855284" y="2540"/>
                  <a:pt x="817097" y="4000"/>
                  <a:pt x="779084" y="7620"/>
                </a:cubicBezTo>
                <a:cubicBezTo>
                  <a:pt x="690305" y="16075"/>
                  <a:pt x="716854" y="16510"/>
                  <a:pt x="695264" y="3048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04BE0A0-4359-B441-A73F-3D5E50E32D7B}"/>
              </a:ext>
            </a:extLst>
          </p:cNvPr>
          <p:cNvSpPr/>
          <p:nvPr/>
        </p:nvSpPr>
        <p:spPr>
          <a:xfrm>
            <a:off x="7199548" y="1272351"/>
            <a:ext cx="419960" cy="339915"/>
          </a:xfrm>
          <a:custGeom>
            <a:avLst/>
            <a:gdLst>
              <a:gd name="connsiteX0" fmla="*/ 695264 w 1929704"/>
              <a:gd name="connsiteY0" fmla="*/ 30480 h 1066800"/>
              <a:gd name="connsiteX1" fmla="*/ 649544 w 1929704"/>
              <a:gd name="connsiteY1" fmla="*/ 91440 h 1066800"/>
              <a:gd name="connsiteX2" fmla="*/ 603824 w 1929704"/>
              <a:gd name="connsiteY2" fmla="*/ 129540 h 1066800"/>
              <a:gd name="connsiteX3" fmla="*/ 466664 w 1929704"/>
              <a:gd name="connsiteY3" fmla="*/ 213360 h 1066800"/>
              <a:gd name="connsiteX4" fmla="*/ 413324 w 1929704"/>
              <a:gd name="connsiteY4" fmla="*/ 251460 h 1066800"/>
              <a:gd name="connsiteX5" fmla="*/ 367604 w 1929704"/>
              <a:gd name="connsiteY5" fmla="*/ 274320 h 1066800"/>
              <a:gd name="connsiteX6" fmla="*/ 299024 w 1929704"/>
              <a:gd name="connsiteY6" fmla="*/ 320040 h 1066800"/>
              <a:gd name="connsiteX7" fmla="*/ 245684 w 1929704"/>
              <a:gd name="connsiteY7" fmla="*/ 373380 h 1066800"/>
              <a:gd name="connsiteX8" fmla="*/ 253304 w 1929704"/>
              <a:gd name="connsiteY8" fmla="*/ 480060 h 1066800"/>
              <a:gd name="connsiteX9" fmla="*/ 314264 w 1929704"/>
              <a:gd name="connsiteY9" fmla="*/ 556260 h 1066800"/>
              <a:gd name="connsiteX10" fmla="*/ 405704 w 1929704"/>
              <a:gd name="connsiteY10" fmla="*/ 617220 h 1066800"/>
              <a:gd name="connsiteX11" fmla="*/ 428564 w 1929704"/>
              <a:gd name="connsiteY11" fmla="*/ 624840 h 1066800"/>
              <a:gd name="connsiteX12" fmla="*/ 489524 w 1929704"/>
              <a:gd name="connsiteY12" fmla="*/ 655320 h 1066800"/>
              <a:gd name="connsiteX13" fmla="*/ 542864 w 1929704"/>
              <a:gd name="connsiteY13" fmla="*/ 670560 h 1066800"/>
              <a:gd name="connsiteX14" fmla="*/ 817184 w 1929704"/>
              <a:gd name="connsiteY14" fmla="*/ 655320 h 1066800"/>
              <a:gd name="connsiteX15" fmla="*/ 878144 w 1929704"/>
              <a:gd name="connsiteY15" fmla="*/ 624840 h 1066800"/>
              <a:gd name="connsiteX16" fmla="*/ 916244 w 1929704"/>
              <a:gd name="connsiteY16" fmla="*/ 609600 h 1066800"/>
              <a:gd name="connsiteX17" fmla="*/ 946724 w 1929704"/>
              <a:gd name="connsiteY17" fmla="*/ 601980 h 1066800"/>
              <a:gd name="connsiteX18" fmla="*/ 977204 w 1929704"/>
              <a:gd name="connsiteY18" fmla="*/ 586740 h 1066800"/>
              <a:gd name="connsiteX19" fmla="*/ 1038164 w 1929704"/>
              <a:gd name="connsiteY19" fmla="*/ 563880 h 1066800"/>
              <a:gd name="connsiteX20" fmla="*/ 1076264 w 1929704"/>
              <a:gd name="connsiteY20" fmla="*/ 541020 h 1066800"/>
              <a:gd name="connsiteX21" fmla="*/ 1160084 w 1929704"/>
              <a:gd name="connsiteY21" fmla="*/ 510540 h 1066800"/>
              <a:gd name="connsiteX22" fmla="*/ 1213424 w 1929704"/>
              <a:gd name="connsiteY22" fmla="*/ 487680 h 1066800"/>
              <a:gd name="connsiteX23" fmla="*/ 1236284 w 1929704"/>
              <a:gd name="connsiteY23" fmla="*/ 464820 h 1066800"/>
              <a:gd name="connsiteX24" fmla="*/ 1251524 w 1929704"/>
              <a:gd name="connsiteY24" fmla="*/ 388620 h 1066800"/>
              <a:gd name="connsiteX25" fmla="*/ 1243904 w 1929704"/>
              <a:gd name="connsiteY25" fmla="*/ 350520 h 1066800"/>
              <a:gd name="connsiteX26" fmla="*/ 1221044 w 1929704"/>
              <a:gd name="connsiteY26" fmla="*/ 289560 h 1066800"/>
              <a:gd name="connsiteX27" fmla="*/ 1205804 w 1929704"/>
              <a:gd name="connsiteY27" fmla="*/ 259080 h 1066800"/>
              <a:gd name="connsiteX28" fmla="*/ 1160084 w 1929704"/>
              <a:gd name="connsiteY28" fmla="*/ 220980 h 1066800"/>
              <a:gd name="connsiteX29" fmla="*/ 1137224 w 1929704"/>
              <a:gd name="connsiteY29" fmla="*/ 213360 h 1066800"/>
              <a:gd name="connsiteX30" fmla="*/ 1083884 w 1929704"/>
              <a:gd name="connsiteY30" fmla="*/ 243840 h 1066800"/>
              <a:gd name="connsiteX31" fmla="*/ 1022924 w 1929704"/>
              <a:gd name="connsiteY31" fmla="*/ 281940 h 1066800"/>
              <a:gd name="connsiteX32" fmla="*/ 984824 w 1929704"/>
              <a:gd name="connsiteY32" fmla="*/ 327660 h 1066800"/>
              <a:gd name="connsiteX33" fmla="*/ 984824 w 1929704"/>
              <a:gd name="connsiteY33" fmla="*/ 502920 h 1066800"/>
              <a:gd name="connsiteX34" fmla="*/ 992444 w 1929704"/>
              <a:gd name="connsiteY34" fmla="*/ 556260 h 1066800"/>
              <a:gd name="connsiteX35" fmla="*/ 1000064 w 1929704"/>
              <a:gd name="connsiteY35" fmla="*/ 579120 h 1066800"/>
              <a:gd name="connsiteX36" fmla="*/ 1015304 w 1929704"/>
              <a:gd name="connsiteY36" fmla="*/ 655320 h 1066800"/>
              <a:gd name="connsiteX37" fmla="*/ 1007684 w 1929704"/>
              <a:gd name="connsiteY37" fmla="*/ 739140 h 1066800"/>
              <a:gd name="connsiteX38" fmla="*/ 1000064 w 1929704"/>
              <a:gd name="connsiteY38" fmla="*/ 762000 h 1066800"/>
              <a:gd name="connsiteX39" fmla="*/ 931484 w 1929704"/>
              <a:gd name="connsiteY39" fmla="*/ 822960 h 1066800"/>
              <a:gd name="connsiteX40" fmla="*/ 908624 w 1929704"/>
              <a:gd name="connsiteY40" fmla="*/ 845820 h 1066800"/>
              <a:gd name="connsiteX41" fmla="*/ 885764 w 1929704"/>
              <a:gd name="connsiteY41" fmla="*/ 853440 h 1066800"/>
              <a:gd name="connsiteX42" fmla="*/ 862904 w 1929704"/>
              <a:gd name="connsiteY42" fmla="*/ 868680 h 1066800"/>
              <a:gd name="connsiteX43" fmla="*/ 832424 w 1929704"/>
              <a:gd name="connsiteY43" fmla="*/ 876300 h 1066800"/>
              <a:gd name="connsiteX44" fmla="*/ 779084 w 1929704"/>
              <a:gd name="connsiteY44" fmla="*/ 891540 h 1066800"/>
              <a:gd name="connsiteX45" fmla="*/ 733364 w 1929704"/>
              <a:gd name="connsiteY45" fmla="*/ 899160 h 1066800"/>
              <a:gd name="connsiteX46" fmla="*/ 580964 w 1929704"/>
              <a:gd name="connsiteY46" fmla="*/ 883920 h 1066800"/>
              <a:gd name="connsiteX47" fmla="*/ 497144 w 1929704"/>
              <a:gd name="connsiteY47" fmla="*/ 868680 h 1066800"/>
              <a:gd name="connsiteX48" fmla="*/ 474284 w 1929704"/>
              <a:gd name="connsiteY48" fmla="*/ 861060 h 1066800"/>
              <a:gd name="connsiteX49" fmla="*/ 443804 w 1929704"/>
              <a:gd name="connsiteY49" fmla="*/ 853440 h 1066800"/>
              <a:gd name="connsiteX50" fmla="*/ 420944 w 1929704"/>
              <a:gd name="connsiteY50" fmla="*/ 845820 h 1066800"/>
              <a:gd name="connsiteX51" fmla="*/ 375224 w 1929704"/>
              <a:gd name="connsiteY51" fmla="*/ 838200 h 1066800"/>
              <a:gd name="connsiteX52" fmla="*/ 344744 w 1929704"/>
              <a:gd name="connsiteY52" fmla="*/ 830580 h 1066800"/>
              <a:gd name="connsiteX53" fmla="*/ 321884 w 1929704"/>
              <a:gd name="connsiteY53" fmla="*/ 807720 h 1066800"/>
              <a:gd name="connsiteX54" fmla="*/ 291404 w 1929704"/>
              <a:gd name="connsiteY54" fmla="*/ 762000 h 1066800"/>
              <a:gd name="connsiteX55" fmla="*/ 306644 w 1929704"/>
              <a:gd name="connsiteY55" fmla="*/ 739140 h 1066800"/>
              <a:gd name="connsiteX56" fmla="*/ 352364 w 1929704"/>
              <a:gd name="connsiteY56" fmla="*/ 723900 h 1066800"/>
              <a:gd name="connsiteX57" fmla="*/ 375224 w 1929704"/>
              <a:gd name="connsiteY57" fmla="*/ 731520 h 1066800"/>
              <a:gd name="connsiteX58" fmla="*/ 420944 w 1929704"/>
              <a:gd name="connsiteY58" fmla="*/ 762000 h 1066800"/>
              <a:gd name="connsiteX59" fmla="*/ 451424 w 1929704"/>
              <a:gd name="connsiteY59" fmla="*/ 807720 h 1066800"/>
              <a:gd name="connsiteX60" fmla="*/ 466664 w 1929704"/>
              <a:gd name="connsiteY60" fmla="*/ 830580 h 1066800"/>
              <a:gd name="connsiteX61" fmla="*/ 489524 w 1929704"/>
              <a:gd name="connsiteY61" fmla="*/ 853440 h 1066800"/>
              <a:gd name="connsiteX62" fmla="*/ 504764 w 1929704"/>
              <a:gd name="connsiteY62" fmla="*/ 876300 h 1066800"/>
              <a:gd name="connsiteX63" fmla="*/ 573344 w 1929704"/>
              <a:gd name="connsiteY63" fmla="*/ 914400 h 1066800"/>
              <a:gd name="connsiteX64" fmla="*/ 603824 w 1929704"/>
              <a:gd name="connsiteY64" fmla="*/ 929640 h 1066800"/>
              <a:gd name="connsiteX65" fmla="*/ 680024 w 1929704"/>
              <a:gd name="connsiteY65" fmla="*/ 960120 h 1066800"/>
              <a:gd name="connsiteX66" fmla="*/ 710504 w 1929704"/>
              <a:gd name="connsiteY66" fmla="*/ 975360 h 1066800"/>
              <a:gd name="connsiteX67" fmla="*/ 763844 w 1929704"/>
              <a:gd name="connsiteY67" fmla="*/ 990600 h 1066800"/>
              <a:gd name="connsiteX68" fmla="*/ 824804 w 1929704"/>
              <a:gd name="connsiteY68" fmla="*/ 1013460 h 1066800"/>
              <a:gd name="connsiteX69" fmla="*/ 855284 w 1929704"/>
              <a:gd name="connsiteY69" fmla="*/ 1028700 h 1066800"/>
              <a:gd name="connsiteX70" fmla="*/ 885764 w 1929704"/>
              <a:gd name="connsiteY70" fmla="*/ 1036320 h 1066800"/>
              <a:gd name="connsiteX71" fmla="*/ 939104 w 1929704"/>
              <a:gd name="connsiteY71" fmla="*/ 1059180 h 1066800"/>
              <a:gd name="connsiteX72" fmla="*/ 1038164 w 1929704"/>
              <a:gd name="connsiteY72" fmla="*/ 1066800 h 1066800"/>
              <a:gd name="connsiteX73" fmla="*/ 1350584 w 1929704"/>
              <a:gd name="connsiteY73" fmla="*/ 1059180 h 1066800"/>
              <a:gd name="connsiteX74" fmla="*/ 1449644 w 1929704"/>
              <a:gd name="connsiteY74" fmla="*/ 1051560 h 1066800"/>
              <a:gd name="connsiteX75" fmla="*/ 1495364 w 1929704"/>
              <a:gd name="connsiteY75" fmla="*/ 1013460 h 1066800"/>
              <a:gd name="connsiteX76" fmla="*/ 1518224 w 1929704"/>
              <a:gd name="connsiteY76" fmla="*/ 998220 h 1066800"/>
              <a:gd name="connsiteX77" fmla="*/ 1541084 w 1929704"/>
              <a:gd name="connsiteY77" fmla="*/ 975360 h 1066800"/>
              <a:gd name="connsiteX78" fmla="*/ 1655384 w 1929704"/>
              <a:gd name="connsiteY78" fmla="*/ 876300 h 1066800"/>
              <a:gd name="connsiteX79" fmla="*/ 1670624 w 1929704"/>
              <a:gd name="connsiteY79" fmla="*/ 845820 h 1066800"/>
              <a:gd name="connsiteX80" fmla="*/ 1708724 w 1929704"/>
              <a:gd name="connsiteY80" fmla="*/ 784860 h 1066800"/>
              <a:gd name="connsiteX81" fmla="*/ 1731584 w 1929704"/>
              <a:gd name="connsiteY81" fmla="*/ 716280 h 1066800"/>
              <a:gd name="connsiteX82" fmla="*/ 1739204 w 1929704"/>
              <a:gd name="connsiteY82" fmla="*/ 685800 h 1066800"/>
              <a:gd name="connsiteX83" fmla="*/ 1754444 w 1929704"/>
              <a:gd name="connsiteY83" fmla="*/ 655320 h 1066800"/>
              <a:gd name="connsiteX84" fmla="*/ 1769684 w 1929704"/>
              <a:gd name="connsiteY84" fmla="*/ 594360 h 1066800"/>
              <a:gd name="connsiteX85" fmla="*/ 1754444 w 1929704"/>
              <a:gd name="connsiteY85" fmla="*/ 335280 h 1066800"/>
              <a:gd name="connsiteX86" fmla="*/ 1739204 w 1929704"/>
              <a:gd name="connsiteY86" fmla="*/ 243840 h 1066800"/>
              <a:gd name="connsiteX87" fmla="*/ 1723964 w 1929704"/>
              <a:gd name="connsiteY87" fmla="*/ 220980 h 1066800"/>
              <a:gd name="connsiteX88" fmla="*/ 1685864 w 1929704"/>
              <a:gd name="connsiteY88" fmla="*/ 137160 h 1066800"/>
              <a:gd name="connsiteX89" fmla="*/ 1663004 w 1929704"/>
              <a:gd name="connsiteY89" fmla="*/ 129540 h 1066800"/>
              <a:gd name="connsiteX90" fmla="*/ 1640144 w 1929704"/>
              <a:gd name="connsiteY90" fmla="*/ 106680 h 1066800"/>
              <a:gd name="connsiteX91" fmla="*/ 1449644 w 1929704"/>
              <a:gd name="connsiteY91" fmla="*/ 106680 h 1066800"/>
              <a:gd name="connsiteX92" fmla="*/ 1373444 w 1929704"/>
              <a:gd name="connsiteY92" fmla="*/ 137160 h 1066800"/>
              <a:gd name="connsiteX93" fmla="*/ 1350584 w 1929704"/>
              <a:gd name="connsiteY93" fmla="*/ 160020 h 1066800"/>
              <a:gd name="connsiteX94" fmla="*/ 1320104 w 1929704"/>
              <a:gd name="connsiteY94" fmla="*/ 205740 h 1066800"/>
              <a:gd name="connsiteX95" fmla="*/ 1312484 w 1929704"/>
              <a:gd name="connsiteY95" fmla="*/ 266700 h 1066800"/>
              <a:gd name="connsiteX96" fmla="*/ 1327724 w 1929704"/>
              <a:gd name="connsiteY96" fmla="*/ 487680 h 1066800"/>
              <a:gd name="connsiteX97" fmla="*/ 1350584 w 1929704"/>
              <a:gd name="connsiteY97" fmla="*/ 563880 h 1066800"/>
              <a:gd name="connsiteX98" fmla="*/ 1358204 w 1929704"/>
              <a:gd name="connsiteY98" fmla="*/ 586740 h 1066800"/>
              <a:gd name="connsiteX99" fmla="*/ 1381064 w 1929704"/>
              <a:gd name="connsiteY99" fmla="*/ 670560 h 1066800"/>
              <a:gd name="connsiteX100" fmla="*/ 1373444 w 1929704"/>
              <a:gd name="connsiteY100" fmla="*/ 701040 h 1066800"/>
              <a:gd name="connsiteX101" fmla="*/ 1365824 w 1929704"/>
              <a:gd name="connsiteY101" fmla="*/ 762000 h 1066800"/>
              <a:gd name="connsiteX102" fmla="*/ 1350584 w 1929704"/>
              <a:gd name="connsiteY102" fmla="*/ 807720 h 1066800"/>
              <a:gd name="connsiteX103" fmla="*/ 1342964 w 1929704"/>
              <a:gd name="connsiteY103" fmla="*/ 830580 h 1066800"/>
              <a:gd name="connsiteX104" fmla="*/ 1320104 w 1929704"/>
              <a:gd name="connsiteY104" fmla="*/ 876300 h 1066800"/>
              <a:gd name="connsiteX105" fmla="*/ 1297244 w 1929704"/>
              <a:gd name="connsiteY105" fmla="*/ 883920 h 1066800"/>
              <a:gd name="connsiteX106" fmla="*/ 1289624 w 1929704"/>
              <a:gd name="connsiteY106" fmla="*/ 861060 h 1066800"/>
              <a:gd name="connsiteX107" fmla="*/ 1259144 w 1929704"/>
              <a:gd name="connsiteY107" fmla="*/ 815340 h 1066800"/>
              <a:gd name="connsiteX108" fmla="*/ 1274384 w 1929704"/>
              <a:gd name="connsiteY108" fmla="*/ 762000 h 1066800"/>
              <a:gd name="connsiteX109" fmla="*/ 1320104 w 1929704"/>
              <a:gd name="connsiteY109" fmla="*/ 731520 h 1066800"/>
              <a:gd name="connsiteX110" fmla="*/ 1342964 w 1929704"/>
              <a:gd name="connsiteY110" fmla="*/ 716280 h 1066800"/>
              <a:gd name="connsiteX111" fmla="*/ 1365824 w 1929704"/>
              <a:gd name="connsiteY111" fmla="*/ 701040 h 1066800"/>
              <a:gd name="connsiteX112" fmla="*/ 1419164 w 1929704"/>
              <a:gd name="connsiteY112" fmla="*/ 685800 h 1066800"/>
              <a:gd name="connsiteX113" fmla="*/ 1442024 w 1929704"/>
              <a:gd name="connsiteY113" fmla="*/ 670560 h 1066800"/>
              <a:gd name="connsiteX114" fmla="*/ 1472504 w 1929704"/>
              <a:gd name="connsiteY114" fmla="*/ 662940 h 1066800"/>
              <a:gd name="connsiteX115" fmla="*/ 1556324 w 1929704"/>
              <a:gd name="connsiteY115" fmla="*/ 617220 h 1066800"/>
              <a:gd name="connsiteX116" fmla="*/ 1617284 w 1929704"/>
              <a:gd name="connsiteY116" fmla="*/ 586740 h 1066800"/>
              <a:gd name="connsiteX117" fmla="*/ 1647764 w 1929704"/>
              <a:gd name="connsiteY117" fmla="*/ 571500 h 1066800"/>
              <a:gd name="connsiteX118" fmla="*/ 1693484 w 1929704"/>
              <a:gd name="connsiteY118" fmla="*/ 548640 h 1066800"/>
              <a:gd name="connsiteX119" fmla="*/ 1731584 w 1929704"/>
              <a:gd name="connsiteY119" fmla="*/ 533400 h 1066800"/>
              <a:gd name="connsiteX120" fmla="*/ 1800164 w 1929704"/>
              <a:gd name="connsiteY120" fmla="*/ 495300 h 1066800"/>
              <a:gd name="connsiteX121" fmla="*/ 1845884 w 1929704"/>
              <a:gd name="connsiteY121" fmla="*/ 472440 h 1066800"/>
              <a:gd name="connsiteX122" fmla="*/ 1891604 w 1929704"/>
              <a:gd name="connsiteY122" fmla="*/ 396240 h 1066800"/>
              <a:gd name="connsiteX123" fmla="*/ 1914464 w 1929704"/>
              <a:gd name="connsiteY123" fmla="*/ 320040 h 1066800"/>
              <a:gd name="connsiteX124" fmla="*/ 1922084 w 1929704"/>
              <a:gd name="connsiteY124" fmla="*/ 281940 h 1066800"/>
              <a:gd name="connsiteX125" fmla="*/ 1929704 w 1929704"/>
              <a:gd name="connsiteY125" fmla="*/ 213360 h 1066800"/>
              <a:gd name="connsiteX126" fmla="*/ 1922084 w 1929704"/>
              <a:gd name="connsiteY126" fmla="*/ 45720 h 1066800"/>
              <a:gd name="connsiteX127" fmla="*/ 1906844 w 1929704"/>
              <a:gd name="connsiteY127" fmla="*/ 15240 h 1066800"/>
              <a:gd name="connsiteX128" fmla="*/ 1876364 w 1929704"/>
              <a:gd name="connsiteY128" fmla="*/ 0 h 1066800"/>
              <a:gd name="connsiteX129" fmla="*/ 1411544 w 1929704"/>
              <a:gd name="connsiteY129" fmla="*/ 7620 h 1066800"/>
              <a:gd name="connsiteX130" fmla="*/ 1243904 w 1929704"/>
              <a:gd name="connsiteY130" fmla="*/ 45720 h 1066800"/>
              <a:gd name="connsiteX131" fmla="*/ 1175324 w 1929704"/>
              <a:gd name="connsiteY131" fmla="*/ 60960 h 1066800"/>
              <a:gd name="connsiteX132" fmla="*/ 1099124 w 1929704"/>
              <a:gd name="connsiteY132" fmla="*/ 99060 h 1066800"/>
              <a:gd name="connsiteX133" fmla="*/ 1061024 w 1929704"/>
              <a:gd name="connsiteY133" fmla="*/ 144780 h 1066800"/>
              <a:gd name="connsiteX134" fmla="*/ 1030544 w 1929704"/>
              <a:gd name="connsiteY134" fmla="*/ 175260 h 1066800"/>
              <a:gd name="connsiteX135" fmla="*/ 1015304 w 1929704"/>
              <a:gd name="connsiteY135" fmla="*/ 198120 h 1066800"/>
              <a:gd name="connsiteX136" fmla="*/ 984824 w 1929704"/>
              <a:gd name="connsiteY136" fmla="*/ 228600 h 1066800"/>
              <a:gd name="connsiteX137" fmla="*/ 969584 w 1929704"/>
              <a:gd name="connsiteY137" fmla="*/ 251460 h 1066800"/>
              <a:gd name="connsiteX138" fmla="*/ 946724 w 1929704"/>
              <a:gd name="connsiteY138" fmla="*/ 274320 h 1066800"/>
              <a:gd name="connsiteX139" fmla="*/ 901004 w 1929704"/>
              <a:gd name="connsiteY139" fmla="*/ 335280 h 1066800"/>
              <a:gd name="connsiteX140" fmla="*/ 885764 w 1929704"/>
              <a:gd name="connsiteY140" fmla="*/ 358140 h 1066800"/>
              <a:gd name="connsiteX141" fmla="*/ 855284 w 1929704"/>
              <a:gd name="connsiteY141" fmla="*/ 388620 h 1066800"/>
              <a:gd name="connsiteX142" fmla="*/ 832424 w 1929704"/>
              <a:gd name="connsiteY142" fmla="*/ 419100 h 1066800"/>
              <a:gd name="connsiteX143" fmla="*/ 779084 w 1929704"/>
              <a:gd name="connsiteY143" fmla="*/ 464820 h 1066800"/>
              <a:gd name="connsiteX144" fmla="*/ 733364 w 1929704"/>
              <a:gd name="connsiteY144" fmla="*/ 510540 h 1066800"/>
              <a:gd name="connsiteX145" fmla="*/ 710504 w 1929704"/>
              <a:gd name="connsiteY145" fmla="*/ 525780 h 1066800"/>
              <a:gd name="connsiteX146" fmla="*/ 687644 w 1929704"/>
              <a:gd name="connsiteY146" fmla="*/ 548640 h 1066800"/>
              <a:gd name="connsiteX147" fmla="*/ 664784 w 1929704"/>
              <a:gd name="connsiteY147" fmla="*/ 563880 h 1066800"/>
              <a:gd name="connsiteX148" fmla="*/ 641924 w 1929704"/>
              <a:gd name="connsiteY148" fmla="*/ 586740 h 1066800"/>
              <a:gd name="connsiteX149" fmla="*/ 596204 w 1929704"/>
              <a:gd name="connsiteY149" fmla="*/ 609600 h 1066800"/>
              <a:gd name="connsiteX150" fmla="*/ 527624 w 1929704"/>
              <a:gd name="connsiteY150" fmla="*/ 617220 h 1066800"/>
              <a:gd name="connsiteX151" fmla="*/ 398084 w 1929704"/>
              <a:gd name="connsiteY151" fmla="*/ 609600 h 1066800"/>
              <a:gd name="connsiteX152" fmla="*/ 24704 w 1929704"/>
              <a:gd name="connsiteY152" fmla="*/ 594360 h 1066800"/>
              <a:gd name="connsiteX153" fmla="*/ 9464 w 1929704"/>
              <a:gd name="connsiteY153" fmla="*/ 571500 h 1066800"/>
              <a:gd name="connsiteX154" fmla="*/ 9464 w 1929704"/>
              <a:gd name="connsiteY154" fmla="*/ 403860 h 1066800"/>
              <a:gd name="connsiteX155" fmla="*/ 17084 w 1929704"/>
              <a:gd name="connsiteY155" fmla="*/ 381000 h 1066800"/>
              <a:gd name="connsiteX156" fmla="*/ 32324 w 1929704"/>
              <a:gd name="connsiteY156" fmla="*/ 327660 h 1066800"/>
              <a:gd name="connsiteX157" fmla="*/ 55184 w 1929704"/>
              <a:gd name="connsiteY157" fmla="*/ 297180 h 1066800"/>
              <a:gd name="connsiteX158" fmla="*/ 100904 w 1929704"/>
              <a:gd name="connsiteY158" fmla="*/ 266700 h 1066800"/>
              <a:gd name="connsiteX159" fmla="*/ 123764 w 1929704"/>
              <a:gd name="connsiteY159" fmla="*/ 243840 h 1066800"/>
              <a:gd name="connsiteX160" fmla="*/ 207584 w 1929704"/>
              <a:gd name="connsiteY160" fmla="*/ 190500 h 1066800"/>
              <a:gd name="connsiteX161" fmla="*/ 230444 w 1929704"/>
              <a:gd name="connsiteY161" fmla="*/ 175260 h 1066800"/>
              <a:gd name="connsiteX162" fmla="*/ 260924 w 1929704"/>
              <a:gd name="connsiteY162" fmla="*/ 167640 h 1066800"/>
              <a:gd name="connsiteX163" fmla="*/ 283784 w 1929704"/>
              <a:gd name="connsiteY163" fmla="*/ 160020 h 1066800"/>
              <a:gd name="connsiteX164" fmla="*/ 344744 w 1929704"/>
              <a:gd name="connsiteY164" fmla="*/ 167640 h 1066800"/>
              <a:gd name="connsiteX165" fmla="*/ 375224 w 1929704"/>
              <a:gd name="connsiteY165" fmla="*/ 205740 h 1066800"/>
              <a:gd name="connsiteX166" fmla="*/ 398084 w 1929704"/>
              <a:gd name="connsiteY166" fmla="*/ 236220 h 1066800"/>
              <a:gd name="connsiteX167" fmla="*/ 451424 w 1929704"/>
              <a:gd name="connsiteY167" fmla="*/ 304800 h 1066800"/>
              <a:gd name="connsiteX168" fmla="*/ 481904 w 1929704"/>
              <a:gd name="connsiteY168" fmla="*/ 320040 h 1066800"/>
              <a:gd name="connsiteX169" fmla="*/ 512384 w 1929704"/>
              <a:gd name="connsiteY169" fmla="*/ 342900 h 1066800"/>
              <a:gd name="connsiteX170" fmla="*/ 558104 w 1929704"/>
              <a:gd name="connsiteY170" fmla="*/ 358140 h 1066800"/>
              <a:gd name="connsiteX171" fmla="*/ 840044 w 1929704"/>
              <a:gd name="connsiteY171" fmla="*/ 335280 h 1066800"/>
              <a:gd name="connsiteX172" fmla="*/ 885764 w 1929704"/>
              <a:gd name="connsiteY172" fmla="*/ 320040 h 1066800"/>
              <a:gd name="connsiteX173" fmla="*/ 908624 w 1929704"/>
              <a:gd name="connsiteY173" fmla="*/ 312420 h 1066800"/>
              <a:gd name="connsiteX174" fmla="*/ 954344 w 1929704"/>
              <a:gd name="connsiteY174" fmla="*/ 281940 h 1066800"/>
              <a:gd name="connsiteX175" fmla="*/ 992444 w 1929704"/>
              <a:gd name="connsiteY175" fmla="*/ 213360 h 1066800"/>
              <a:gd name="connsiteX176" fmla="*/ 1000064 w 1929704"/>
              <a:gd name="connsiteY176" fmla="*/ 182880 h 1066800"/>
              <a:gd name="connsiteX177" fmla="*/ 992444 w 1929704"/>
              <a:gd name="connsiteY177" fmla="*/ 114300 h 1066800"/>
              <a:gd name="connsiteX178" fmla="*/ 984824 w 1929704"/>
              <a:gd name="connsiteY178" fmla="*/ 68580 h 1066800"/>
              <a:gd name="connsiteX179" fmla="*/ 916244 w 1929704"/>
              <a:gd name="connsiteY179" fmla="*/ 15240 h 1066800"/>
              <a:gd name="connsiteX180" fmla="*/ 893384 w 1929704"/>
              <a:gd name="connsiteY180" fmla="*/ 0 h 1066800"/>
              <a:gd name="connsiteX181" fmla="*/ 779084 w 1929704"/>
              <a:gd name="connsiteY181" fmla="*/ 7620 h 1066800"/>
              <a:gd name="connsiteX182" fmla="*/ 695264 w 1929704"/>
              <a:gd name="connsiteY182" fmla="*/ 3048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1929704" h="1066800">
                <a:moveTo>
                  <a:pt x="695264" y="30480"/>
                </a:moveTo>
                <a:cubicBezTo>
                  <a:pt x="673674" y="44450"/>
                  <a:pt x="666772" y="72776"/>
                  <a:pt x="649544" y="91440"/>
                </a:cubicBezTo>
                <a:cubicBezTo>
                  <a:pt x="636088" y="106017"/>
                  <a:pt x="619548" y="117445"/>
                  <a:pt x="603824" y="129540"/>
                </a:cubicBezTo>
                <a:cubicBezTo>
                  <a:pt x="522757" y="191899"/>
                  <a:pt x="572330" y="148787"/>
                  <a:pt x="466664" y="213360"/>
                </a:cubicBezTo>
                <a:cubicBezTo>
                  <a:pt x="448020" y="224754"/>
                  <a:pt x="431933" y="240009"/>
                  <a:pt x="413324" y="251460"/>
                </a:cubicBezTo>
                <a:cubicBezTo>
                  <a:pt x="398813" y="260390"/>
                  <a:pt x="382215" y="265554"/>
                  <a:pt x="367604" y="274320"/>
                </a:cubicBezTo>
                <a:cubicBezTo>
                  <a:pt x="344045" y="288455"/>
                  <a:pt x="318451" y="300613"/>
                  <a:pt x="299024" y="320040"/>
                </a:cubicBezTo>
                <a:lnTo>
                  <a:pt x="245684" y="373380"/>
                </a:lnTo>
                <a:cubicBezTo>
                  <a:pt x="248224" y="408940"/>
                  <a:pt x="244657" y="445474"/>
                  <a:pt x="253304" y="480060"/>
                </a:cubicBezTo>
                <a:cubicBezTo>
                  <a:pt x="258485" y="500783"/>
                  <a:pt x="296931" y="541816"/>
                  <a:pt x="314264" y="556260"/>
                </a:cubicBezTo>
                <a:cubicBezTo>
                  <a:pt x="348898" y="585121"/>
                  <a:pt x="368343" y="601208"/>
                  <a:pt x="405704" y="617220"/>
                </a:cubicBezTo>
                <a:cubicBezTo>
                  <a:pt x="413087" y="620384"/>
                  <a:pt x="421252" y="621516"/>
                  <a:pt x="428564" y="624840"/>
                </a:cubicBezTo>
                <a:cubicBezTo>
                  <a:pt x="449246" y="634241"/>
                  <a:pt x="467971" y="648136"/>
                  <a:pt x="489524" y="655320"/>
                </a:cubicBezTo>
                <a:cubicBezTo>
                  <a:pt x="522319" y="666252"/>
                  <a:pt x="504592" y="660992"/>
                  <a:pt x="542864" y="670560"/>
                </a:cubicBezTo>
                <a:cubicBezTo>
                  <a:pt x="634304" y="665480"/>
                  <a:pt x="725873" y="662344"/>
                  <a:pt x="817184" y="655320"/>
                </a:cubicBezTo>
                <a:cubicBezTo>
                  <a:pt x="837491" y="653758"/>
                  <a:pt x="863771" y="632026"/>
                  <a:pt x="878144" y="624840"/>
                </a:cubicBezTo>
                <a:cubicBezTo>
                  <a:pt x="890378" y="618723"/>
                  <a:pt x="903268" y="613925"/>
                  <a:pt x="916244" y="609600"/>
                </a:cubicBezTo>
                <a:cubicBezTo>
                  <a:pt x="926179" y="606288"/>
                  <a:pt x="936918" y="605657"/>
                  <a:pt x="946724" y="601980"/>
                </a:cubicBezTo>
                <a:cubicBezTo>
                  <a:pt x="957360" y="597992"/>
                  <a:pt x="966763" y="591215"/>
                  <a:pt x="977204" y="586740"/>
                </a:cubicBezTo>
                <a:cubicBezTo>
                  <a:pt x="1023369" y="566955"/>
                  <a:pt x="975018" y="595453"/>
                  <a:pt x="1038164" y="563880"/>
                </a:cubicBezTo>
                <a:cubicBezTo>
                  <a:pt x="1051411" y="557256"/>
                  <a:pt x="1063017" y="547644"/>
                  <a:pt x="1076264" y="541020"/>
                </a:cubicBezTo>
                <a:cubicBezTo>
                  <a:pt x="1109583" y="524361"/>
                  <a:pt x="1124520" y="524766"/>
                  <a:pt x="1160084" y="510540"/>
                </a:cubicBezTo>
                <a:cubicBezTo>
                  <a:pt x="1254245" y="472876"/>
                  <a:pt x="1139839" y="512208"/>
                  <a:pt x="1213424" y="487680"/>
                </a:cubicBezTo>
                <a:cubicBezTo>
                  <a:pt x="1221044" y="480060"/>
                  <a:pt x="1230937" y="474176"/>
                  <a:pt x="1236284" y="464820"/>
                </a:cubicBezTo>
                <a:cubicBezTo>
                  <a:pt x="1241633" y="455459"/>
                  <a:pt x="1251060" y="391401"/>
                  <a:pt x="1251524" y="388620"/>
                </a:cubicBezTo>
                <a:cubicBezTo>
                  <a:pt x="1248984" y="375920"/>
                  <a:pt x="1247045" y="363085"/>
                  <a:pt x="1243904" y="350520"/>
                </a:cubicBezTo>
                <a:cubicBezTo>
                  <a:pt x="1240313" y="336157"/>
                  <a:pt x="1225040" y="298550"/>
                  <a:pt x="1221044" y="289560"/>
                </a:cubicBezTo>
                <a:cubicBezTo>
                  <a:pt x="1216431" y="279180"/>
                  <a:pt x="1212406" y="268323"/>
                  <a:pt x="1205804" y="259080"/>
                </a:cubicBezTo>
                <a:cubicBezTo>
                  <a:pt x="1196442" y="245973"/>
                  <a:pt x="1174936" y="228406"/>
                  <a:pt x="1160084" y="220980"/>
                </a:cubicBezTo>
                <a:cubicBezTo>
                  <a:pt x="1152900" y="217388"/>
                  <a:pt x="1144844" y="215900"/>
                  <a:pt x="1137224" y="213360"/>
                </a:cubicBezTo>
                <a:cubicBezTo>
                  <a:pt x="1096480" y="226941"/>
                  <a:pt x="1130016" y="213085"/>
                  <a:pt x="1083884" y="243840"/>
                </a:cubicBezTo>
                <a:cubicBezTo>
                  <a:pt x="1076449" y="248797"/>
                  <a:pt x="1034290" y="272468"/>
                  <a:pt x="1022924" y="281940"/>
                </a:cubicBezTo>
                <a:cubicBezTo>
                  <a:pt x="1000922" y="300275"/>
                  <a:pt x="999809" y="305183"/>
                  <a:pt x="984824" y="327660"/>
                </a:cubicBezTo>
                <a:cubicBezTo>
                  <a:pt x="966108" y="402524"/>
                  <a:pt x="973770" y="359217"/>
                  <a:pt x="984824" y="502920"/>
                </a:cubicBezTo>
                <a:cubicBezTo>
                  <a:pt x="986202" y="520828"/>
                  <a:pt x="988922" y="538648"/>
                  <a:pt x="992444" y="556260"/>
                </a:cubicBezTo>
                <a:cubicBezTo>
                  <a:pt x="994019" y="564136"/>
                  <a:pt x="998258" y="571294"/>
                  <a:pt x="1000064" y="579120"/>
                </a:cubicBezTo>
                <a:cubicBezTo>
                  <a:pt x="1005889" y="604360"/>
                  <a:pt x="1015304" y="655320"/>
                  <a:pt x="1015304" y="655320"/>
                </a:cubicBezTo>
                <a:cubicBezTo>
                  <a:pt x="1012764" y="683260"/>
                  <a:pt x="1011652" y="711367"/>
                  <a:pt x="1007684" y="739140"/>
                </a:cubicBezTo>
                <a:cubicBezTo>
                  <a:pt x="1006548" y="747091"/>
                  <a:pt x="1004995" y="755660"/>
                  <a:pt x="1000064" y="762000"/>
                </a:cubicBezTo>
                <a:cubicBezTo>
                  <a:pt x="945465" y="832199"/>
                  <a:pt x="973298" y="788115"/>
                  <a:pt x="931484" y="822960"/>
                </a:cubicBezTo>
                <a:cubicBezTo>
                  <a:pt x="923205" y="829859"/>
                  <a:pt x="917590" y="839842"/>
                  <a:pt x="908624" y="845820"/>
                </a:cubicBezTo>
                <a:cubicBezTo>
                  <a:pt x="901941" y="850275"/>
                  <a:pt x="892948" y="849848"/>
                  <a:pt x="885764" y="853440"/>
                </a:cubicBezTo>
                <a:cubicBezTo>
                  <a:pt x="877573" y="857536"/>
                  <a:pt x="871322" y="865072"/>
                  <a:pt x="862904" y="868680"/>
                </a:cubicBezTo>
                <a:cubicBezTo>
                  <a:pt x="853278" y="872805"/>
                  <a:pt x="842494" y="873423"/>
                  <a:pt x="832424" y="876300"/>
                </a:cubicBezTo>
                <a:cubicBezTo>
                  <a:pt x="798532" y="885983"/>
                  <a:pt x="818786" y="883600"/>
                  <a:pt x="779084" y="891540"/>
                </a:cubicBezTo>
                <a:cubicBezTo>
                  <a:pt x="763934" y="894570"/>
                  <a:pt x="748604" y="896620"/>
                  <a:pt x="733364" y="899160"/>
                </a:cubicBezTo>
                <a:cubicBezTo>
                  <a:pt x="646052" y="881698"/>
                  <a:pt x="742884" y="899341"/>
                  <a:pt x="580964" y="883920"/>
                </a:cubicBezTo>
                <a:cubicBezTo>
                  <a:pt x="569990" y="882875"/>
                  <a:pt x="510559" y="872034"/>
                  <a:pt x="497144" y="868680"/>
                </a:cubicBezTo>
                <a:cubicBezTo>
                  <a:pt x="489352" y="866732"/>
                  <a:pt x="482007" y="863267"/>
                  <a:pt x="474284" y="861060"/>
                </a:cubicBezTo>
                <a:cubicBezTo>
                  <a:pt x="464214" y="858183"/>
                  <a:pt x="453874" y="856317"/>
                  <a:pt x="443804" y="853440"/>
                </a:cubicBezTo>
                <a:cubicBezTo>
                  <a:pt x="436081" y="851233"/>
                  <a:pt x="428785" y="847562"/>
                  <a:pt x="420944" y="845820"/>
                </a:cubicBezTo>
                <a:cubicBezTo>
                  <a:pt x="405862" y="842468"/>
                  <a:pt x="390374" y="841230"/>
                  <a:pt x="375224" y="838200"/>
                </a:cubicBezTo>
                <a:cubicBezTo>
                  <a:pt x="364955" y="836146"/>
                  <a:pt x="354904" y="833120"/>
                  <a:pt x="344744" y="830580"/>
                </a:cubicBezTo>
                <a:cubicBezTo>
                  <a:pt x="337124" y="822960"/>
                  <a:pt x="328500" y="816226"/>
                  <a:pt x="321884" y="807720"/>
                </a:cubicBezTo>
                <a:cubicBezTo>
                  <a:pt x="310639" y="793262"/>
                  <a:pt x="291404" y="762000"/>
                  <a:pt x="291404" y="762000"/>
                </a:cubicBezTo>
                <a:cubicBezTo>
                  <a:pt x="296484" y="754380"/>
                  <a:pt x="298878" y="743994"/>
                  <a:pt x="306644" y="739140"/>
                </a:cubicBezTo>
                <a:cubicBezTo>
                  <a:pt x="320267" y="730626"/>
                  <a:pt x="352364" y="723900"/>
                  <a:pt x="352364" y="723900"/>
                </a:cubicBezTo>
                <a:cubicBezTo>
                  <a:pt x="359984" y="726440"/>
                  <a:pt x="368203" y="727619"/>
                  <a:pt x="375224" y="731520"/>
                </a:cubicBezTo>
                <a:cubicBezTo>
                  <a:pt x="391235" y="740415"/>
                  <a:pt x="420944" y="762000"/>
                  <a:pt x="420944" y="762000"/>
                </a:cubicBezTo>
                <a:lnTo>
                  <a:pt x="451424" y="807720"/>
                </a:lnTo>
                <a:cubicBezTo>
                  <a:pt x="456504" y="815340"/>
                  <a:pt x="460188" y="824104"/>
                  <a:pt x="466664" y="830580"/>
                </a:cubicBezTo>
                <a:cubicBezTo>
                  <a:pt x="474284" y="838200"/>
                  <a:pt x="482625" y="845161"/>
                  <a:pt x="489524" y="853440"/>
                </a:cubicBezTo>
                <a:cubicBezTo>
                  <a:pt x="495387" y="860475"/>
                  <a:pt x="497872" y="870269"/>
                  <a:pt x="504764" y="876300"/>
                </a:cubicBezTo>
                <a:cubicBezTo>
                  <a:pt x="552286" y="917882"/>
                  <a:pt x="535248" y="898073"/>
                  <a:pt x="573344" y="914400"/>
                </a:cubicBezTo>
                <a:cubicBezTo>
                  <a:pt x="583785" y="918875"/>
                  <a:pt x="593383" y="925165"/>
                  <a:pt x="603824" y="929640"/>
                </a:cubicBezTo>
                <a:cubicBezTo>
                  <a:pt x="628969" y="940416"/>
                  <a:pt x="655555" y="947886"/>
                  <a:pt x="680024" y="960120"/>
                </a:cubicBezTo>
                <a:cubicBezTo>
                  <a:pt x="690184" y="965200"/>
                  <a:pt x="700063" y="970885"/>
                  <a:pt x="710504" y="975360"/>
                </a:cubicBezTo>
                <a:cubicBezTo>
                  <a:pt x="725808" y="981919"/>
                  <a:pt x="748377" y="986733"/>
                  <a:pt x="763844" y="990600"/>
                </a:cubicBezTo>
                <a:cubicBezTo>
                  <a:pt x="810797" y="1021902"/>
                  <a:pt x="758892" y="991489"/>
                  <a:pt x="824804" y="1013460"/>
                </a:cubicBezTo>
                <a:cubicBezTo>
                  <a:pt x="835580" y="1017052"/>
                  <a:pt x="844648" y="1024712"/>
                  <a:pt x="855284" y="1028700"/>
                </a:cubicBezTo>
                <a:cubicBezTo>
                  <a:pt x="865090" y="1032377"/>
                  <a:pt x="875958" y="1032643"/>
                  <a:pt x="885764" y="1036320"/>
                </a:cubicBezTo>
                <a:cubicBezTo>
                  <a:pt x="902620" y="1042641"/>
                  <a:pt x="920182" y="1056815"/>
                  <a:pt x="939104" y="1059180"/>
                </a:cubicBezTo>
                <a:cubicBezTo>
                  <a:pt x="971966" y="1063288"/>
                  <a:pt x="1005144" y="1064260"/>
                  <a:pt x="1038164" y="1066800"/>
                </a:cubicBezTo>
                <a:lnTo>
                  <a:pt x="1350584" y="1059180"/>
                </a:lnTo>
                <a:cubicBezTo>
                  <a:pt x="1383679" y="1057954"/>
                  <a:pt x="1417094" y="1057663"/>
                  <a:pt x="1449644" y="1051560"/>
                </a:cubicBezTo>
                <a:cubicBezTo>
                  <a:pt x="1464291" y="1048814"/>
                  <a:pt x="1486243" y="1021061"/>
                  <a:pt x="1495364" y="1013460"/>
                </a:cubicBezTo>
                <a:cubicBezTo>
                  <a:pt x="1502399" y="1007597"/>
                  <a:pt x="1511189" y="1004083"/>
                  <a:pt x="1518224" y="998220"/>
                </a:cubicBezTo>
                <a:cubicBezTo>
                  <a:pt x="1526503" y="991321"/>
                  <a:pt x="1532744" y="982184"/>
                  <a:pt x="1541084" y="975360"/>
                </a:cubicBezTo>
                <a:cubicBezTo>
                  <a:pt x="1565894" y="955061"/>
                  <a:pt x="1639784" y="907499"/>
                  <a:pt x="1655384" y="876300"/>
                </a:cubicBezTo>
                <a:cubicBezTo>
                  <a:pt x="1660464" y="866140"/>
                  <a:pt x="1664988" y="855683"/>
                  <a:pt x="1670624" y="845820"/>
                </a:cubicBezTo>
                <a:cubicBezTo>
                  <a:pt x="1684647" y="821279"/>
                  <a:pt x="1696406" y="813602"/>
                  <a:pt x="1708724" y="784860"/>
                </a:cubicBezTo>
                <a:cubicBezTo>
                  <a:pt x="1718216" y="762712"/>
                  <a:pt x="1725740" y="739657"/>
                  <a:pt x="1731584" y="716280"/>
                </a:cubicBezTo>
                <a:cubicBezTo>
                  <a:pt x="1734124" y="706120"/>
                  <a:pt x="1735527" y="695606"/>
                  <a:pt x="1739204" y="685800"/>
                </a:cubicBezTo>
                <a:cubicBezTo>
                  <a:pt x="1743192" y="675164"/>
                  <a:pt x="1749969" y="665761"/>
                  <a:pt x="1754444" y="655320"/>
                </a:cubicBezTo>
                <a:cubicBezTo>
                  <a:pt x="1763231" y="634818"/>
                  <a:pt x="1765211" y="616723"/>
                  <a:pt x="1769684" y="594360"/>
                </a:cubicBezTo>
                <a:cubicBezTo>
                  <a:pt x="1763535" y="428330"/>
                  <a:pt x="1771210" y="441467"/>
                  <a:pt x="1754444" y="335280"/>
                </a:cubicBezTo>
                <a:cubicBezTo>
                  <a:pt x="1749625" y="304758"/>
                  <a:pt x="1756344" y="269551"/>
                  <a:pt x="1739204" y="243840"/>
                </a:cubicBezTo>
                <a:cubicBezTo>
                  <a:pt x="1734124" y="236220"/>
                  <a:pt x="1728060" y="229171"/>
                  <a:pt x="1723964" y="220980"/>
                </a:cubicBezTo>
                <a:cubicBezTo>
                  <a:pt x="1712717" y="198486"/>
                  <a:pt x="1701984" y="155967"/>
                  <a:pt x="1685864" y="137160"/>
                </a:cubicBezTo>
                <a:cubicBezTo>
                  <a:pt x="1680637" y="131062"/>
                  <a:pt x="1670624" y="132080"/>
                  <a:pt x="1663004" y="129540"/>
                </a:cubicBezTo>
                <a:cubicBezTo>
                  <a:pt x="1655384" y="121920"/>
                  <a:pt x="1648913" y="112944"/>
                  <a:pt x="1640144" y="106680"/>
                </a:cubicBezTo>
                <a:cubicBezTo>
                  <a:pt x="1582494" y="65501"/>
                  <a:pt x="1523075" y="99687"/>
                  <a:pt x="1449644" y="106680"/>
                </a:cubicBezTo>
                <a:cubicBezTo>
                  <a:pt x="1428824" y="113620"/>
                  <a:pt x="1393065" y="123145"/>
                  <a:pt x="1373444" y="137160"/>
                </a:cubicBezTo>
                <a:cubicBezTo>
                  <a:pt x="1364675" y="143424"/>
                  <a:pt x="1357200" y="151514"/>
                  <a:pt x="1350584" y="160020"/>
                </a:cubicBezTo>
                <a:cubicBezTo>
                  <a:pt x="1339339" y="174478"/>
                  <a:pt x="1330264" y="190500"/>
                  <a:pt x="1320104" y="205740"/>
                </a:cubicBezTo>
                <a:cubicBezTo>
                  <a:pt x="1317564" y="226060"/>
                  <a:pt x="1312484" y="246222"/>
                  <a:pt x="1312484" y="266700"/>
                </a:cubicBezTo>
                <a:cubicBezTo>
                  <a:pt x="1312484" y="321326"/>
                  <a:pt x="1316776" y="421993"/>
                  <a:pt x="1327724" y="487680"/>
                </a:cubicBezTo>
                <a:cubicBezTo>
                  <a:pt x="1331563" y="510712"/>
                  <a:pt x="1343809" y="543555"/>
                  <a:pt x="1350584" y="563880"/>
                </a:cubicBezTo>
                <a:cubicBezTo>
                  <a:pt x="1353124" y="571500"/>
                  <a:pt x="1356256" y="578948"/>
                  <a:pt x="1358204" y="586740"/>
                </a:cubicBezTo>
                <a:cubicBezTo>
                  <a:pt x="1375392" y="655492"/>
                  <a:pt x="1366820" y="627829"/>
                  <a:pt x="1381064" y="670560"/>
                </a:cubicBezTo>
                <a:cubicBezTo>
                  <a:pt x="1378524" y="680720"/>
                  <a:pt x="1375166" y="690710"/>
                  <a:pt x="1373444" y="701040"/>
                </a:cubicBezTo>
                <a:cubicBezTo>
                  <a:pt x="1370077" y="721240"/>
                  <a:pt x="1370115" y="741976"/>
                  <a:pt x="1365824" y="762000"/>
                </a:cubicBezTo>
                <a:cubicBezTo>
                  <a:pt x="1362458" y="777708"/>
                  <a:pt x="1355664" y="792480"/>
                  <a:pt x="1350584" y="807720"/>
                </a:cubicBezTo>
                <a:lnTo>
                  <a:pt x="1342964" y="830580"/>
                </a:lnTo>
                <a:cubicBezTo>
                  <a:pt x="1337944" y="845639"/>
                  <a:pt x="1333533" y="865557"/>
                  <a:pt x="1320104" y="876300"/>
                </a:cubicBezTo>
                <a:cubicBezTo>
                  <a:pt x="1313832" y="881318"/>
                  <a:pt x="1304864" y="881380"/>
                  <a:pt x="1297244" y="883920"/>
                </a:cubicBezTo>
                <a:cubicBezTo>
                  <a:pt x="1294704" y="876300"/>
                  <a:pt x="1293525" y="868081"/>
                  <a:pt x="1289624" y="861060"/>
                </a:cubicBezTo>
                <a:cubicBezTo>
                  <a:pt x="1280729" y="845049"/>
                  <a:pt x="1259144" y="815340"/>
                  <a:pt x="1259144" y="815340"/>
                </a:cubicBezTo>
                <a:cubicBezTo>
                  <a:pt x="1259210" y="815076"/>
                  <a:pt x="1270740" y="765644"/>
                  <a:pt x="1274384" y="762000"/>
                </a:cubicBezTo>
                <a:cubicBezTo>
                  <a:pt x="1287336" y="749048"/>
                  <a:pt x="1304864" y="741680"/>
                  <a:pt x="1320104" y="731520"/>
                </a:cubicBezTo>
                <a:lnTo>
                  <a:pt x="1342964" y="716280"/>
                </a:lnTo>
                <a:cubicBezTo>
                  <a:pt x="1350584" y="711200"/>
                  <a:pt x="1356939" y="703261"/>
                  <a:pt x="1365824" y="701040"/>
                </a:cubicBezTo>
                <a:cubicBezTo>
                  <a:pt x="1375590" y="698599"/>
                  <a:pt x="1408232" y="691266"/>
                  <a:pt x="1419164" y="685800"/>
                </a:cubicBezTo>
                <a:cubicBezTo>
                  <a:pt x="1427355" y="681704"/>
                  <a:pt x="1433606" y="674168"/>
                  <a:pt x="1442024" y="670560"/>
                </a:cubicBezTo>
                <a:cubicBezTo>
                  <a:pt x="1451650" y="666435"/>
                  <a:pt x="1462837" y="666968"/>
                  <a:pt x="1472504" y="662940"/>
                </a:cubicBezTo>
                <a:cubicBezTo>
                  <a:pt x="1594417" y="612143"/>
                  <a:pt x="1493292" y="651601"/>
                  <a:pt x="1556324" y="617220"/>
                </a:cubicBezTo>
                <a:cubicBezTo>
                  <a:pt x="1576268" y="606341"/>
                  <a:pt x="1596964" y="596900"/>
                  <a:pt x="1617284" y="586740"/>
                </a:cubicBezTo>
                <a:cubicBezTo>
                  <a:pt x="1627444" y="581660"/>
                  <a:pt x="1636988" y="575092"/>
                  <a:pt x="1647764" y="571500"/>
                </a:cubicBezTo>
                <a:cubicBezTo>
                  <a:pt x="1705223" y="552347"/>
                  <a:pt x="1634398" y="578183"/>
                  <a:pt x="1693484" y="548640"/>
                </a:cubicBezTo>
                <a:cubicBezTo>
                  <a:pt x="1705718" y="542523"/>
                  <a:pt x="1719085" y="538955"/>
                  <a:pt x="1731584" y="533400"/>
                </a:cubicBezTo>
                <a:cubicBezTo>
                  <a:pt x="1797630" y="504046"/>
                  <a:pt x="1723224" y="533770"/>
                  <a:pt x="1800164" y="495300"/>
                </a:cubicBezTo>
                <a:cubicBezTo>
                  <a:pt x="1863260" y="463752"/>
                  <a:pt x="1780370" y="516116"/>
                  <a:pt x="1845884" y="472440"/>
                </a:cubicBezTo>
                <a:cubicBezTo>
                  <a:pt x="1863774" y="445605"/>
                  <a:pt x="1879888" y="425529"/>
                  <a:pt x="1891604" y="396240"/>
                </a:cubicBezTo>
                <a:cubicBezTo>
                  <a:pt x="1901102" y="372496"/>
                  <a:pt x="1908850" y="345301"/>
                  <a:pt x="1914464" y="320040"/>
                </a:cubicBezTo>
                <a:cubicBezTo>
                  <a:pt x="1917274" y="307397"/>
                  <a:pt x="1920252" y="294761"/>
                  <a:pt x="1922084" y="281940"/>
                </a:cubicBezTo>
                <a:cubicBezTo>
                  <a:pt x="1925337" y="259170"/>
                  <a:pt x="1927164" y="236220"/>
                  <a:pt x="1929704" y="213360"/>
                </a:cubicBezTo>
                <a:cubicBezTo>
                  <a:pt x="1927164" y="157480"/>
                  <a:pt x="1928496" y="101289"/>
                  <a:pt x="1922084" y="45720"/>
                </a:cubicBezTo>
                <a:cubicBezTo>
                  <a:pt x="1920782" y="34436"/>
                  <a:pt x="1914876" y="23272"/>
                  <a:pt x="1906844" y="15240"/>
                </a:cubicBezTo>
                <a:cubicBezTo>
                  <a:pt x="1898812" y="7208"/>
                  <a:pt x="1886524" y="5080"/>
                  <a:pt x="1876364" y="0"/>
                </a:cubicBezTo>
                <a:cubicBezTo>
                  <a:pt x="1721424" y="2540"/>
                  <a:pt x="1566367" y="1078"/>
                  <a:pt x="1411544" y="7620"/>
                </a:cubicBezTo>
                <a:cubicBezTo>
                  <a:pt x="1381081" y="8907"/>
                  <a:pt x="1267631" y="40975"/>
                  <a:pt x="1243904" y="45720"/>
                </a:cubicBezTo>
                <a:cubicBezTo>
                  <a:pt x="1228805" y="48740"/>
                  <a:pt x="1191466" y="55579"/>
                  <a:pt x="1175324" y="60960"/>
                </a:cubicBezTo>
                <a:cubicBezTo>
                  <a:pt x="1148336" y="69956"/>
                  <a:pt x="1122032" y="81879"/>
                  <a:pt x="1099124" y="99060"/>
                </a:cubicBezTo>
                <a:cubicBezTo>
                  <a:pt x="1067416" y="122841"/>
                  <a:pt x="1084257" y="117674"/>
                  <a:pt x="1061024" y="144780"/>
                </a:cubicBezTo>
                <a:cubicBezTo>
                  <a:pt x="1051673" y="155689"/>
                  <a:pt x="1039895" y="164351"/>
                  <a:pt x="1030544" y="175260"/>
                </a:cubicBezTo>
                <a:cubicBezTo>
                  <a:pt x="1024584" y="182213"/>
                  <a:pt x="1021264" y="191167"/>
                  <a:pt x="1015304" y="198120"/>
                </a:cubicBezTo>
                <a:cubicBezTo>
                  <a:pt x="1005953" y="209029"/>
                  <a:pt x="994175" y="217691"/>
                  <a:pt x="984824" y="228600"/>
                </a:cubicBezTo>
                <a:cubicBezTo>
                  <a:pt x="978864" y="235553"/>
                  <a:pt x="975447" y="244425"/>
                  <a:pt x="969584" y="251460"/>
                </a:cubicBezTo>
                <a:cubicBezTo>
                  <a:pt x="962685" y="259739"/>
                  <a:pt x="953548" y="265980"/>
                  <a:pt x="946724" y="274320"/>
                </a:cubicBezTo>
                <a:cubicBezTo>
                  <a:pt x="930640" y="293979"/>
                  <a:pt x="915093" y="314146"/>
                  <a:pt x="901004" y="335280"/>
                </a:cubicBezTo>
                <a:cubicBezTo>
                  <a:pt x="895924" y="342900"/>
                  <a:pt x="891724" y="351187"/>
                  <a:pt x="885764" y="358140"/>
                </a:cubicBezTo>
                <a:cubicBezTo>
                  <a:pt x="876413" y="369049"/>
                  <a:pt x="864746" y="377807"/>
                  <a:pt x="855284" y="388620"/>
                </a:cubicBezTo>
                <a:cubicBezTo>
                  <a:pt x="846921" y="398178"/>
                  <a:pt x="840689" y="409457"/>
                  <a:pt x="832424" y="419100"/>
                </a:cubicBezTo>
                <a:cubicBezTo>
                  <a:pt x="801821" y="454803"/>
                  <a:pt x="816727" y="430941"/>
                  <a:pt x="779084" y="464820"/>
                </a:cubicBezTo>
                <a:cubicBezTo>
                  <a:pt x="763064" y="479238"/>
                  <a:pt x="751297" y="498585"/>
                  <a:pt x="733364" y="510540"/>
                </a:cubicBezTo>
                <a:cubicBezTo>
                  <a:pt x="725744" y="515620"/>
                  <a:pt x="717539" y="519917"/>
                  <a:pt x="710504" y="525780"/>
                </a:cubicBezTo>
                <a:cubicBezTo>
                  <a:pt x="702225" y="532679"/>
                  <a:pt x="695923" y="541741"/>
                  <a:pt x="687644" y="548640"/>
                </a:cubicBezTo>
                <a:cubicBezTo>
                  <a:pt x="680609" y="554503"/>
                  <a:pt x="671819" y="558017"/>
                  <a:pt x="664784" y="563880"/>
                </a:cubicBezTo>
                <a:cubicBezTo>
                  <a:pt x="656505" y="570779"/>
                  <a:pt x="650203" y="579841"/>
                  <a:pt x="641924" y="586740"/>
                </a:cubicBezTo>
                <a:cubicBezTo>
                  <a:pt x="628759" y="597711"/>
                  <a:pt x="613387" y="606736"/>
                  <a:pt x="596204" y="609600"/>
                </a:cubicBezTo>
                <a:cubicBezTo>
                  <a:pt x="573516" y="613381"/>
                  <a:pt x="550484" y="614680"/>
                  <a:pt x="527624" y="617220"/>
                </a:cubicBezTo>
                <a:cubicBezTo>
                  <a:pt x="484444" y="614680"/>
                  <a:pt x="441315" y="611041"/>
                  <a:pt x="398084" y="609600"/>
                </a:cubicBezTo>
                <a:lnTo>
                  <a:pt x="24704" y="594360"/>
                </a:lnTo>
                <a:cubicBezTo>
                  <a:pt x="19624" y="586740"/>
                  <a:pt x="13072" y="579918"/>
                  <a:pt x="9464" y="571500"/>
                </a:cubicBezTo>
                <a:cubicBezTo>
                  <a:pt x="-10598" y="524690"/>
                  <a:pt x="7104" y="428644"/>
                  <a:pt x="9464" y="403860"/>
                </a:cubicBezTo>
                <a:cubicBezTo>
                  <a:pt x="10226" y="395864"/>
                  <a:pt x="14877" y="388723"/>
                  <a:pt x="17084" y="381000"/>
                </a:cubicBezTo>
                <a:cubicBezTo>
                  <a:pt x="19205" y="373577"/>
                  <a:pt x="27104" y="336795"/>
                  <a:pt x="32324" y="327660"/>
                </a:cubicBezTo>
                <a:cubicBezTo>
                  <a:pt x="38625" y="316633"/>
                  <a:pt x="45692" y="305617"/>
                  <a:pt x="55184" y="297180"/>
                </a:cubicBezTo>
                <a:cubicBezTo>
                  <a:pt x="68874" y="285011"/>
                  <a:pt x="87952" y="279652"/>
                  <a:pt x="100904" y="266700"/>
                </a:cubicBezTo>
                <a:cubicBezTo>
                  <a:pt x="108524" y="259080"/>
                  <a:pt x="115258" y="250456"/>
                  <a:pt x="123764" y="243840"/>
                </a:cubicBezTo>
                <a:cubicBezTo>
                  <a:pt x="163689" y="212787"/>
                  <a:pt x="168429" y="216604"/>
                  <a:pt x="207584" y="190500"/>
                </a:cubicBezTo>
                <a:cubicBezTo>
                  <a:pt x="215204" y="185420"/>
                  <a:pt x="222026" y="178868"/>
                  <a:pt x="230444" y="175260"/>
                </a:cubicBezTo>
                <a:cubicBezTo>
                  <a:pt x="240070" y="171135"/>
                  <a:pt x="250854" y="170517"/>
                  <a:pt x="260924" y="167640"/>
                </a:cubicBezTo>
                <a:cubicBezTo>
                  <a:pt x="268647" y="165433"/>
                  <a:pt x="276164" y="162560"/>
                  <a:pt x="283784" y="160020"/>
                </a:cubicBezTo>
                <a:cubicBezTo>
                  <a:pt x="304104" y="162560"/>
                  <a:pt x="324987" y="162252"/>
                  <a:pt x="344744" y="167640"/>
                </a:cubicBezTo>
                <a:cubicBezTo>
                  <a:pt x="376555" y="176316"/>
                  <a:pt x="362719" y="183857"/>
                  <a:pt x="375224" y="205740"/>
                </a:cubicBezTo>
                <a:cubicBezTo>
                  <a:pt x="381525" y="216767"/>
                  <a:pt x="390801" y="225816"/>
                  <a:pt x="398084" y="236220"/>
                </a:cubicBezTo>
                <a:cubicBezTo>
                  <a:pt x="413840" y="258729"/>
                  <a:pt x="427792" y="287920"/>
                  <a:pt x="451424" y="304800"/>
                </a:cubicBezTo>
                <a:cubicBezTo>
                  <a:pt x="460667" y="311402"/>
                  <a:pt x="472271" y="314020"/>
                  <a:pt x="481904" y="320040"/>
                </a:cubicBezTo>
                <a:cubicBezTo>
                  <a:pt x="492674" y="326771"/>
                  <a:pt x="501025" y="337220"/>
                  <a:pt x="512384" y="342900"/>
                </a:cubicBezTo>
                <a:cubicBezTo>
                  <a:pt x="526752" y="350084"/>
                  <a:pt x="558104" y="358140"/>
                  <a:pt x="558104" y="358140"/>
                </a:cubicBezTo>
                <a:cubicBezTo>
                  <a:pt x="810380" y="350002"/>
                  <a:pt x="719586" y="375433"/>
                  <a:pt x="840044" y="335280"/>
                </a:cubicBezTo>
                <a:lnTo>
                  <a:pt x="885764" y="320040"/>
                </a:lnTo>
                <a:cubicBezTo>
                  <a:pt x="893384" y="317500"/>
                  <a:pt x="901941" y="316875"/>
                  <a:pt x="908624" y="312420"/>
                </a:cubicBezTo>
                <a:lnTo>
                  <a:pt x="954344" y="281940"/>
                </a:lnTo>
                <a:cubicBezTo>
                  <a:pt x="981633" y="241006"/>
                  <a:pt x="982385" y="248567"/>
                  <a:pt x="992444" y="213360"/>
                </a:cubicBezTo>
                <a:cubicBezTo>
                  <a:pt x="995321" y="203290"/>
                  <a:pt x="997524" y="193040"/>
                  <a:pt x="1000064" y="182880"/>
                </a:cubicBezTo>
                <a:cubicBezTo>
                  <a:pt x="997524" y="160020"/>
                  <a:pt x="995484" y="137099"/>
                  <a:pt x="992444" y="114300"/>
                </a:cubicBezTo>
                <a:cubicBezTo>
                  <a:pt x="990402" y="98985"/>
                  <a:pt x="991099" y="82699"/>
                  <a:pt x="984824" y="68580"/>
                </a:cubicBezTo>
                <a:cubicBezTo>
                  <a:pt x="977285" y="51617"/>
                  <a:pt x="922877" y="19662"/>
                  <a:pt x="916244" y="15240"/>
                </a:cubicBezTo>
                <a:lnTo>
                  <a:pt x="893384" y="0"/>
                </a:lnTo>
                <a:cubicBezTo>
                  <a:pt x="855284" y="2540"/>
                  <a:pt x="817097" y="4000"/>
                  <a:pt x="779084" y="7620"/>
                </a:cubicBezTo>
                <a:cubicBezTo>
                  <a:pt x="690305" y="16075"/>
                  <a:pt x="716854" y="16510"/>
                  <a:pt x="695264" y="3048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図形グループ 17">
            <a:extLst>
              <a:ext uri="{FF2B5EF4-FFF2-40B4-BE49-F238E27FC236}">
                <a16:creationId xmlns:a16="http://schemas.microsoft.com/office/drawing/2014/main" id="{325D545C-6FAA-5B42-B145-A8D4E651BD73}"/>
              </a:ext>
            </a:extLst>
          </p:cNvPr>
          <p:cNvGrpSpPr/>
          <p:nvPr/>
        </p:nvGrpSpPr>
        <p:grpSpPr>
          <a:xfrm rot="3425843">
            <a:off x="6038058" y="2092689"/>
            <a:ext cx="1083910" cy="363875"/>
            <a:chOff x="2017069" y="5913974"/>
            <a:chExt cx="1083910" cy="363875"/>
          </a:xfrm>
          <a:effectLst/>
        </p:grpSpPr>
        <p:cxnSp>
          <p:nvCxnSpPr>
            <p:cNvPr id="29" name="曲線コネクタ 28">
              <a:extLst>
                <a:ext uri="{FF2B5EF4-FFF2-40B4-BE49-F238E27FC236}">
                  <a16:creationId xmlns:a16="http://schemas.microsoft.com/office/drawing/2014/main" id="{B847DA41-597F-DB47-9C30-9EA547EB1557}"/>
                </a:ext>
              </a:extLst>
            </p:cNvPr>
            <p:cNvCxnSpPr/>
            <p:nvPr/>
          </p:nvCxnSpPr>
          <p:spPr>
            <a:xfrm rot="16200000" flipH="1">
              <a:off x="2237163" y="5919951"/>
              <a:ext cx="362279" cy="353517"/>
            </a:xfrm>
            <a:prstGeom prst="curvedConnector3">
              <a:avLst>
                <a:gd name="adj1" fmla="val 5000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二等辺三角形 89">
              <a:extLst>
                <a:ext uri="{FF2B5EF4-FFF2-40B4-BE49-F238E27FC236}">
                  <a16:creationId xmlns:a16="http://schemas.microsoft.com/office/drawing/2014/main" id="{4215C6DD-D49D-AD41-A08E-B79D2992A348}"/>
                </a:ext>
              </a:extLst>
            </p:cNvPr>
            <p:cNvSpPr/>
            <p:nvPr/>
          </p:nvSpPr>
          <p:spPr>
            <a:xfrm>
              <a:off x="2017069" y="6021523"/>
              <a:ext cx="152400" cy="167886"/>
            </a:xfrm>
            <a:prstGeom prst="triangl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ＤＦＰ太丸ゴシック体"/>
                <a:ea typeface="ＤＦＰ太丸ゴシック体"/>
                <a:cs typeface="ＤＦＰ太丸ゴシック体"/>
              </a:endParaRPr>
            </a:p>
          </p:txBody>
        </p:sp>
        <p:cxnSp>
          <p:nvCxnSpPr>
            <p:cNvPr id="31" name="曲線コネクタ 30">
              <a:extLst>
                <a:ext uri="{FF2B5EF4-FFF2-40B4-BE49-F238E27FC236}">
                  <a16:creationId xmlns:a16="http://schemas.microsoft.com/office/drawing/2014/main" id="{41DA4255-BFE0-2646-85BB-FE13E62839B6}"/>
                </a:ext>
              </a:extLst>
            </p:cNvPr>
            <p:cNvCxnSpPr/>
            <p:nvPr/>
          </p:nvCxnSpPr>
          <p:spPr>
            <a:xfrm rot="16200000" flipH="1">
              <a:off x="2743081" y="5918355"/>
              <a:ext cx="362279" cy="353517"/>
            </a:xfrm>
            <a:prstGeom prst="curvedConnector3">
              <a:avLst>
                <a:gd name="adj1" fmla="val 5000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図形グループ 17">
            <a:extLst>
              <a:ext uri="{FF2B5EF4-FFF2-40B4-BE49-F238E27FC236}">
                <a16:creationId xmlns:a16="http://schemas.microsoft.com/office/drawing/2014/main" id="{7BC60895-C166-B14E-8B08-6FADD71DCB3B}"/>
              </a:ext>
            </a:extLst>
          </p:cNvPr>
          <p:cNvGrpSpPr/>
          <p:nvPr/>
        </p:nvGrpSpPr>
        <p:grpSpPr>
          <a:xfrm rot="3425843">
            <a:off x="6112311" y="927776"/>
            <a:ext cx="1083910" cy="363875"/>
            <a:chOff x="2017069" y="5913974"/>
            <a:chExt cx="1083910" cy="363875"/>
          </a:xfrm>
          <a:effectLst/>
        </p:grpSpPr>
        <p:cxnSp>
          <p:nvCxnSpPr>
            <p:cNvPr id="33" name="曲線コネクタ 32">
              <a:extLst>
                <a:ext uri="{FF2B5EF4-FFF2-40B4-BE49-F238E27FC236}">
                  <a16:creationId xmlns:a16="http://schemas.microsoft.com/office/drawing/2014/main" id="{B5D43E47-3F22-AB4A-BB62-364D3A81E122}"/>
                </a:ext>
              </a:extLst>
            </p:cNvPr>
            <p:cNvCxnSpPr/>
            <p:nvPr/>
          </p:nvCxnSpPr>
          <p:spPr>
            <a:xfrm rot="16200000" flipH="1">
              <a:off x="2237163" y="5919951"/>
              <a:ext cx="362279" cy="353517"/>
            </a:xfrm>
            <a:prstGeom prst="curvedConnector3">
              <a:avLst>
                <a:gd name="adj1" fmla="val 5000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二等辺三角形 89">
              <a:extLst>
                <a:ext uri="{FF2B5EF4-FFF2-40B4-BE49-F238E27FC236}">
                  <a16:creationId xmlns:a16="http://schemas.microsoft.com/office/drawing/2014/main" id="{B2250120-9ECF-BB49-A284-897D39E29369}"/>
                </a:ext>
              </a:extLst>
            </p:cNvPr>
            <p:cNvSpPr/>
            <p:nvPr/>
          </p:nvSpPr>
          <p:spPr>
            <a:xfrm>
              <a:off x="2017069" y="6021523"/>
              <a:ext cx="152400" cy="167886"/>
            </a:xfrm>
            <a:prstGeom prst="triangl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ＤＦＰ太丸ゴシック体"/>
                <a:ea typeface="ＤＦＰ太丸ゴシック体"/>
                <a:cs typeface="ＤＦＰ太丸ゴシック体"/>
              </a:endParaRPr>
            </a:p>
          </p:txBody>
        </p:sp>
        <p:cxnSp>
          <p:nvCxnSpPr>
            <p:cNvPr id="35" name="曲線コネクタ 34">
              <a:extLst>
                <a:ext uri="{FF2B5EF4-FFF2-40B4-BE49-F238E27FC236}">
                  <a16:creationId xmlns:a16="http://schemas.microsoft.com/office/drawing/2014/main" id="{A77D6E67-7BD9-ED49-9E1F-1295FE25E655}"/>
                </a:ext>
              </a:extLst>
            </p:cNvPr>
            <p:cNvCxnSpPr/>
            <p:nvPr/>
          </p:nvCxnSpPr>
          <p:spPr>
            <a:xfrm rot="16200000" flipH="1">
              <a:off x="2743081" y="5918355"/>
              <a:ext cx="362279" cy="353517"/>
            </a:xfrm>
            <a:prstGeom prst="curvedConnector3">
              <a:avLst>
                <a:gd name="adj1" fmla="val 5000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図 35">
            <a:extLst>
              <a:ext uri="{FF2B5EF4-FFF2-40B4-BE49-F238E27FC236}">
                <a16:creationId xmlns:a16="http://schemas.microsoft.com/office/drawing/2014/main" id="{581DAFC4-581A-F349-86B1-B9E2AB77A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938" y="481969"/>
            <a:ext cx="157714" cy="197142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4475DCBC-3EB5-B245-A534-5F0717D8F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210" y="1589262"/>
            <a:ext cx="157714" cy="19714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52DC7706-5B74-4C48-B086-58C190C66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232" y="3704550"/>
            <a:ext cx="308260" cy="258077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D9085E2-ADF7-C248-AE26-1CBCF736D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7811" y="1306075"/>
            <a:ext cx="346971" cy="21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0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Basic Equations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8849" y="1177156"/>
            <a:ext cx="844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Relativistic MHD model w/ tangled B-field</a:t>
            </a:r>
          </a:p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radiation</a:t>
            </a:r>
            <a:r>
              <a:rPr lang="en-US" altLang="ja-JP" sz="2000" dirty="0">
                <a:solidFill>
                  <a:srgbClr val="FF0000"/>
                </a:solidFill>
              </a:rPr>
              <a:t> loss</a:t>
            </a:r>
            <a:r>
              <a:rPr lang="en-US" altLang="ja-JP" sz="2000" dirty="0"/>
              <a:t>,</a:t>
            </a:r>
            <a:r>
              <a:rPr lang="en-US" altLang="ja-JP" sz="2000" dirty="0">
                <a:solidFill>
                  <a:srgbClr val="0432FF"/>
                </a:solidFill>
              </a:rPr>
              <a:t> </a:t>
            </a:r>
            <a:r>
              <a:rPr lang="en-US" altLang="ja-JP" sz="2000" b="1" dirty="0">
                <a:solidFill>
                  <a:srgbClr val="FF40FF"/>
                </a:solidFill>
              </a:rPr>
              <a:t>turbulent</a:t>
            </a:r>
            <a:r>
              <a:rPr lang="en-US" altLang="ja-JP" sz="2000" dirty="0">
                <a:solidFill>
                  <a:srgbClr val="FF40FF"/>
                </a:solidFill>
              </a:rPr>
              <a:t> magnetic field</a:t>
            </a:r>
            <a:r>
              <a:rPr lang="en-US" altLang="ja-JP" sz="2000" dirty="0"/>
              <a:t>, &amp; </a:t>
            </a:r>
            <a:r>
              <a:rPr lang="en-US" altLang="ja-JP" sz="2000" dirty="0">
                <a:solidFill>
                  <a:srgbClr val="0432FF"/>
                </a:solidFill>
              </a:rPr>
              <a:t>magnetic </a:t>
            </a:r>
            <a:r>
              <a:rPr lang="en-US" altLang="ja-JP" sz="2000" b="1" dirty="0">
                <a:solidFill>
                  <a:srgbClr val="0432FF"/>
                </a:solidFill>
              </a:rPr>
              <a:t>dissipation</a:t>
            </a:r>
            <a:r>
              <a:rPr lang="en-US" altLang="ja-JP" sz="2000" dirty="0"/>
              <a:t>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0401" y="1911382"/>
            <a:ext cx="222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Eq. of continuity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2299" y="3478627"/>
            <a:ext cx="2960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Conservation of </a:t>
            </a:r>
          </a:p>
          <a:p>
            <a:pPr algn="ctr"/>
            <a:r>
              <a:rPr lang="en-US" altLang="ja-JP" sz="2000" dirty="0"/>
              <a:t>fluid internal energy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299" y="4813331"/>
            <a:ext cx="2960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Induction equation for (mean) toroidal field + turbulent field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07549" y="6327177"/>
            <a:ext cx="634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Applying to ‘steady cylindrical’ jets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7CB69F-E300-AE44-AFA7-F257D1D94B77}"/>
              </a:ext>
            </a:extLst>
          </p:cNvPr>
          <p:cNvSpPr txBox="1"/>
          <p:nvPr/>
        </p:nvSpPr>
        <p:spPr>
          <a:xfrm>
            <a:off x="11460" y="2701930"/>
            <a:ext cx="358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Conservation of total energy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A5B2D1-93CB-A74B-B765-C7B115DDA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359" y="1863592"/>
            <a:ext cx="5877686" cy="445024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1D76B77-7901-BF40-BDFD-3D54AF1D9184}"/>
              </a:ext>
            </a:extLst>
          </p:cNvPr>
          <p:cNvSpPr txBox="1"/>
          <p:nvPr/>
        </p:nvSpPr>
        <p:spPr>
          <a:xfrm>
            <a:off x="7046013" y="1229574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latin typeface="Osaka Regular-Mono" charset="-128"/>
                <a:ea typeface="Osaka Regular-Mono" charset="-128"/>
                <a:cs typeface="Osaka Regular-Mono" charset="-128"/>
              </a:rPr>
              <a:t>ST,Toma&amp;Tominaga</a:t>
            </a:r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258390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Mechanisms of Acceleration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15618" y="1449235"/>
            <a:ext cx="698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expansion  </a:t>
            </a:r>
            <a:r>
              <a:rPr lang="en-US" altLang="ja-JP" sz="2000" dirty="0">
                <a:sym typeface="Wingdings" pitchFamily="2" charset="2"/>
              </a:rPr>
              <a:t>      acceleration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2748" y="5985227"/>
            <a:ext cx="8738498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Different from the well-known </a:t>
            </a:r>
            <a:r>
              <a:rPr lang="en-US" altLang="ja-JP" sz="2800" dirty="0" err="1">
                <a:solidFill>
                  <a:srgbClr val="FF0000"/>
                </a:solidFill>
              </a:rPr>
              <a:t>expantion</a:t>
            </a:r>
            <a:r>
              <a:rPr lang="en-US" altLang="ja-JP" sz="2800" dirty="0">
                <a:solidFill>
                  <a:srgbClr val="FF0000"/>
                </a:solidFill>
              </a:rPr>
              <a:t> acceleration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74D8218-445F-D747-810F-28C72CB1B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7" y="2020325"/>
            <a:ext cx="6400800" cy="9652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21D698D-8822-2C40-92E5-ECF642202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7" y="2019229"/>
            <a:ext cx="3276600" cy="9652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2F57C67-2A4D-8D46-83C8-12E692DE8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37" y="4464195"/>
            <a:ext cx="7518400" cy="10922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F8BA470-F001-7340-A508-D59AA7D28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97" y="4462260"/>
            <a:ext cx="7543800" cy="10922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DBFA142-6E85-A94E-8A8A-75D5BF01F26B}"/>
              </a:ext>
            </a:extLst>
          </p:cNvPr>
          <p:cNvSpPr txBox="1"/>
          <p:nvPr/>
        </p:nvSpPr>
        <p:spPr>
          <a:xfrm>
            <a:off x="732768" y="3622430"/>
            <a:ext cx="767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ym typeface="Wingdings" pitchFamily="2" charset="2"/>
              </a:rPr>
              <a:t>Inclusion of non-ideal MHD terms adopted by Tanaka+18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3D09F6-085F-AA42-A5EF-091090E77AA7}"/>
              </a:ext>
            </a:extLst>
          </p:cNvPr>
          <p:cNvSpPr txBox="1"/>
          <p:nvPr/>
        </p:nvSpPr>
        <p:spPr>
          <a:xfrm>
            <a:off x="1081789" y="1095337"/>
            <a:ext cx="698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ym typeface="Wingdings" pitchFamily="2" charset="2"/>
              </a:rPr>
              <a:t>1D steady flow in ideal MHD limit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840AF8A-B786-E749-9C34-EE6A3C905B62}"/>
              </a:ext>
            </a:extLst>
          </p:cNvPr>
          <p:cNvSpPr txBox="1"/>
          <p:nvPr/>
        </p:nvSpPr>
        <p:spPr>
          <a:xfrm>
            <a:off x="2842259" y="1441978"/>
            <a:ext cx="48404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no</a:t>
            </a:r>
            <a:endParaRPr lang="en-US" altLang="ja-JP" sz="20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737D776-8380-5345-B6A8-616FCFD25D46}"/>
              </a:ext>
            </a:extLst>
          </p:cNvPr>
          <p:cNvSpPr txBox="1"/>
          <p:nvPr/>
        </p:nvSpPr>
        <p:spPr>
          <a:xfrm>
            <a:off x="4743216" y="1441978"/>
            <a:ext cx="48404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no</a:t>
            </a:r>
            <a:endParaRPr lang="en-US" altLang="ja-JP" sz="2000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CF34AC-6B05-2740-99FC-1E8B4BAD3B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1357" y="5607515"/>
            <a:ext cx="676593" cy="32094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F34C54F-DC64-424A-BCA3-A95A946A4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9546" y="5602189"/>
            <a:ext cx="676593" cy="32094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CB848B1-5E4C-9642-8CAB-F5B55B8568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533" y="3047312"/>
            <a:ext cx="676593" cy="3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5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31029"/>
            <a:ext cx="9144000" cy="3526971"/>
          </a:xfrm>
        </p:spPr>
        <p:txBody>
          <a:bodyPr/>
          <a:lstStyle/>
          <a:p>
            <a:r>
              <a:rPr lang="en-US" altLang="ja-JP" dirty="0"/>
              <a:t>Results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41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7B9E19A-50B4-D844-9F32-1005B5F56402}"/>
              </a:ext>
            </a:extLst>
          </p:cNvPr>
          <p:cNvSpPr txBox="1"/>
          <p:nvPr/>
        </p:nvSpPr>
        <p:spPr>
          <a:xfrm>
            <a:off x="6406326" y="6189416"/>
            <a:ext cx="12133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z</a:t>
            </a: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3EC59BE9-3C6B-2A43-8011-58C8F9F9C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660" y="2549535"/>
            <a:ext cx="3435012" cy="37689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EFAFD2B-F068-F445-89A1-9CA5EF3BF6F8}"/>
              </a:ext>
            </a:extLst>
          </p:cNvPr>
          <p:cNvSpPr txBox="1"/>
          <p:nvPr/>
        </p:nvSpPr>
        <p:spPr>
          <a:xfrm>
            <a:off x="1923111" y="6186892"/>
            <a:ext cx="12133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z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470E95A-7B62-C646-8B23-7B17455D9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43" y="2544137"/>
            <a:ext cx="3435012" cy="37689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06A0056-60E8-EF48-95C9-0AC0EDB2A5E0}"/>
              </a:ext>
            </a:extLst>
          </p:cNvPr>
          <p:cNvSpPr txBox="1"/>
          <p:nvPr/>
        </p:nvSpPr>
        <p:spPr>
          <a:xfrm rot="16200000">
            <a:off x="-200395" y="4191330"/>
            <a:ext cx="18681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magnetization</a:t>
            </a:r>
          </a:p>
          <a:p>
            <a:pPr algn="ctr"/>
            <a:r>
              <a:rPr lang="en-US" altLang="ja-JP" sz="1400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σ</a:t>
            </a:r>
            <a:endParaRPr lang="en-US" altLang="ja-JP" sz="1400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Conversion vs. Cooling Accel.</a:t>
            </a:r>
            <a:endParaRPr kumimoji="1" lang="ja-JP" altLang="en-US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4168" y="2144027"/>
            <a:ext cx="268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High-</a:t>
            </a:r>
            <a:r>
              <a:rPr lang="en-US" altLang="ja-JP" sz="2000" i="1" dirty="0" err="1"/>
              <a:t>σ</a:t>
            </a:r>
            <a:r>
              <a:rPr lang="en-US" altLang="ja-JP" sz="2000" dirty="0"/>
              <a:t> flow: </a:t>
            </a:r>
            <a:r>
              <a:rPr lang="el-GR" altLang="ja-JP" sz="2000" i="1" dirty="0"/>
              <a:t>σ</a:t>
            </a:r>
            <a:r>
              <a:rPr lang="el-GR" altLang="ja-JP" sz="2000" baseline="-25000" dirty="0"/>
              <a:t>0</a:t>
            </a:r>
            <a:r>
              <a:rPr lang="en-US" altLang="ja-JP" sz="2000" dirty="0"/>
              <a:t> = 10</a:t>
            </a:r>
            <a:r>
              <a:rPr lang="en-US" altLang="ja-JP" sz="2000" baseline="30000" dirty="0"/>
              <a:t>2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0A60B57-2BF5-FB4C-BBCB-4689C580FB9B}"/>
              </a:ext>
            </a:extLst>
          </p:cNvPr>
          <p:cNvSpPr txBox="1"/>
          <p:nvPr/>
        </p:nvSpPr>
        <p:spPr>
          <a:xfrm>
            <a:off x="1139527" y="2149343"/>
            <a:ext cx="270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Low-</a:t>
            </a:r>
            <a:r>
              <a:rPr lang="en-US" altLang="ja-JP" sz="2000" i="1" dirty="0" err="1"/>
              <a:t>σ</a:t>
            </a:r>
            <a:r>
              <a:rPr lang="en-US" altLang="ja-JP" sz="2000" dirty="0"/>
              <a:t> flow: </a:t>
            </a:r>
            <a:r>
              <a:rPr lang="el-GR" altLang="ja-JP" sz="2000" i="1" dirty="0"/>
              <a:t>σ</a:t>
            </a:r>
            <a:r>
              <a:rPr lang="el-GR" altLang="ja-JP" sz="2000" baseline="-25000" dirty="0"/>
              <a:t>0</a:t>
            </a:r>
            <a:r>
              <a:rPr lang="en-US" altLang="ja-JP" sz="2000" dirty="0"/>
              <a:t> = 10</a:t>
            </a:r>
            <a:r>
              <a:rPr lang="en-US" altLang="ja-JP" sz="2000" baseline="30000" dirty="0"/>
              <a:t>-2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B5D3949-3446-AC48-9C40-F09C8183B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87" y="1066649"/>
            <a:ext cx="7557025" cy="768511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5CA5BB1-D16C-DF4C-84A6-78526759B21C}"/>
              </a:ext>
            </a:extLst>
          </p:cNvPr>
          <p:cNvSpPr txBox="1"/>
          <p:nvPr/>
        </p:nvSpPr>
        <p:spPr>
          <a:xfrm rot="16200000">
            <a:off x="127008" y="5447744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energy flux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l</a:t>
            </a:r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 = </a:t>
            </a:r>
            <a:r>
              <a:rPr lang="en-US" altLang="ja-JP" sz="1400" i="1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uγε</a:t>
            </a:r>
            <a:endParaRPr lang="en-US" altLang="ja-JP" sz="1400" i="1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F12D01F-4EE0-1F4E-A850-9D68D59E18B6}"/>
              </a:ext>
            </a:extLst>
          </p:cNvPr>
          <p:cNvSpPr txBox="1"/>
          <p:nvPr/>
        </p:nvSpPr>
        <p:spPr>
          <a:xfrm rot="16200000">
            <a:off x="127834" y="2889918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four vel.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A1A1B3A-CC59-9740-B7EE-233C20086E93}"/>
              </a:ext>
            </a:extLst>
          </p:cNvPr>
          <p:cNvSpPr txBox="1"/>
          <p:nvPr/>
        </p:nvSpPr>
        <p:spPr>
          <a:xfrm rot="16200000">
            <a:off x="4282654" y="4191332"/>
            <a:ext cx="18681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magnetization</a:t>
            </a:r>
          </a:p>
          <a:p>
            <a:pPr algn="ctr"/>
            <a:r>
              <a:rPr lang="en-US" altLang="ja-JP" sz="1400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σ</a:t>
            </a:r>
            <a:endParaRPr lang="en-US" altLang="ja-JP" sz="1400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B70633F-CF89-EA49-8A83-1CC5DF41FD41}"/>
              </a:ext>
            </a:extLst>
          </p:cNvPr>
          <p:cNvSpPr txBox="1"/>
          <p:nvPr/>
        </p:nvSpPr>
        <p:spPr>
          <a:xfrm rot="16200000">
            <a:off x="4610057" y="5447746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energy flux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l</a:t>
            </a:r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 = </a:t>
            </a:r>
            <a:r>
              <a:rPr lang="en-US" altLang="ja-JP" sz="1400" i="1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uγε</a:t>
            </a:r>
            <a:endParaRPr lang="en-US" altLang="ja-JP" sz="1400" i="1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26CC8E6-B7E5-1648-9ED5-DB0960B95512}"/>
              </a:ext>
            </a:extLst>
          </p:cNvPr>
          <p:cNvSpPr txBox="1"/>
          <p:nvPr/>
        </p:nvSpPr>
        <p:spPr>
          <a:xfrm rot="16200000">
            <a:off x="4610883" y="2889920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four vel.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</a:t>
            </a: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DB7EB359-FC21-E447-B8B6-7FB874BF837F}"/>
              </a:ext>
            </a:extLst>
          </p:cNvPr>
          <p:cNvSpPr/>
          <p:nvPr/>
        </p:nvSpPr>
        <p:spPr>
          <a:xfrm>
            <a:off x="2949261" y="1140218"/>
            <a:ext cx="1700012" cy="698646"/>
          </a:xfrm>
          <a:prstGeom prst="roundRect">
            <a:avLst/>
          </a:prstGeom>
          <a:noFill/>
          <a:ln w="19050"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CFC307C8-8DBB-2449-B16A-D3B73D5F3ED8}"/>
              </a:ext>
            </a:extLst>
          </p:cNvPr>
          <p:cNvSpPr/>
          <p:nvPr/>
        </p:nvSpPr>
        <p:spPr>
          <a:xfrm>
            <a:off x="4916035" y="1017101"/>
            <a:ext cx="1055574" cy="845362"/>
          </a:xfrm>
          <a:prstGeom prst="roundRect">
            <a:avLst/>
          </a:prstGeom>
          <a:noFill/>
          <a:ln w="1905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5D19499B-906D-7C4A-9FC6-94430358F492}"/>
              </a:ext>
            </a:extLst>
          </p:cNvPr>
          <p:cNvSpPr/>
          <p:nvPr/>
        </p:nvSpPr>
        <p:spPr>
          <a:xfrm>
            <a:off x="4810040" y="2151820"/>
            <a:ext cx="4008540" cy="4287616"/>
          </a:xfrm>
          <a:prstGeom prst="roundRect">
            <a:avLst>
              <a:gd name="adj" fmla="val 5422"/>
            </a:avLst>
          </a:prstGeom>
          <a:noFill/>
          <a:ln w="1905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4AF04303-3639-9742-8131-361BD635DEB4}"/>
              </a:ext>
            </a:extLst>
          </p:cNvPr>
          <p:cNvSpPr/>
          <p:nvPr/>
        </p:nvSpPr>
        <p:spPr>
          <a:xfrm>
            <a:off x="319300" y="2151820"/>
            <a:ext cx="4008540" cy="4287616"/>
          </a:xfrm>
          <a:prstGeom prst="roundRect">
            <a:avLst>
              <a:gd name="adj" fmla="val 5422"/>
            </a:avLst>
          </a:prstGeom>
          <a:noFill/>
          <a:ln w="19050"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CE74C90-73B4-C343-81F0-209185991BFB}"/>
              </a:ext>
            </a:extLst>
          </p:cNvPr>
          <p:cNvCxnSpPr/>
          <p:nvPr/>
        </p:nvCxnSpPr>
        <p:spPr>
          <a:xfrm flipV="1">
            <a:off x="2665928" y="1835160"/>
            <a:ext cx="360607" cy="30886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821365CA-948D-4E43-A32A-9BD4A85150EE}"/>
              </a:ext>
            </a:extLst>
          </p:cNvPr>
          <p:cNvCxnSpPr>
            <a:cxnSpLocks/>
          </p:cNvCxnSpPr>
          <p:nvPr/>
        </p:nvCxnSpPr>
        <p:spPr>
          <a:xfrm flipH="1" flipV="1">
            <a:off x="5923706" y="1855213"/>
            <a:ext cx="391287" cy="29660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D41EFD3-6E59-114A-8904-438BE7CCD734}"/>
              </a:ext>
            </a:extLst>
          </p:cNvPr>
          <p:cNvSpPr txBox="1"/>
          <p:nvPr/>
        </p:nvSpPr>
        <p:spPr>
          <a:xfrm>
            <a:off x="1784254" y="6342686"/>
            <a:ext cx="55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i="1" dirty="0"/>
              <a:t>u</a:t>
            </a:r>
            <a:r>
              <a:rPr lang="en-US" altLang="ja-JP" sz="2800" baseline="-25000" dirty="0"/>
              <a:t>0</a:t>
            </a:r>
            <a:r>
              <a:rPr lang="en-US" altLang="ja-JP" sz="2800" dirty="0"/>
              <a:t> = </a:t>
            </a:r>
            <a:r>
              <a:rPr lang="en-US" altLang="ja-JP" sz="2800" i="1" dirty="0" err="1"/>
              <a:t>u</a:t>
            </a:r>
            <a:r>
              <a:rPr lang="en-US" altLang="ja-JP" sz="2800" baseline="-25000" dirty="0" err="1"/>
              <a:t>c</a:t>
            </a:r>
            <a:r>
              <a:rPr lang="en-US" altLang="ja-JP" sz="2800" dirty="0" err="1"/>
              <a:t>+</a:t>
            </a:r>
            <a:r>
              <a:rPr lang="en-US" altLang="ja-JP" sz="2800" i="1" dirty="0" err="1"/>
              <a:t>ε</a:t>
            </a:r>
            <a:r>
              <a:rPr lang="en-US" altLang="ja-JP" sz="2800" dirty="0"/>
              <a:t>, </a:t>
            </a:r>
            <a:r>
              <a:rPr lang="en-US" altLang="ja-JP" sz="2800" b="1" i="1" dirty="0" err="1">
                <a:solidFill>
                  <a:srgbClr val="FF0000"/>
                </a:solidFill>
              </a:rPr>
              <a:t>γ</a:t>
            </a:r>
            <a:r>
              <a:rPr lang="en-US" altLang="ja-JP" sz="2800" b="1" baseline="-25000" dirty="0" err="1">
                <a:solidFill>
                  <a:srgbClr val="FF0000"/>
                </a:solidFill>
              </a:rPr>
              <a:t>max</a:t>
            </a:r>
            <a:r>
              <a:rPr lang="en-US" altLang="ja-JP" sz="2800" b="1" dirty="0">
                <a:solidFill>
                  <a:srgbClr val="FF0000"/>
                </a:solidFill>
              </a:rPr>
              <a:t> = 10</a:t>
            </a:r>
            <a:r>
              <a:rPr lang="en-US" altLang="ja-JP" sz="2800" b="1" baseline="30000" dirty="0">
                <a:solidFill>
                  <a:srgbClr val="FF0000"/>
                </a:solidFill>
              </a:rPr>
              <a:t>4</a:t>
            </a:r>
            <a:r>
              <a:rPr lang="en-US" altLang="ja-JP" sz="2800" dirty="0"/>
              <a:t>, </a:t>
            </a:r>
            <a:r>
              <a:rPr lang="en-US" altLang="ja-JP" sz="2800" i="1" dirty="0"/>
              <a:t>δb</a:t>
            </a:r>
            <a:r>
              <a:rPr lang="en-US" altLang="ja-JP" sz="2800" baseline="-25000" dirty="0"/>
              <a:t>0</a:t>
            </a:r>
            <a:r>
              <a:rPr lang="en-US" altLang="ja-JP" sz="2800" dirty="0"/>
              <a:t> = 0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26825D8B-EB6B-5946-A850-6E26205D785F}"/>
              </a:ext>
            </a:extLst>
          </p:cNvPr>
          <p:cNvCxnSpPr/>
          <p:nvPr/>
        </p:nvCxnSpPr>
        <p:spPr>
          <a:xfrm flipV="1">
            <a:off x="1592824" y="3097161"/>
            <a:ext cx="545691" cy="421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図 42">
            <a:extLst>
              <a:ext uri="{FF2B5EF4-FFF2-40B4-BE49-F238E27FC236}">
                <a16:creationId xmlns:a16="http://schemas.microsoft.com/office/drawing/2014/main" id="{9BCDE4DC-3E4C-8546-9C1E-6D2616DA2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689" y="2755092"/>
            <a:ext cx="1040914" cy="315428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07DD5157-D6DD-4A4C-A015-4ABE3D35B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684" y="3333039"/>
            <a:ext cx="917608" cy="250908"/>
          </a:xfrm>
          <a:prstGeom prst="rect">
            <a:avLst/>
          </a:prstGeom>
        </p:spPr>
      </p:pic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00AF1E0-C645-974B-B74C-EC7C7F3123D4}"/>
              </a:ext>
            </a:extLst>
          </p:cNvPr>
          <p:cNvCxnSpPr>
            <a:cxnSpLocks/>
          </p:cNvCxnSpPr>
          <p:nvPr/>
        </p:nvCxnSpPr>
        <p:spPr>
          <a:xfrm flipV="1">
            <a:off x="6974161" y="3274137"/>
            <a:ext cx="717419" cy="184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E70095E-626F-2C44-BEC9-94EB041E3FFE}"/>
              </a:ext>
            </a:extLst>
          </p:cNvPr>
          <p:cNvSpPr txBox="1"/>
          <p:nvPr/>
        </p:nvSpPr>
        <p:spPr>
          <a:xfrm>
            <a:off x="7040929" y="5719040"/>
            <a:ext cx="151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no cooling</a:t>
            </a:r>
            <a:endParaRPr lang="en-US" altLang="ja-JP" baseline="300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33B6F94-E336-4C4B-BADB-F3AF9A80A39E}"/>
              </a:ext>
            </a:extLst>
          </p:cNvPr>
          <p:cNvSpPr txBox="1"/>
          <p:nvPr/>
        </p:nvSpPr>
        <p:spPr>
          <a:xfrm>
            <a:off x="1228353" y="3835501"/>
            <a:ext cx="270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 err="1"/>
              <a:t>z</a:t>
            </a:r>
            <a:r>
              <a:rPr lang="en-US" altLang="ja-JP" sz="2000" baseline="-25000" dirty="0" err="1"/>
              <a:t>cool</a:t>
            </a:r>
            <a:r>
              <a:rPr lang="en-US" altLang="ja-JP" sz="2000" dirty="0"/>
              <a:t> = </a:t>
            </a:r>
            <a:r>
              <a:rPr lang="en-US" altLang="ja-JP" sz="2000" dirty="0">
                <a:solidFill>
                  <a:srgbClr val="FF0000"/>
                </a:solidFill>
              </a:rPr>
              <a:t>10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0432FF"/>
                </a:solidFill>
              </a:rPr>
              <a:t>10</a:t>
            </a:r>
            <a:r>
              <a:rPr lang="en-US" altLang="ja-JP" sz="2000" baseline="30000" dirty="0">
                <a:solidFill>
                  <a:srgbClr val="0432FF"/>
                </a:solidFill>
              </a:rPr>
              <a:t>3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00B050"/>
                </a:solidFill>
              </a:rPr>
              <a:t>10</a:t>
            </a:r>
            <a:r>
              <a:rPr lang="en-US" altLang="ja-JP" sz="2000" baseline="300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6BE5D63-6D48-3E4C-9216-3D9DE2D6F43F}"/>
              </a:ext>
            </a:extLst>
          </p:cNvPr>
          <p:cNvSpPr txBox="1"/>
          <p:nvPr/>
        </p:nvSpPr>
        <p:spPr>
          <a:xfrm>
            <a:off x="5795171" y="4461672"/>
            <a:ext cx="270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 err="1"/>
              <a:t>z</a:t>
            </a:r>
            <a:r>
              <a:rPr lang="en-US" altLang="ja-JP" sz="2000" baseline="-25000" dirty="0" err="1"/>
              <a:t>conv</a:t>
            </a:r>
            <a:r>
              <a:rPr lang="en-US" altLang="ja-JP" sz="2000" dirty="0"/>
              <a:t> = </a:t>
            </a:r>
            <a:r>
              <a:rPr lang="en-US" altLang="ja-JP" sz="2000" dirty="0">
                <a:solidFill>
                  <a:srgbClr val="FF0000"/>
                </a:solidFill>
              </a:rPr>
              <a:t>10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0432FF"/>
                </a:solidFill>
              </a:rPr>
              <a:t>10</a:t>
            </a:r>
            <a:r>
              <a:rPr lang="en-US" altLang="ja-JP" sz="2000" baseline="30000" dirty="0">
                <a:solidFill>
                  <a:srgbClr val="0432FF"/>
                </a:solidFill>
              </a:rPr>
              <a:t>3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00B050"/>
                </a:solidFill>
              </a:rPr>
              <a:t>10</a:t>
            </a:r>
            <a:r>
              <a:rPr lang="en-US" altLang="ja-JP" sz="2000" baseline="300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B549036-16D6-1643-9F2F-ECB9B8078DFD}"/>
              </a:ext>
            </a:extLst>
          </p:cNvPr>
          <p:cNvSpPr txBox="1"/>
          <p:nvPr/>
        </p:nvSpPr>
        <p:spPr>
          <a:xfrm>
            <a:off x="8189566" y="1463500"/>
            <a:ext cx="71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/>
              <a:t>→</a:t>
            </a:r>
            <a:r>
              <a:rPr lang="en-US" altLang="ja-JP" sz="2000" dirty="0"/>
              <a:t> </a:t>
            </a:r>
            <a:r>
              <a:rPr lang="ja-JP" altLang="en-US" sz="2000"/>
              <a:t>∞</a:t>
            </a:r>
            <a:endParaRPr lang="en-US" altLang="ja-JP" sz="20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648C13B-9026-A241-BDF9-69A2A4AB4B2C}"/>
              </a:ext>
            </a:extLst>
          </p:cNvPr>
          <p:cNvSpPr txBox="1"/>
          <p:nvPr/>
        </p:nvSpPr>
        <p:spPr>
          <a:xfrm>
            <a:off x="-27551" y="6438815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latin typeface="Osaka Regular-Mono" charset="-128"/>
                <a:ea typeface="Osaka Regular-Mono" charset="-128"/>
                <a:cs typeface="Osaka Regular-Mono" charset="-128"/>
              </a:rPr>
              <a:t>Tanaka&amp;Toma</a:t>
            </a:r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 submitted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7174C0-C237-5A4C-84C3-09DFE82DC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0801" y="3972156"/>
            <a:ext cx="4324297" cy="913141"/>
          </a:xfrm>
          <a:prstGeom prst="rect">
            <a:avLst/>
          </a:prstGeom>
          <a:solidFill>
            <a:srgbClr val="00FA00"/>
          </a:solidFill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34CFB9A-1F92-4544-97FE-D0072A1DDC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862" y="3981970"/>
            <a:ext cx="4240331" cy="955124"/>
          </a:xfrm>
          <a:prstGeom prst="rect">
            <a:avLst/>
          </a:prstGeom>
          <a:solidFill>
            <a:srgbClr val="00FA00"/>
          </a:solidFill>
        </p:spPr>
      </p:pic>
    </p:spTree>
    <p:extLst>
      <p:ext uri="{BB962C8B-B14F-4D97-AF65-F5344CB8AC3E}">
        <p14:creationId xmlns:p14="http://schemas.microsoft.com/office/powerpoint/2010/main" val="41508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21961</TotalTime>
  <Words>626</Words>
  <Application>Microsoft Macintosh PowerPoint</Application>
  <PresentationFormat>画面に合わせる (4:3)</PresentationFormat>
  <Paragraphs>151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ＤＦＰ太丸ゴシック体</vt:lpstr>
      <vt:lpstr>Osaka Regular-Mono</vt:lpstr>
      <vt:lpstr>Yu Gothic</vt:lpstr>
      <vt:lpstr>Arial</vt:lpstr>
      <vt:lpstr>Georgia</vt:lpstr>
      <vt:lpstr>Wingdings</vt:lpstr>
      <vt:lpstr>ホワイト</vt:lpstr>
      <vt:lpstr>Acceleration of  Relativistic Jets with Tangled Magnetic Field </vt:lpstr>
      <vt:lpstr>Introduction</vt:lpstr>
      <vt:lpstr>Relativistic Jet</vt:lpstr>
      <vt:lpstr>Turbulence &amp; Radiation in Jets</vt:lpstr>
      <vt:lpstr>Cylindrical Jet Model</vt:lpstr>
      <vt:lpstr>Basic Equations</vt:lpstr>
      <vt:lpstr>Mechanisms of Acceleration</vt:lpstr>
      <vt:lpstr>Results</vt:lpstr>
      <vt:lpstr>Conversion vs. Cooling Accel.</vt:lpstr>
      <vt:lpstr>Conversion &amp; Cooling Accel.</vt:lpstr>
      <vt:lpstr>Cooling acceleration</vt:lpstr>
      <vt:lpstr>Dissipation acceleration</vt:lpstr>
      <vt:lpstr>Conversion acceleration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田中　周太</cp:lastModifiedBy>
  <cp:revision>280</cp:revision>
  <cp:lastPrinted>2019-10-30T02:14:53Z</cp:lastPrinted>
  <dcterms:created xsi:type="dcterms:W3CDTF">2015-10-20T04:49:20Z</dcterms:created>
  <dcterms:modified xsi:type="dcterms:W3CDTF">2020-01-20T08:56:44Z</dcterms:modified>
</cp:coreProperties>
</file>